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DF02C1-F9D4-45CD-8B3E-BC5170480DB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000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100 000 steps c=0.1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 rot="1200">
            <a:off x="360" y="1481400"/>
            <a:ext cx="4176720" cy="31327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846520" y="1480680"/>
            <a:ext cx="4173480" cy="31302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940000" y="1440000"/>
            <a:ext cx="432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48360" y="18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100 000 steps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1571760"/>
            <a:ext cx="5496840" cy="27482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700000" y="1571760"/>
            <a:ext cx="5580000" cy="27900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4301640" y="1620000"/>
            <a:ext cx="5778360" cy="28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200 000 steps c=0.1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260000" y="4680000"/>
            <a:ext cx="34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Note: Different y axis values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5840" y="1204560"/>
            <a:ext cx="4394160" cy="32954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518280" y="1100160"/>
            <a:ext cx="4671000" cy="35031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6180120" y="1080000"/>
            <a:ext cx="4171680" cy="31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200 000 steps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09960" y="1505160"/>
            <a:ext cx="4910040" cy="24548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20000" y="1505160"/>
            <a:ext cx="5015160" cy="25074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4859640" y="1440000"/>
            <a:ext cx="504036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300 000 steps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28880" y="1260000"/>
            <a:ext cx="4191120" cy="31431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420000" y="1260000"/>
            <a:ext cx="4191120" cy="31431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6120000" y="1298160"/>
            <a:ext cx="4140000" cy="31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300 000 steps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63160" y="1440000"/>
            <a:ext cx="4320360" cy="21600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340000" y="1440000"/>
            <a:ext cx="4320000" cy="21600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4500000" y="1440000"/>
            <a:ext cx="4500000" cy="22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Model comparison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300000" y="1375560"/>
            <a:ext cx="3139920" cy="252000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80080" y="1440000"/>
            <a:ext cx="3139920" cy="25200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3240000" y="1440000"/>
            <a:ext cx="3060000" cy="2455560"/>
          </a:xfrm>
          <a:prstGeom prst="rect">
            <a:avLst/>
          </a:prstGeom>
          <a:ln w="0"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900000" y="415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100 000 steps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960000" y="414000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200 000 steps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6840000" y="415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300 000 steps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Model comparison c=0.1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480000" y="1497600"/>
            <a:ext cx="3240000" cy="206316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240000" y="1466280"/>
            <a:ext cx="3289320" cy="20944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82600" y="1466280"/>
            <a:ext cx="3137400" cy="199764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72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100 000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60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200 000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72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100 000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7020000" y="361368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300 000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200 000 steps c=1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5560" y="1172520"/>
            <a:ext cx="4384440" cy="32882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072240" y="909360"/>
            <a:ext cx="5027760" cy="37706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940000" y="1338120"/>
            <a:ext cx="432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2023-05-10T12:17:34Z</dcterms:created>
  <dc:creator/>
  <dc:description/>
  <dc:language>en-GB</dc:language>
  <cp:lastModifiedBy/>
  <dcterms:modified xsi:type="dcterms:W3CDTF">2023-05-10T13:23:51Z</dcterms:modified>
  <cp:revision>1</cp:revision>
  <dc:subject/>
  <dc:title/>
</cp:coreProperties>
</file>