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80625" cy="5670550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5DF02C1-F9D4-45CD-8B3E-BC5170480DB5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Afbeelding 44"/>
          <p:cNvPicPr/>
          <p:nvPr/>
        </p:nvPicPr>
        <p:blipFill rotWithShape="1">
          <a:blip r:embed="rId2"/>
          <a:srcRect l="4056" t="5237" r="8368"/>
          <a:stretch/>
        </p:blipFill>
        <p:spPr>
          <a:xfrm>
            <a:off x="6882868" y="1622216"/>
            <a:ext cx="3197757" cy="2563714"/>
          </a:xfrm>
          <a:prstGeom prst="rect">
            <a:avLst/>
          </a:prstGeom>
          <a:ln w="0">
            <a:noFill/>
          </a:ln>
        </p:spPr>
      </p:pic>
      <p:pic>
        <p:nvPicPr>
          <p:cNvPr id="44" name="Afbeelding 43"/>
          <p:cNvPicPr/>
          <p:nvPr/>
        </p:nvPicPr>
        <p:blipFill rotWithShape="1">
          <a:blip r:embed="rId3"/>
          <a:srcRect l="3985" t="6274" r="8632" b="2036"/>
          <a:stretch/>
        </p:blipFill>
        <p:spPr>
          <a:xfrm>
            <a:off x="3343841" y="1612314"/>
            <a:ext cx="3486552" cy="2684834"/>
          </a:xfrm>
          <a:prstGeom prst="rect">
            <a:avLst/>
          </a:prstGeom>
          <a:ln w="0"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54000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100 000 steps c=0.1</a:t>
            </a:r>
          </a:p>
        </p:txBody>
      </p:sp>
      <p:pic>
        <p:nvPicPr>
          <p:cNvPr id="43" name="Afbeelding 42"/>
          <p:cNvPicPr/>
          <p:nvPr/>
        </p:nvPicPr>
        <p:blipFill rotWithShape="1">
          <a:blip r:embed="rId4"/>
          <a:srcRect l="4285" t="7622" r="9328"/>
          <a:stretch/>
        </p:blipFill>
        <p:spPr>
          <a:xfrm rot="1200">
            <a:off x="45645" y="1644866"/>
            <a:ext cx="3297733" cy="265170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4BAC4773-B3C3-CEBA-FE7C-C8A8E2CA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82" y="1663204"/>
            <a:ext cx="4688282" cy="23441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1AA778-0095-E4AD-FCC9-7E61920C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strike="noStrike" spc="-1" dirty="0">
                <a:latin typeface="Arial"/>
              </a:rPr>
              <a:t>200 000 steps c=1</a:t>
            </a:r>
            <a:endParaRPr lang="en-NL" dirty="0"/>
          </a:p>
        </p:txBody>
      </p:sp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ECB899D8-90E9-77FC-3A1A-C1DBC296B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41" y="1663204"/>
            <a:ext cx="4688282" cy="2344141"/>
          </a:xfrm>
          <a:prstGeom prst="rect">
            <a:avLst/>
          </a:prstGeom>
        </p:spPr>
      </p:pic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715A0363-5B10-DEFB-7D5B-318C37059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204"/>
            <a:ext cx="4688282" cy="23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AF77A-965F-1097-EEBB-7F2B54CE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latin typeface="Arial"/>
              </a:rPr>
              <a:t>3</a:t>
            </a:r>
            <a:r>
              <a:rPr lang="en-GB" sz="4400" b="0" strike="noStrike" spc="-1" dirty="0">
                <a:latin typeface="Arial"/>
              </a:rPr>
              <a:t>00 000 steps c=1</a:t>
            </a:r>
            <a:endParaRPr lang="en-NL" dirty="0"/>
          </a:p>
        </p:txBody>
      </p:sp>
      <p:pic>
        <p:nvPicPr>
          <p:cNvPr id="5" name="Afbeelding 4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13A3B287-83FC-E2BD-0E75-96502251C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6125" r="8692"/>
          <a:stretch/>
        </p:blipFill>
        <p:spPr>
          <a:xfrm>
            <a:off x="0" y="1527523"/>
            <a:ext cx="3222604" cy="2605776"/>
          </a:xfrm>
          <a:prstGeom prst="rect">
            <a:avLst/>
          </a:prstGeom>
        </p:spPr>
      </p:pic>
      <p:pic>
        <p:nvPicPr>
          <p:cNvPr id="7" name="Afbeelding 6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5592F859-7E21-ABEC-BF54-A39603BC0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 t="6356" r="9232"/>
          <a:stretch/>
        </p:blipFill>
        <p:spPr>
          <a:xfrm>
            <a:off x="3222604" y="1527523"/>
            <a:ext cx="3322269" cy="2705199"/>
          </a:xfrm>
          <a:prstGeom prst="rect">
            <a:avLst/>
          </a:prstGeom>
        </p:spPr>
      </p:pic>
      <p:pic>
        <p:nvPicPr>
          <p:cNvPr id="9" name="Afbeelding 8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790B6628-C389-47DF-08E1-443C93A541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6597" r="9050"/>
          <a:stretch/>
        </p:blipFill>
        <p:spPr>
          <a:xfrm>
            <a:off x="6597115" y="1527523"/>
            <a:ext cx="3323860" cy="27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E186217B-A23C-ABBE-40FA-33A6B0B9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62" y="1727956"/>
            <a:ext cx="4677711" cy="23388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3C5E22-CD4E-1CE7-86B7-132969F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latin typeface="Arial"/>
              </a:rPr>
              <a:t>3</a:t>
            </a:r>
            <a:r>
              <a:rPr lang="en-GB" sz="4400" b="0" strike="noStrike" spc="-1" dirty="0">
                <a:latin typeface="Arial"/>
              </a:rPr>
              <a:t>00 000 steps c=1</a:t>
            </a:r>
            <a:endParaRPr lang="en-NL" dirty="0"/>
          </a:p>
        </p:txBody>
      </p:sp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6C61BBF7-06BE-05B0-3C12-8650941E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81" y="1665847"/>
            <a:ext cx="4677711" cy="2338855"/>
          </a:xfrm>
          <a:prstGeom prst="rect">
            <a:avLst/>
          </a:prstGeom>
        </p:spPr>
      </p:pic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58F9A271-2123-0FD2-7AE9-90637A529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847"/>
            <a:ext cx="4677711" cy="23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B4C48-0F7D-9C63-02A9-5283185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latin typeface="Arial"/>
              </a:rPr>
              <a:t>Comparison </a:t>
            </a:r>
            <a:r>
              <a:rPr lang="en-GB" sz="4400" b="0" strike="noStrike" spc="-1" dirty="0">
                <a:latin typeface="Arial"/>
              </a:rPr>
              <a:t>c=1</a:t>
            </a:r>
            <a:endParaRPr lang="en-NL" dirty="0"/>
          </a:p>
        </p:txBody>
      </p:sp>
      <p:pic>
        <p:nvPicPr>
          <p:cNvPr id="5" name="Afbeelding 4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006C9821-6498-4E7C-EBA8-6566B4EF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80" y="1452762"/>
            <a:ext cx="3445646" cy="2765025"/>
          </a:xfrm>
          <a:prstGeom prst="rect">
            <a:avLst/>
          </a:prstGeom>
        </p:spPr>
      </p:pic>
      <p:pic>
        <p:nvPicPr>
          <p:cNvPr id="7" name="Afbeelding 6" descr="Afbeelding met tekst, schermopname, lijn, diagram&#10;&#10;Automatisch gegenereerde beschrijving">
            <a:extLst>
              <a:ext uri="{FF2B5EF4-FFF2-40B4-BE49-F238E27FC236}">
                <a16:creationId xmlns:a16="http://schemas.microsoft.com/office/drawing/2014/main" id="{81D603D4-884B-1C1B-B870-31033C33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01" y="1543381"/>
            <a:ext cx="3445645" cy="2765024"/>
          </a:xfrm>
          <a:prstGeom prst="rect">
            <a:avLst/>
          </a:prstGeom>
        </p:spPr>
      </p:pic>
      <p:pic>
        <p:nvPicPr>
          <p:cNvPr id="9" name="Afbeelding 8" descr="Afbeelding met tekst, schermopname, lijn, diagram&#10;&#10;Automatisch gegenereerde beschrijving">
            <a:extLst>
              <a:ext uri="{FF2B5EF4-FFF2-40B4-BE49-F238E27FC236}">
                <a16:creationId xmlns:a16="http://schemas.microsoft.com/office/drawing/2014/main" id="{E10AA3B1-ABD0-72B9-9BEA-8428BD08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381"/>
            <a:ext cx="3549067" cy="284801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26CEE64-7092-D3E3-A3FD-524518570BFC}"/>
              </a:ext>
            </a:extLst>
          </p:cNvPr>
          <p:cNvSpPr txBox="1"/>
          <p:nvPr/>
        </p:nvSpPr>
        <p:spPr>
          <a:xfrm>
            <a:off x="570839" y="46724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100 000 </a:t>
            </a:r>
            <a:endParaRPr lang="en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344394A-B769-DB02-7E68-9A32A656845D}"/>
              </a:ext>
            </a:extLst>
          </p:cNvPr>
          <p:cNvSpPr txBox="1"/>
          <p:nvPr/>
        </p:nvSpPr>
        <p:spPr>
          <a:xfrm>
            <a:off x="4105990" y="46724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200 000 </a:t>
            </a:r>
            <a:endParaRPr lang="en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04769CE-5C16-FD11-94E8-8C32283CB0BC}"/>
              </a:ext>
            </a:extLst>
          </p:cNvPr>
          <p:cNvSpPr txBox="1"/>
          <p:nvPr/>
        </p:nvSpPr>
        <p:spPr>
          <a:xfrm>
            <a:off x="7583882" y="46773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300 000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557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03B1A-BAA2-AC1B-8B9D-994E086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200 000 steps c=2</a:t>
            </a:r>
            <a:endParaRPr lang="en-NL" dirty="0"/>
          </a:p>
        </p:txBody>
      </p:sp>
      <p:pic>
        <p:nvPicPr>
          <p:cNvPr id="5" name="Afbeelding 4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24558F85-991C-6163-6976-257347BC9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6751" r="9310"/>
          <a:stretch/>
        </p:blipFill>
        <p:spPr>
          <a:xfrm>
            <a:off x="0" y="1682584"/>
            <a:ext cx="3109826" cy="2515856"/>
          </a:xfrm>
          <a:prstGeom prst="rect">
            <a:avLst/>
          </a:prstGeom>
        </p:spPr>
      </p:pic>
      <p:pic>
        <p:nvPicPr>
          <p:cNvPr id="7" name="Afbeelding 6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13D8852F-7A49-5042-4D22-E06ABE3B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6718" r="9412"/>
          <a:stretch/>
        </p:blipFill>
        <p:spPr>
          <a:xfrm>
            <a:off x="3186481" y="1682584"/>
            <a:ext cx="3082214" cy="2515856"/>
          </a:xfrm>
          <a:prstGeom prst="rect">
            <a:avLst/>
          </a:prstGeom>
        </p:spPr>
      </p:pic>
      <p:pic>
        <p:nvPicPr>
          <p:cNvPr id="9" name="Afbeelding 8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2BC2DDEB-D216-BD6A-C5DB-44AF4FFB7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6476" r="9502"/>
          <a:stretch/>
        </p:blipFill>
        <p:spPr>
          <a:xfrm>
            <a:off x="6504603" y="1682584"/>
            <a:ext cx="3071037" cy="25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CAF008F6-A1B1-1A04-435E-BFF8FFC9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18" y="1639417"/>
            <a:ext cx="4783422" cy="23917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A108DD9-1B22-FE99-D6DE-D7D129FD7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37" y="394595"/>
            <a:ext cx="907163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200 000 steps c=2</a:t>
            </a:r>
            <a:endParaRPr lang="en-NL" dirty="0"/>
          </a:p>
        </p:txBody>
      </p:sp>
      <p:pic>
        <p:nvPicPr>
          <p:cNvPr id="8" name="Afbeelding 7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5ACC9504-7DB6-9DA3-93E1-8ACF7A05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9" y="1639418"/>
            <a:ext cx="4783422" cy="2391711"/>
          </a:xfrm>
          <a:prstGeom prst="rect">
            <a:avLst/>
          </a:prstGeom>
        </p:spPr>
      </p:pic>
      <p:pic>
        <p:nvPicPr>
          <p:cNvPr id="6" name="Afbeelding 5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83F740CF-3EE8-4B91-B61C-E9E73DDB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419"/>
            <a:ext cx="4783422" cy="2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342E2-356E-3852-0782-A4E2B915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300 000 steps c=2</a:t>
            </a:r>
            <a:endParaRPr lang="en-NL" dirty="0"/>
          </a:p>
        </p:txBody>
      </p:sp>
      <p:pic>
        <p:nvPicPr>
          <p:cNvPr id="5" name="Afbeelding 4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0B9EB2E5-3F6A-18B1-D749-8E407A9E0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6225" r="9412"/>
          <a:stretch/>
        </p:blipFill>
        <p:spPr>
          <a:xfrm>
            <a:off x="0" y="1335266"/>
            <a:ext cx="3479889" cy="2837497"/>
          </a:xfrm>
          <a:prstGeom prst="rect">
            <a:avLst/>
          </a:prstGeom>
        </p:spPr>
      </p:pic>
      <p:pic>
        <p:nvPicPr>
          <p:cNvPr id="7" name="Afbeelding 6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9A6FB84D-22BF-2D0D-9B49-64ACDA909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t="6140" r="9587"/>
          <a:stretch/>
        </p:blipFill>
        <p:spPr>
          <a:xfrm>
            <a:off x="3479889" y="1395382"/>
            <a:ext cx="3324610" cy="2717263"/>
          </a:xfrm>
          <a:prstGeom prst="rect">
            <a:avLst/>
          </a:prstGeom>
        </p:spPr>
      </p:pic>
      <p:pic>
        <p:nvPicPr>
          <p:cNvPr id="9" name="Afbeelding 8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6B8D817B-2863-7B7F-9C22-7030F0FB18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7079" r="9412"/>
          <a:stretch/>
        </p:blipFill>
        <p:spPr>
          <a:xfrm>
            <a:off x="6804499" y="1335264"/>
            <a:ext cx="3348948" cy="27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5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00E97-1EBB-615E-1F00-8B0C1D19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300 000 steps c=2</a:t>
            </a:r>
            <a:endParaRPr lang="en-NL" dirty="0"/>
          </a:p>
        </p:txBody>
      </p:sp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B8E8C958-C6D1-D5E1-045F-DCFD37471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26" y="1890212"/>
            <a:ext cx="4723187" cy="2361593"/>
          </a:xfrm>
          <a:prstGeom prst="rect">
            <a:avLst/>
          </a:prstGeo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AD0D60B7-5E03-CAF6-B52A-FD6C606AB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93" y="1890212"/>
            <a:ext cx="4723187" cy="2361593"/>
          </a:xfrm>
          <a:prstGeom prst="rect">
            <a:avLst/>
          </a:prstGeom>
        </p:spPr>
      </p:pic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22324265-F196-760A-D7E7-63F747D28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212"/>
            <a:ext cx="4723187" cy="23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0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0215-5436-8665-D572-4188A43B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c=2</a:t>
            </a:r>
            <a:endParaRPr lang="en-NL" dirty="0"/>
          </a:p>
        </p:txBody>
      </p:sp>
      <p:pic>
        <p:nvPicPr>
          <p:cNvPr id="5" name="Afbeelding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002BC999-A6CF-33D7-EF16-A1212C0B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92" y="1611634"/>
            <a:ext cx="3392133" cy="2722082"/>
          </a:xfrm>
          <a:prstGeom prst="rect">
            <a:avLst/>
          </a:prstGeom>
        </p:spPr>
      </p:pic>
      <p:pic>
        <p:nvPicPr>
          <p:cNvPr id="7" name="Afbeelding 6" descr="Afbeelding met tekst, schermopname, lijn, diagram&#10;&#10;Automatisch gegenereerde beschrijving">
            <a:extLst>
              <a:ext uri="{FF2B5EF4-FFF2-40B4-BE49-F238E27FC236}">
                <a16:creationId xmlns:a16="http://schemas.microsoft.com/office/drawing/2014/main" id="{674115E9-2DAA-E8A2-2B26-EA170DF77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5" y="1611634"/>
            <a:ext cx="3384976" cy="2716339"/>
          </a:xfrm>
          <a:prstGeom prst="rect">
            <a:avLst/>
          </a:prstGeom>
        </p:spPr>
      </p:pic>
      <p:pic>
        <p:nvPicPr>
          <p:cNvPr id="9" name="Afbeelding 8" descr="Afbeelding met tekst, schermopname, lijn, nummer&#10;&#10;Automatisch gegenereerde beschrijving">
            <a:extLst>
              <a:ext uri="{FF2B5EF4-FFF2-40B4-BE49-F238E27FC236}">
                <a16:creationId xmlns:a16="http://schemas.microsoft.com/office/drawing/2014/main" id="{1AE9CDBC-95C8-E76C-9F81-1A98B08CB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9" y="1605891"/>
            <a:ext cx="3384976" cy="27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BA180-8129-A1AF-31D6-789B9584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Boosted comparison c=1</a:t>
            </a:r>
            <a:endParaRPr lang="en-NL" dirty="0"/>
          </a:p>
        </p:txBody>
      </p:sp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07208D32-F4E2-78D4-7264-93CE9C3E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56" y="1486348"/>
            <a:ext cx="5395709" cy="2697854"/>
          </a:xfrm>
          <a:prstGeom prst="rect">
            <a:avLst/>
          </a:prstGeo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BA18E038-6AB6-93E7-5D87-34E24AE69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" y="1486348"/>
            <a:ext cx="5395709" cy="269785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849EF0E3-2786-B8BA-4BBB-AEE8027D0CDB}"/>
              </a:ext>
            </a:extLst>
          </p:cNvPr>
          <p:cNvSpPr txBox="1"/>
          <p:nvPr/>
        </p:nvSpPr>
        <p:spPr>
          <a:xfrm>
            <a:off x="6691505" y="43341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0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Afbeelding 48"/>
          <p:cNvPicPr/>
          <p:nvPr/>
        </p:nvPicPr>
        <p:blipFill>
          <a:blip r:embed="rId2"/>
          <a:stretch/>
        </p:blipFill>
        <p:spPr>
          <a:xfrm>
            <a:off x="4969629" y="1610038"/>
            <a:ext cx="5110996" cy="2638672"/>
          </a:xfrm>
          <a:prstGeom prst="rect">
            <a:avLst/>
          </a:prstGeom>
          <a:ln w="0">
            <a:noFill/>
          </a:ln>
        </p:spPr>
      </p:pic>
      <p:pic>
        <p:nvPicPr>
          <p:cNvPr id="48" name="Afbeelding 47"/>
          <p:cNvPicPr/>
          <p:nvPr/>
        </p:nvPicPr>
        <p:blipFill>
          <a:blip r:embed="rId3"/>
          <a:stretch/>
        </p:blipFill>
        <p:spPr>
          <a:xfrm>
            <a:off x="2385551" y="1610038"/>
            <a:ext cx="5309521" cy="2638671"/>
          </a:xfrm>
          <a:prstGeom prst="rect">
            <a:avLst/>
          </a:prstGeom>
          <a:ln w="0"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648360" y="18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100 000 steps c=0.1</a:t>
            </a:r>
          </a:p>
        </p:txBody>
      </p:sp>
      <p:pic>
        <p:nvPicPr>
          <p:cNvPr id="47" name="Afbeelding 46"/>
          <p:cNvPicPr/>
          <p:nvPr/>
        </p:nvPicPr>
        <p:blipFill>
          <a:blip r:embed="rId4"/>
          <a:stretch/>
        </p:blipFill>
        <p:spPr>
          <a:xfrm>
            <a:off x="0" y="1624087"/>
            <a:ext cx="5110995" cy="25070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67906-6765-A670-1ED4-03DDABF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Boosted comparison c=1</a:t>
            </a:r>
            <a:endParaRPr lang="en-NL" dirty="0"/>
          </a:p>
        </p:txBody>
      </p:sp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D265F109-E39F-B97F-CD0E-16C40056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46" y="1484020"/>
            <a:ext cx="5891293" cy="2945646"/>
          </a:xfrm>
          <a:prstGeom prst="rect">
            <a:avLst/>
          </a:prstGeo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1BDD5F0D-6659-40CE-F582-73F49E731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84020"/>
            <a:ext cx="5891293" cy="294564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3EA5103-5B41-8045-84F1-63EFC90225C9}"/>
              </a:ext>
            </a:extLst>
          </p:cNvPr>
          <p:cNvSpPr txBox="1"/>
          <p:nvPr/>
        </p:nvSpPr>
        <p:spPr>
          <a:xfrm>
            <a:off x="4085729" y="45508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en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45DACD3-FEED-9196-094D-802F30594E9F}"/>
              </a:ext>
            </a:extLst>
          </p:cNvPr>
          <p:cNvSpPr txBox="1"/>
          <p:nvPr/>
        </p:nvSpPr>
        <p:spPr>
          <a:xfrm>
            <a:off x="7225345" y="45508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06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88BD-F643-2FEC-BFC7-152F3648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Boosted comparison c=2</a:t>
            </a:r>
            <a:endParaRPr lang="en-NL" dirty="0"/>
          </a:p>
        </p:txBody>
      </p:sp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183777B7-3971-60C8-9513-34CE4059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62" y="1615633"/>
            <a:ext cx="4878562" cy="2439281"/>
          </a:xfrm>
          <a:prstGeom prst="rect">
            <a:avLst/>
          </a:prstGeom>
        </p:spPr>
      </p:pic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640A904F-DDA1-C723-6F71-77A0170E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81" y="1615632"/>
            <a:ext cx="4878562" cy="243928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F3CF751-A309-36A3-2CE0-236A1EB3413E}"/>
              </a:ext>
            </a:extLst>
          </p:cNvPr>
          <p:cNvSpPr txBox="1"/>
          <p:nvPr/>
        </p:nvSpPr>
        <p:spPr>
          <a:xfrm>
            <a:off x="6723218" y="42072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272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B3A1A-C39C-FB38-3E73-569B1AE6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comparison c=2</a:t>
            </a:r>
            <a:endParaRPr lang="en-NL" dirty="0"/>
          </a:p>
        </p:txBody>
      </p:sp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E9979760-ABE6-FCA3-AD65-0DE735BE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1314882"/>
            <a:ext cx="6081573" cy="3040786"/>
          </a:xfrm>
          <a:prstGeom prst="rect">
            <a:avLst/>
          </a:prstGeom>
        </p:spPr>
      </p:pic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8E64A8E0-7FA6-7B49-E500-CF695E02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8" y="1314882"/>
            <a:ext cx="6081573" cy="304078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A141943-6603-6C4E-A2D3-15501D53A944}"/>
              </a:ext>
            </a:extLst>
          </p:cNvPr>
          <p:cNvSpPr txBox="1"/>
          <p:nvPr/>
        </p:nvSpPr>
        <p:spPr>
          <a:xfrm>
            <a:off x="6723218" y="42072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884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F2C7-7408-679E-3F85-1ABB054F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comparison c=1</a:t>
            </a:r>
            <a:endParaRPr lang="en-NL" dirty="0"/>
          </a:p>
        </p:txBody>
      </p:sp>
      <p:pic>
        <p:nvPicPr>
          <p:cNvPr id="11" name="Afbeelding 10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D85E88CE-87F1-3961-DF16-1212A46A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0" y="1648941"/>
            <a:ext cx="5023368" cy="2511684"/>
          </a:xfrm>
          <a:prstGeom prst="rect">
            <a:avLst/>
          </a:prstGeom>
        </p:spPr>
      </p:pic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9AC34356-DC8D-48BC-E2ED-92AF21A5F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76" y="1648942"/>
            <a:ext cx="5023366" cy="2511683"/>
          </a:xfrm>
          <a:prstGeom prst="rect">
            <a:avLst/>
          </a:prstGeo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A304F4AA-17AB-9DAD-B545-3AFFC176C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943"/>
            <a:ext cx="5023366" cy="25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200 000 steps c=0.1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1260000" y="4680000"/>
            <a:ext cx="34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Note: Different y axis values</a:t>
            </a:r>
          </a:p>
        </p:txBody>
      </p:sp>
      <p:pic>
        <p:nvPicPr>
          <p:cNvPr id="52" name="Afbeelding 51"/>
          <p:cNvPicPr/>
          <p:nvPr/>
        </p:nvPicPr>
        <p:blipFill rotWithShape="1">
          <a:blip r:embed="rId2"/>
          <a:srcRect l="3585" t="6567" r="9167"/>
          <a:stretch/>
        </p:blipFill>
        <p:spPr>
          <a:xfrm>
            <a:off x="-1" y="1569808"/>
            <a:ext cx="3245327" cy="2648629"/>
          </a:xfrm>
          <a:prstGeom prst="rect">
            <a:avLst/>
          </a:prstGeom>
          <a:ln w="0">
            <a:noFill/>
          </a:ln>
        </p:spPr>
      </p:pic>
      <p:pic>
        <p:nvPicPr>
          <p:cNvPr id="53" name="Afbeelding 52"/>
          <p:cNvPicPr/>
          <p:nvPr/>
        </p:nvPicPr>
        <p:blipFill rotWithShape="1">
          <a:blip r:embed="rId3"/>
          <a:srcRect l="4000" t="6227" r="8642"/>
          <a:stretch/>
        </p:blipFill>
        <p:spPr>
          <a:xfrm>
            <a:off x="3303517" y="1569807"/>
            <a:ext cx="3472606" cy="2648629"/>
          </a:xfrm>
          <a:prstGeom prst="rect">
            <a:avLst/>
          </a:prstGeom>
          <a:ln w="0">
            <a:noFill/>
          </a:ln>
        </p:spPr>
      </p:pic>
      <p:pic>
        <p:nvPicPr>
          <p:cNvPr id="54" name="Afbeelding 53"/>
          <p:cNvPicPr/>
          <p:nvPr/>
        </p:nvPicPr>
        <p:blipFill rotWithShape="1">
          <a:blip r:embed="rId4"/>
          <a:srcRect l="3769" t="5941" r="8934"/>
          <a:stretch/>
        </p:blipFill>
        <p:spPr>
          <a:xfrm>
            <a:off x="6723217" y="1569806"/>
            <a:ext cx="3357407" cy="26486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fbeelding 57"/>
          <p:cNvPicPr/>
          <p:nvPr/>
        </p:nvPicPr>
        <p:blipFill>
          <a:blip r:embed="rId2"/>
          <a:stretch/>
        </p:blipFill>
        <p:spPr>
          <a:xfrm>
            <a:off x="4884840" y="1505158"/>
            <a:ext cx="5015160" cy="2454841"/>
          </a:xfrm>
          <a:prstGeom prst="rect">
            <a:avLst/>
          </a:prstGeom>
          <a:ln w="0">
            <a:noFill/>
          </a:ln>
        </p:spPr>
      </p:pic>
      <p:pic>
        <p:nvPicPr>
          <p:cNvPr id="57" name="Afbeelding 56"/>
          <p:cNvPicPr/>
          <p:nvPr/>
        </p:nvPicPr>
        <p:blipFill>
          <a:blip r:embed="rId3"/>
          <a:stretch/>
        </p:blipFill>
        <p:spPr>
          <a:xfrm>
            <a:off x="2520000" y="1505160"/>
            <a:ext cx="5015160" cy="2507400"/>
          </a:xfrm>
          <a:prstGeom prst="rect">
            <a:avLst/>
          </a:prstGeom>
          <a:ln w="0">
            <a:noFill/>
          </a:ln>
        </p:spPr>
      </p:pic>
      <p:pic>
        <p:nvPicPr>
          <p:cNvPr id="3" name="Afbeelding 2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2BA5621E-BA01-093D-58D1-ACBDA31B7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9" y="1505158"/>
            <a:ext cx="5040625" cy="2507580"/>
          </a:xfrm>
          <a:prstGeom prst="rect">
            <a:avLst/>
          </a:prstGeom>
        </p:spPr>
      </p:pic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200 000 steps c=0.1</a:t>
            </a:r>
          </a:p>
        </p:txBody>
      </p:sp>
      <p:pic>
        <p:nvPicPr>
          <p:cNvPr id="56" name="Afbeelding 55"/>
          <p:cNvPicPr/>
          <p:nvPr/>
        </p:nvPicPr>
        <p:blipFill>
          <a:blip r:embed="rId5"/>
          <a:stretch/>
        </p:blipFill>
        <p:spPr>
          <a:xfrm>
            <a:off x="309960" y="1505160"/>
            <a:ext cx="4910040" cy="245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300 000 steps c=0.1</a:t>
            </a:r>
          </a:p>
        </p:txBody>
      </p:sp>
      <p:pic>
        <p:nvPicPr>
          <p:cNvPr id="60" name="Afbeelding 59"/>
          <p:cNvPicPr/>
          <p:nvPr/>
        </p:nvPicPr>
        <p:blipFill rotWithShape="1">
          <a:blip r:embed="rId2"/>
          <a:srcRect l="4679" t="5733" r="9261"/>
          <a:stretch/>
        </p:blipFill>
        <p:spPr>
          <a:xfrm>
            <a:off x="47570" y="1622663"/>
            <a:ext cx="3208328" cy="2581246"/>
          </a:xfrm>
          <a:prstGeom prst="rect">
            <a:avLst/>
          </a:prstGeom>
          <a:ln w="0">
            <a:noFill/>
          </a:ln>
        </p:spPr>
      </p:pic>
      <p:pic>
        <p:nvPicPr>
          <p:cNvPr id="61" name="Afbeelding 60"/>
          <p:cNvPicPr/>
          <p:nvPr/>
        </p:nvPicPr>
        <p:blipFill rotWithShape="1">
          <a:blip r:embed="rId3"/>
          <a:srcRect l="4775" t="5543" r="8731"/>
          <a:stretch/>
        </p:blipFill>
        <p:spPr>
          <a:xfrm>
            <a:off x="3255898" y="1598354"/>
            <a:ext cx="3351038" cy="2629863"/>
          </a:xfrm>
          <a:prstGeom prst="rect">
            <a:avLst/>
          </a:prstGeom>
          <a:ln w="0">
            <a:noFill/>
          </a:ln>
        </p:spPr>
      </p:pic>
      <p:pic>
        <p:nvPicPr>
          <p:cNvPr id="62" name="Afbeelding 61"/>
          <p:cNvPicPr/>
          <p:nvPr/>
        </p:nvPicPr>
        <p:blipFill rotWithShape="1">
          <a:blip r:embed="rId4"/>
          <a:srcRect l="4867" t="6025" r="9210"/>
          <a:stretch/>
        </p:blipFill>
        <p:spPr>
          <a:xfrm>
            <a:off x="6659792" y="1622662"/>
            <a:ext cx="3033903" cy="25153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Afbeelding 65"/>
          <p:cNvPicPr/>
          <p:nvPr/>
        </p:nvPicPr>
        <p:blipFill>
          <a:blip r:embed="rId2"/>
          <a:stretch/>
        </p:blipFill>
        <p:spPr>
          <a:xfrm>
            <a:off x="4334943" y="1395000"/>
            <a:ext cx="4500000" cy="2250000"/>
          </a:xfrm>
          <a:prstGeom prst="rect">
            <a:avLst/>
          </a:prstGeom>
          <a:ln w="0">
            <a:noFill/>
          </a:ln>
        </p:spPr>
      </p:pic>
      <p:pic>
        <p:nvPicPr>
          <p:cNvPr id="65" name="Afbeelding 64"/>
          <p:cNvPicPr/>
          <p:nvPr/>
        </p:nvPicPr>
        <p:blipFill>
          <a:blip r:embed="rId3"/>
          <a:stretch/>
        </p:blipFill>
        <p:spPr>
          <a:xfrm>
            <a:off x="2264943" y="1440000"/>
            <a:ext cx="4320000" cy="2160000"/>
          </a:xfrm>
          <a:prstGeom prst="rect">
            <a:avLst/>
          </a:prstGeom>
          <a:ln w="0"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300 000 steps c=0.1</a:t>
            </a:r>
          </a:p>
        </p:txBody>
      </p:sp>
      <p:pic>
        <p:nvPicPr>
          <p:cNvPr id="64" name="Afbeelding 63"/>
          <p:cNvPicPr/>
          <p:nvPr/>
        </p:nvPicPr>
        <p:blipFill>
          <a:blip r:embed="rId4"/>
          <a:stretch/>
        </p:blipFill>
        <p:spPr>
          <a:xfrm>
            <a:off x="263160" y="1440000"/>
            <a:ext cx="4320360" cy="2160000"/>
          </a:xfrm>
          <a:prstGeom prst="rect">
            <a:avLst/>
          </a:prstGeom>
          <a:ln w="0">
            <a:noFill/>
          </a:ln>
        </p:spPr>
      </p:pic>
      <p:pic>
        <p:nvPicPr>
          <p:cNvPr id="3" name="Afbeelding 2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4549C525-59BD-D8E0-4647-5B5629243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" y="1395000"/>
            <a:ext cx="4500000" cy="225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Model comparison c=0.1</a:t>
            </a:r>
          </a:p>
        </p:txBody>
      </p:sp>
      <p:pic>
        <p:nvPicPr>
          <p:cNvPr id="68" name="Afbeelding 67"/>
          <p:cNvPicPr/>
          <p:nvPr/>
        </p:nvPicPr>
        <p:blipFill>
          <a:blip r:embed="rId2"/>
          <a:stretch/>
        </p:blipFill>
        <p:spPr>
          <a:xfrm>
            <a:off x="6300000" y="1375560"/>
            <a:ext cx="3139920" cy="2520000"/>
          </a:xfrm>
          <a:prstGeom prst="rect">
            <a:avLst/>
          </a:prstGeom>
          <a:ln w="0">
            <a:noFill/>
          </a:ln>
        </p:spPr>
      </p:pic>
      <p:pic>
        <p:nvPicPr>
          <p:cNvPr id="69" name="Afbeelding 68"/>
          <p:cNvPicPr/>
          <p:nvPr/>
        </p:nvPicPr>
        <p:blipFill>
          <a:blip r:embed="rId3"/>
          <a:stretch/>
        </p:blipFill>
        <p:spPr>
          <a:xfrm>
            <a:off x="280080" y="1440000"/>
            <a:ext cx="3139920" cy="2520000"/>
          </a:xfrm>
          <a:prstGeom prst="rect">
            <a:avLst/>
          </a:prstGeom>
          <a:ln w="0">
            <a:noFill/>
          </a:ln>
        </p:spPr>
      </p:pic>
      <p:pic>
        <p:nvPicPr>
          <p:cNvPr id="70" name="Afbeelding 69"/>
          <p:cNvPicPr/>
          <p:nvPr/>
        </p:nvPicPr>
        <p:blipFill>
          <a:blip r:embed="rId4"/>
          <a:stretch/>
        </p:blipFill>
        <p:spPr>
          <a:xfrm>
            <a:off x="3240000" y="1440000"/>
            <a:ext cx="3060000" cy="2455560"/>
          </a:xfrm>
          <a:prstGeom prst="rect">
            <a:avLst/>
          </a:prstGeom>
          <a:ln w="0"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900000" y="415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100 000 steps</a:t>
            </a:r>
          </a:p>
        </p:txBody>
      </p:sp>
      <p:sp>
        <p:nvSpPr>
          <p:cNvPr id="72" name="TextShape 3"/>
          <p:cNvSpPr txBox="1"/>
          <p:nvPr/>
        </p:nvSpPr>
        <p:spPr>
          <a:xfrm>
            <a:off x="3960000" y="414000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200 000 steps</a:t>
            </a:r>
          </a:p>
        </p:txBody>
      </p:sp>
      <p:sp>
        <p:nvSpPr>
          <p:cNvPr id="73" name="TextShape 4"/>
          <p:cNvSpPr txBox="1"/>
          <p:nvPr/>
        </p:nvSpPr>
        <p:spPr>
          <a:xfrm>
            <a:off x="6840000" y="415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300 000 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Model comparison c=0.1</a:t>
            </a:r>
          </a:p>
        </p:txBody>
      </p:sp>
      <p:pic>
        <p:nvPicPr>
          <p:cNvPr id="75" name="Afbeelding 74"/>
          <p:cNvPicPr/>
          <p:nvPr/>
        </p:nvPicPr>
        <p:blipFill>
          <a:blip r:embed="rId2"/>
          <a:stretch/>
        </p:blipFill>
        <p:spPr>
          <a:xfrm>
            <a:off x="6480000" y="1497600"/>
            <a:ext cx="3240000" cy="2063160"/>
          </a:xfrm>
          <a:prstGeom prst="rect">
            <a:avLst/>
          </a:prstGeom>
          <a:ln w="0">
            <a:noFill/>
          </a:ln>
        </p:spPr>
      </p:pic>
      <p:pic>
        <p:nvPicPr>
          <p:cNvPr id="76" name="Afbeelding 75"/>
          <p:cNvPicPr/>
          <p:nvPr/>
        </p:nvPicPr>
        <p:blipFill>
          <a:blip r:embed="rId3"/>
          <a:stretch/>
        </p:blipFill>
        <p:spPr>
          <a:xfrm>
            <a:off x="3240000" y="1466280"/>
            <a:ext cx="3289320" cy="2094480"/>
          </a:xfrm>
          <a:prstGeom prst="rect">
            <a:avLst/>
          </a:prstGeom>
          <a:ln w="0">
            <a:noFill/>
          </a:ln>
        </p:spPr>
      </p:pic>
      <p:pic>
        <p:nvPicPr>
          <p:cNvPr id="77" name="Afbeelding 76"/>
          <p:cNvPicPr/>
          <p:nvPr/>
        </p:nvPicPr>
        <p:blipFill>
          <a:blip r:embed="rId4"/>
          <a:stretch/>
        </p:blipFill>
        <p:spPr>
          <a:xfrm>
            <a:off x="282600" y="1466280"/>
            <a:ext cx="3137400" cy="199764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72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100 000</a:t>
            </a:r>
          </a:p>
        </p:txBody>
      </p:sp>
      <p:sp>
        <p:nvSpPr>
          <p:cNvPr id="79" name="TextShape 3"/>
          <p:cNvSpPr txBox="1"/>
          <p:nvPr/>
        </p:nvSpPr>
        <p:spPr>
          <a:xfrm>
            <a:off x="360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200 000</a:t>
            </a:r>
          </a:p>
        </p:txBody>
      </p:sp>
      <p:sp>
        <p:nvSpPr>
          <p:cNvPr id="80" name="TextShape 4"/>
          <p:cNvSpPr txBox="1"/>
          <p:nvPr/>
        </p:nvSpPr>
        <p:spPr>
          <a:xfrm>
            <a:off x="720000" y="360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100 000</a:t>
            </a:r>
          </a:p>
        </p:txBody>
      </p:sp>
      <p:sp>
        <p:nvSpPr>
          <p:cNvPr id="81" name="TextShape 5"/>
          <p:cNvSpPr txBox="1"/>
          <p:nvPr/>
        </p:nvSpPr>
        <p:spPr>
          <a:xfrm>
            <a:off x="7020000" y="361368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300 000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latin typeface="Arial"/>
              </a:rPr>
              <a:t>200 000 steps c=1</a:t>
            </a:r>
          </a:p>
        </p:txBody>
      </p:sp>
      <p:pic>
        <p:nvPicPr>
          <p:cNvPr id="83" name="Afbeelding 82"/>
          <p:cNvPicPr/>
          <p:nvPr/>
        </p:nvPicPr>
        <p:blipFill rotWithShape="1">
          <a:blip r:embed="rId2"/>
          <a:srcRect l="3618" t="7057" r="8649"/>
          <a:stretch/>
        </p:blipFill>
        <p:spPr>
          <a:xfrm>
            <a:off x="59227" y="1437670"/>
            <a:ext cx="3287609" cy="2659263"/>
          </a:xfrm>
          <a:prstGeom prst="rect">
            <a:avLst/>
          </a:prstGeom>
          <a:ln w="0">
            <a:noFill/>
          </a:ln>
        </p:spPr>
      </p:pic>
      <p:pic>
        <p:nvPicPr>
          <p:cNvPr id="84" name="Afbeelding 83"/>
          <p:cNvPicPr/>
          <p:nvPr/>
        </p:nvPicPr>
        <p:blipFill rotWithShape="1">
          <a:blip r:embed="rId3"/>
          <a:srcRect l="4389" t="6979" r="8776"/>
          <a:stretch/>
        </p:blipFill>
        <p:spPr>
          <a:xfrm>
            <a:off x="3346836" y="1437670"/>
            <a:ext cx="3287610" cy="2659263"/>
          </a:xfrm>
          <a:prstGeom prst="rect">
            <a:avLst/>
          </a:prstGeom>
          <a:ln w="0">
            <a:noFill/>
          </a:ln>
        </p:spPr>
      </p:pic>
      <p:pic>
        <p:nvPicPr>
          <p:cNvPr id="85" name="Afbeelding 84"/>
          <p:cNvPicPr/>
          <p:nvPr/>
        </p:nvPicPr>
        <p:blipFill rotWithShape="1">
          <a:blip r:embed="rId4"/>
          <a:srcRect l="4304" t="6580" r="9193"/>
          <a:stretch/>
        </p:blipFill>
        <p:spPr>
          <a:xfrm>
            <a:off x="6634446" y="1437670"/>
            <a:ext cx="3175533" cy="262226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161</Words>
  <Application>Microsoft Office PowerPoint</Application>
  <PresentationFormat>Aangepast</PresentationFormat>
  <Paragraphs>39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Wingdings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200 000 steps c=1</vt:lpstr>
      <vt:lpstr>300 000 steps c=1</vt:lpstr>
      <vt:lpstr>300 000 steps c=1</vt:lpstr>
      <vt:lpstr>Comparison c=1</vt:lpstr>
      <vt:lpstr>200 000 steps c=2</vt:lpstr>
      <vt:lpstr>200 000 steps c=2</vt:lpstr>
      <vt:lpstr>300 000 steps c=2</vt:lpstr>
      <vt:lpstr>300 000 steps c=2</vt:lpstr>
      <vt:lpstr>Comparison c=2</vt:lpstr>
      <vt:lpstr>Boosted comparison c=1</vt:lpstr>
      <vt:lpstr>Boosted comparison c=1</vt:lpstr>
      <vt:lpstr>Boosted comparison c=2</vt:lpstr>
      <vt:lpstr>Boosted comparison c=2</vt:lpstr>
      <vt:lpstr>Boosted comparison c=1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lastModifiedBy>Wouter van der Wee</cp:lastModifiedBy>
  <cp:revision>2</cp:revision>
  <dcterms:created xsi:type="dcterms:W3CDTF">2023-05-10T12:17:34Z</dcterms:created>
  <dcterms:modified xsi:type="dcterms:W3CDTF">2023-05-14T10:53:07Z</dcterms:modified>
  <dc:language>en-GB</dc:language>
</cp:coreProperties>
</file>