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74" r:id="rId6"/>
    <p:sldId id="260" r:id="rId7"/>
    <p:sldId id="258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>
        <p:scale>
          <a:sx n="125" d="100"/>
          <a:sy n="125" d="100"/>
        </p:scale>
        <p:origin x="3792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3B6476-5164-4D4D-BFBE-7E3CC5109F3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01189F05-9DA5-4AA3-B0DF-1D8ADB58B23B}">
      <dgm:prSet/>
      <dgm:spPr/>
      <dgm:t>
        <a:bodyPr/>
        <a:lstStyle/>
        <a:p>
          <a:pPr>
            <a:defRPr cap="all"/>
          </a:pPr>
          <a:r>
            <a:rPr lang="en-US" dirty="0"/>
            <a:t>Dataset </a:t>
          </a:r>
          <a:r>
            <a:rPr lang="en-US" dirty="0" err="1"/>
            <a:t>kwaliteit</a:t>
          </a:r>
          <a:r>
            <a:rPr lang="en-US" dirty="0"/>
            <a:t> </a:t>
          </a:r>
        </a:p>
      </dgm:t>
    </dgm:pt>
    <dgm:pt modelId="{5A4C7736-66C7-4616-9286-B412309656D6}" type="parTrans" cxnId="{6BE37185-9F0F-432F-AF8F-0C3FBFC59132}">
      <dgm:prSet/>
      <dgm:spPr/>
      <dgm:t>
        <a:bodyPr/>
        <a:lstStyle/>
        <a:p>
          <a:endParaRPr lang="en-US"/>
        </a:p>
      </dgm:t>
    </dgm:pt>
    <dgm:pt modelId="{572B6895-EE52-45FE-8605-8E9A64E22CC4}" type="sibTrans" cxnId="{6BE37185-9F0F-432F-AF8F-0C3FBFC59132}">
      <dgm:prSet/>
      <dgm:spPr/>
      <dgm:t>
        <a:bodyPr/>
        <a:lstStyle/>
        <a:p>
          <a:endParaRPr lang="en-US"/>
        </a:p>
      </dgm:t>
    </dgm:pt>
    <dgm:pt modelId="{C0621BEE-F988-4A03-AC3E-14A586F1E5C3}">
      <dgm:prSet/>
      <dgm:spPr/>
      <dgm:t>
        <a:bodyPr/>
        <a:lstStyle/>
        <a:p>
          <a:pPr>
            <a:defRPr cap="all"/>
          </a:pPr>
          <a:r>
            <a:rPr lang="en-US"/>
            <a:t>Etappe informatie</a:t>
          </a:r>
        </a:p>
      </dgm:t>
    </dgm:pt>
    <dgm:pt modelId="{1D04A558-B6F0-4BAA-A7C5-2FCE2C91C5E3}" type="parTrans" cxnId="{B3332FAA-3C3D-45B5-B96E-7393B9C7CD16}">
      <dgm:prSet/>
      <dgm:spPr/>
      <dgm:t>
        <a:bodyPr/>
        <a:lstStyle/>
        <a:p>
          <a:endParaRPr lang="en-US"/>
        </a:p>
      </dgm:t>
    </dgm:pt>
    <dgm:pt modelId="{09F2F07B-F5E3-438D-A3FF-66D95DBF2F75}" type="sibTrans" cxnId="{B3332FAA-3C3D-45B5-B96E-7393B9C7CD16}">
      <dgm:prSet/>
      <dgm:spPr/>
      <dgm:t>
        <a:bodyPr/>
        <a:lstStyle/>
        <a:p>
          <a:endParaRPr lang="en-US"/>
        </a:p>
      </dgm:t>
    </dgm:pt>
    <dgm:pt modelId="{34C889A7-5CE2-4B9A-8E4F-301B72DFB8D8}">
      <dgm:prSet/>
      <dgm:spPr/>
      <dgm:t>
        <a:bodyPr/>
        <a:lstStyle/>
        <a:p>
          <a:pPr>
            <a:defRPr cap="all"/>
          </a:pPr>
          <a:r>
            <a:rPr lang="en-US"/>
            <a:t>Top 10 renners</a:t>
          </a:r>
        </a:p>
      </dgm:t>
    </dgm:pt>
    <dgm:pt modelId="{78213AA8-6B0D-48C9-89CD-69247E6AECF2}" type="parTrans" cxnId="{2CBFC9A5-22C2-4B97-9826-4D1EA040D94A}">
      <dgm:prSet/>
      <dgm:spPr/>
      <dgm:t>
        <a:bodyPr/>
        <a:lstStyle/>
        <a:p>
          <a:endParaRPr lang="en-US"/>
        </a:p>
      </dgm:t>
    </dgm:pt>
    <dgm:pt modelId="{823E519B-520D-449A-9617-09CD0083E71A}" type="sibTrans" cxnId="{2CBFC9A5-22C2-4B97-9826-4D1EA040D94A}">
      <dgm:prSet/>
      <dgm:spPr/>
      <dgm:t>
        <a:bodyPr/>
        <a:lstStyle/>
        <a:p>
          <a:endParaRPr lang="en-US"/>
        </a:p>
      </dgm:t>
    </dgm:pt>
    <dgm:pt modelId="{32428CD1-0951-4DD0-9BA8-8CF5CB2D7436}">
      <dgm:prSet/>
      <dgm:spPr/>
      <dgm:t>
        <a:bodyPr/>
        <a:lstStyle/>
        <a:p>
          <a:pPr>
            <a:defRPr cap="all"/>
          </a:pPr>
          <a:r>
            <a:rPr lang="en-US"/>
            <a:t>Recentelijke top teams</a:t>
          </a:r>
        </a:p>
      </dgm:t>
    </dgm:pt>
    <dgm:pt modelId="{058B88E7-CA86-4519-8C5B-210B92A15861}" type="parTrans" cxnId="{128EC5D2-A800-4BB8-8102-D94755C02F46}">
      <dgm:prSet/>
      <dgm:spPr/>
      <dgm:t>
        <a:bodyPr/>
        <a:lstStyle/>
        <a:p>
          <a:endParaRPr lang="en-US"/>
        </a:p>
      </dgm:t>
    </dgm:pt>
    <dgm:pt modelId="{C8E3699A-A8C1-4FBC-9973-F50C0BEF8B3F}" type="sibTrans" cxnId="{128EC5D2-A800-4BB8-8102-D94755C02F46}">
      <dgm:prSet/>
      <dgm:spPr/>
      <dgm:t>
        <a:bodyPr/>
        <a:lstStyle/>
        <a:p>
          <a:endParaRPr lang="en-US"/>
        </a:p>
      </dgm:t>
    </dgm:pt>
    <dgm:pt modelId="{AFDD123A-471B-42DE-B164-09988BAD7A11}">
      <dgm:prSet/>
      <dgm:spPr/>
      <dgm:t>
        <a:bodyPr/>
        <a:lstStyle/>
        <a:p>
          <a:pPr>
            <a:defRPr cap="all"/>
          </a:pPr>
          <a:r>
            <a:rPr lang="en-US"/>
            <a:t>Advies</a:t>
          </a:r>
        </a:p>
      </dgm:t>
    </dgm:pt>
    <dgm:pt modelId="{CDF18822-2429-4C2F-A68B-13FDC358305E}" type="parTrans" cxnId="{97DE107C-BAC4-47BE-B277-425E9F782592}">
      <dgm:prSet/>
      <dgm:spPr/>
      <dgm:t>
        <a:bodyPr/>
        <a:lstStyle/>
        <a:p>
          <a:endParaRPr lang="en-US"/>
        </a:p>
      </dgm:t>
    </dgm:pt>
    <dgm:pt modelId="{8012EFB4-B207-4B23-9DDA-BD741A9EE48F}" type="sibTrans" cxnId="{97DE107C-BAC4-47BE-B277-425E9F782592}">
      <dgm:prSet/>
      <dgm:spPr/>
      <dgm:t>
        <a:bodyPr/>
        <a:lstStyle/>
        <a:p>
          <a:endParaRPr lang="en-US"/>
        </a:p>
      </dgm:t>
    </dgm:pt>
    <dgm:pt modelId="{AFC9B580-39EB-4EBC-94B1-D7FA2C7F6AFA}" type="pres">
      <dgm:prSet presAssocID="{8B3B6476-5164-4D4D-BFBE-7E3CC5109F39}" presName="root" presStyleCnt="0">
        <dgm:presLayoutVars>
          <dgm:dir/>
          <dgm:resizeHandles val="exact"/>
        </dgm:presLayoutVars>
      </dgm:prSet>
      <dgm:spPr/>
    </dgm:pt>
    <dgm:pt modelId="{6349BCE3-35EE-4AA0-9EBA-9D51DEBCD468}" type="pres">
      <dgm:prSet presAssocID="{01189F05-9DA5-4AA3-B0DF-1D8ADB58B23B}" presName="compNode" presStyleCnt="0"/>
      <dgm:spPr/>
    </dgm:pt>
    <dgm:pt modelId="{33A881F2-C4D2-40E9-B1C0-096101E8FCBC}" type="pres">
      <dgm:prSet presAssocID="{01189F05-9DA5-4AA3-B0DF-1D8ADB58B23B}" presName="iconBgRect" presStyleLbl="bgShp" presStyleIdx="0" presStyleCnt="5"/>
      <dgm:spPr/>
    </dgm:pt>
    <dgm:pt modelId="{6F50C944-E9B5-4975-B2A3-748A989D9DB1}" type="pres">
      <dgm:prSet presAssocID="{01189F05-9DA5-4AA3-B0DF-1D8ADB58B23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1F03D29-021D-4EF3-B0B2-C027D941EF35}" type="pres">
      <dgm:prSet presAssocID="{01189F05-9DA5-4AA3-B0DF-1D8ADB58B23B}" presName="spaceRect" presStyleCnt="0"/>
      <dgm:spPr/>
    </dgm:pt>
    <dgm:pt modelId="{1FE72492-CBCA-4994-9F96-384C8F249C34}" type="pres">
      <dgm:prSet presAssocID="{01189F05-9DA5-4AA3-B0DF-1D8ADB58B23B}" presName="textRect" presStyleLbl="revTx" presStyleIdx="0" presStyleCnt="5">
        <dgm:presLayoutVars>
          <dgm:chMax val="1"/>
          <dgm:chPref val="1"/>
        </dgm:presLayoutVars>
      </dgm:prSet>
      <dgm:spPr/>
    </dgm:pt>
    <dgm:pt modelId="{BA873F24-F071-4F9F-A9F1-2C4BB3615208}" type="pres">
      <dgm:prSet presAssocID="{572B6895-EE52-45FE-8605-8E9A64E22CC4}" presName="sibTrans" presStyleCnt="0"/>
      <dgm:spPr/>
    </dgm:pt>
    <dgm:pt modelId="{DEAC00D3-FB51-4C51-A5F9-A08DB90587BD}" type="pres">
      <dgm:prSet presAssocID="{C0621BEE-F988-4A03-AC3E-14A586F1E5C3}" presName="compNode" presStyleCnt="0"/>
      <dgm:spPr/>
    </dgm:pt>
    <dgm:pt modelId="{D3FE3A93-8C86-4375-A514-6044113FF715}" type="pres">
      <dgm:prSet presAssocID="{C0621BEE-F988-4A03-AC3E-14A586F1E5C3}" presName="iconBgRect" presStyleLbl="bgShp" presStyleIdx="1" presStyleCnt="5"/>
      <dgm:spPr/>
    </dgm:pt>
    <dgm:pt modelId="{CFEC0B54-48F7-4A8B-9ADB-6FFD174DE4D3}" type="pres">
      <dgm:prSet presAssocID="{C0621BEE-F988-4A03-AC3E-14A586F1E5C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D9AB9EBD-3859-49A5-9713-85B1D20B571F}" type="pres">
      <dgm:prSet presAssocID="{C0621BEE-F988-4A03-AC3E-14A586F1E5C3}" presName="spaceRect" presStyleCnt="0"/>
      <dgm:spPr/>
    </dgm:pt>
    <dgm:pt modelId="{855B540E-E9AD-4B0A-A512-9FCF12244DD0}" type="pres">
      <dgm:prSet presAssocID="{C0621BEE-F988-4A03-AC3E-14A586F1E5C3}" presName="textRect" presStyleLbl="revTx" presStyleIdx="1" presStyleCnt="5">
        <dgm:presLayoutVars>
          <dgm:chMax val="1"/>
          <dgm:chPref val="1"/>
        </dgm:presLayoutVars>
      </dgm:prSet>
      <dgm:spPr/>
    </dgm:pt>
    <dgm:pt modelId="{BE3B81A4-2B93-4DF6-8A3C-6A2548E4744C}" type="pres">
      <dgm:prSet presAssocID="{09F2F07B-F5E3-438D-A3FF-66D95DBF2F75}" presName="sibTrans" presStyleCnt="0"/>
      <dgm:spPr/>
    </dgm:pt>
    <dgm:pt modelId="{B7780607-0277-4C08-B852-94BCC24157BE}" type="pres">
      <dgm:prSet presAssocID="{34C889A7-5CE2-4B9A-8E4F-301B72DFB8D8}" presName="compNode" presStyleCnt="0"/>
      <dgm:spPr/>
    </dgm:pt>
    <dgm:pt modelId="{B795CF1B-CD51-46DA-90C8-315463B5B7E1}" type="pres">
      <dgm:prSet presAssocID="{34C889A7-5CE2-4B9A-8E4F-301B72DFB8D8}" presName="iconBgRect" presStyleLbl="bgShp" presStyleIdx="2" presStyleCnt="5"/>
      <dgm:spPr/>
    </dgm:pt>
    <dgm:pt modelId="{7B0E57AC-33BE-4B4F-9B43-29F6C7389D26}" type="pres">
      <dgm:prSet presAssocID="{34C889A7-5CE2-4B9A-8E4F-301B72DFB8D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etsen"/>
        </a:ext>
      </dgm:extLst>
    </dgm:pt>
    <dgm:pt modelId="{03139AE4-11F2-4365-A8D7-B486217056D6}" type="pres">
      <dgm:prSet presAssocID="{34C889A7-5CE2-4B9A-8E4F-301B72DFB8D8}" presName="spaceRect" presStyleCnt="0"/>
      <dgm:spPr/>
    </dgm:pt>
    <dgm:pt modelId="{8CFED346-837F-4497-8253-BD2C4019980E}" type="pres">
      <dgm:prSet presAssocID="{34C889A7-5CE2-4B9A-8E4F-301B72DFB8D8}" presName="textRect" presStyleLbl="revTx" presStyleIdx="2" presStyleCnt="5">
        <dgm:presLayoutVars>
          <dgm:chMax val="1"/>
          <dgm:chPref val="1"/>
        </dgm:presLayoutVars>
      </dgm:prSet>
      <dgm:spPr/>
    </dgm:pt>
    <dgm:pt modelId="{65E040C4-E5BE-489D-9478-41274AFEEF10}" type="pres">
      <dgm:prSet presAssocID="{823E519B-520D-449A-9617-09CD0083E71A}" presName="sibTrans" presStyleCnt="0"/>
      <dgm:spPr/>
    </dgm:pt>
    <dgm:pt modelId="{179C0A84-7C42-4F01-AAD7-252F54695AE4}" type="pres">
      <dgm:prSet presAssocID="{32428CD1-0951-4DD0-9BA8-8CF5CB2D7436}" presName="compNode" presStyleCnt="0"/>
      <dgm:spPr/>
    </dgm:pt>
    <dgm:pt modelId="{D735EF32-5F5D-473F-ADA3-F7B8A4A50E6F}" type="pres">
      <dgm:prSet presAssocID="{32428CD1-0951-4DD0-9BA8-8CF5CB2D7436}" presName="iconBgRect" presStyleLbl="bgShp" presStyleIdx="3" presStyleCnt="5"/>
      <dgm:spPr/>
    </dgm:pt>
    <dgm:pt modelId="{42A3D4A8-B3C5-4F98-8847-56A8F2841517}" type="pres">
      <dgm:prSet presAssocID="{32428CD1-0951-4DD0-9BA8-8CF5CB2D743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bruikers"/>
        </a:ext>
      </dgm:extLst>
    </dgm:pt>
    <dgm:pt modelId="{F5A896A0-FE92-470B-BD96-13F671C6FF9B}" type="pres">
      <dgm:prSet presAssocID="{32428CD1-0951-4DD0-9BA8-8CF5CB2D7436}" presName="spaceRect" presStyleCnt="0"/>
      <dgm:spPr/>
    </dgm:pt>
    <dgm:pt modelId="{0F64F545-9680-4EAC-BA20-BC4B1161BBD7}" type="pres">
      <dgm:prSet presAssocID="{32428CD1-0951-4DD0-9BA8-8CF5CB2D7436}" presName="textRect" presStyleLbl="revTx" presStyleIdx="3" presStyleCnt="5">
        <dgm:presLayoutVars>
          <dgm:chMax val="1"/>
          <dgm:chPref val="1"/>
        </dgm:presLayoutVars>
      </dgm:prSet>
      <dgm:spPr/>
    </dgm:pt>
    <dgm:pt modelId="{CE02B465-BDAC-450D-9973-0DF59CFAFF4F}" type="pres">
      <dgm:prSet presAssocID="{C8E3699A-A8C1-4FBC-9973-F50C0BEF8B3F}" presName="sibTrans" presStyleCnt="0"/>
      <dgm:spPr/>
    </dgm:pt>
    <dgm:pt modelId="{1DCBF95F-E919-4426-B35F-6351DE59E91D}" type="pres">
      <dgm:prSet presAssocID="{AFDD123A-471B-42DE-B164-09988BAD7A11}" presName="compNode" presStyleCnt="0"/>
      <dgm:spPr/>
    </dgm:pt>
    <dgm:pt modelId="{6E6DBE44-F04E-4E88-A557-772C1E7F4091}" type="pres">
      <dgm:prSet presAssocID="{AFDD123A-471B-42DE-B164-09988BAD7A11}" presName="iconBgRect" presStyleLbl="bgShp" presStyleIdx="4" presStyleCnt="5"/>
      <dgm:spPr/>
    </dgm:pt>
    <dgm:pt modelId="{45EE8DC6-1643-43A5-8494-EF82F7BB26AC}" type="pres">
      <dgm:prSet presAssocID="{AFDD123A-471B-42DE-B164-09988BAD7A1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ten"/>
        </a:ext>
      </dgm:extLst>
    </dgm:pt>
    <dgm:pt modelId="{57217C2F-4E59-47F6-BEBF-4E30A76CFD4F}" type="pres">
      <dgm:prSet presAssocID="{AFDD123A-471B-42DE-B164-09988BAD7A11}" presName="spaceRect" presStyleCnt="0"/>
      <dgm:spPr/>
    </dgm:pt>
    <dgm:pt modelId="{B4F07BBF-0FE6-4682-90F7-912B3CDDA948}" type="pres">
      <dgm:prSet presAssocID="{AFDD123A-471B-42DE-B164-09988BAD7A1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83B2A0C-B26C-4767-82C1-A35164BCB97D}" type="presOf" srcId="{32428CD1-0951-4DD0-9BA8-8CF5CB2D7436}" destId="{0F64F545-9680-4EAC-BA20-BC4B1161BBD7}" srcOrd="0" destOrd="0" presId="urn:microsoft.com/office/officeart/2018/5/layout/IconCircleLabelList"/>
    <dgm:cxn modelId="{E89B5D18-2845-4BB6-8CF2-35FA59912E38}" type="presOf" srcId="{8B3B6476-5164-4D4D-BFBE-7E3CC5109F39}" destId="{AFC9B580-39EB-4EBC-94B1-D7FA2C7F6AFA}" srcOrd="0" destOrd="0" presId="urn:microsoft.com/office/officeart/2018/5/layout/IconCircleLabelList"/>
    <dgm:cxn modelId="{C8ACCE45-679D-479F-8D1F-04DB9B6477F4}" type="presOf" srcId="{34C889A7-5CE2-4B9A-8E4F-301B72DFB8D8}" destId="{8CFED346-837F-4497-8253-BD2C4019980E}" srcOrd="0" destOrd="0" presId="urn:microsoft.com/office/officeart/2018/5/layout/IconCircleLabelList"/>
    <dgm:cxn modelId="{5BD65049-F206-42E4-9BEC-30EA8B337E30}" type="presOf" srcId="{AFDD123A-471B-42DE-B164-09988BAD7A11}" destId="{B4F07BBF-0FE6-4682-90F7-912B3CDDA948}" srcOrd="0" destOrd="0" presId="urn:microsoft.com/office/officeart/2018/5/layout/IconCircleLabelList"/>
    <dgm:cxn modelId="{97DE107C-BAC4-47BE-B277-425E9F782592}" srcId="{8B3B6476-5164-4D4D-BFBE-7E3CC5109F39}" destId="{AFDD123A-471B-42DE-B164-09988BAD7A11}" srcOrd="4" destOrd="0" parTransId="{CDF18822-2429-4C2F-A68B-13FDC358305E}" sibTransId="{8012EFB4-B207-4B23-9DDA-BD741A9EE48F}"/>
    <dgm:cxn modelId="{6BE37185-9F0F-432F-AF8F-0C3FBFC59132}" srcId="{8B3B6476-5164-4D4D-BFBE-7E3CC5109F39}" destId="{01189F05-9DA5-4AA3-B0DF-1D8ADB58B23B}" srcOrd="0" destOrd="0" parTransId="{5A4C7736-66C7-4616-9286-B412309656D6}" sibTransId="{572B6895-EE52-45FE-8605-8E9A64E22CC4}"/>
    <dgm:cxn modelId="{2CBFC9A5-22C2-4B97-9826-4D1EA040D94A}" srcId="{8B3B6476-5164-4D4D-BFBE-7E3CC5109F39}" destId="{34C889A7-5CE2-4B9A-8E4F-301B72DFB8D8}" srcOrd="2" destOrd="0" parTransId="{78213AA8-6B0D-48C9-89CD-69247E6AECF2}" sibTransId="{823E519B-520D-449A-9617-09CD0083E71A}"/>
    <dgm:cxn modelId="{B3332FAA-3C3D-45B5-B96E-7393B9C7CD16}" srcId="{8B3B6476-5164-4D4D-BFBE-7E3CC5109F39}" destId="{C0621BEE-F988-4A03-AC3E-14A586F1E5C3}" srcOrd="1" destOrd="0" parTransId="{1D04A558-B6F0-4BAA-A7C5-2FCE2C91C5E3}" sibTransId="{09F2F07B-F5E3-438D-A3FF-66D95DBF2F75}"/>
    <dgm:cxn modelId="{6E73A4C0-4E34-4EEC-843E-9908F5F5E8D7}" type="presOf" srcId="{01189F05-9DA5-4AA3-B0DF-1D8ADB58B23B}" destId="{1FE72492-CBCA-4994-9F96-384C8F249C34}" srcOrd="0" destOrd="0" presId="urn:microsoft.com/office/officeart/2018/5/layout/IconCircleLabelList"/>
    <dgm:cxn modelId="{128EC5D2-A800-4BB8-8102-D94755C02F46}" srcId="{8B3B6476-5164-4D4D-BFBE-7E3CC5109F39}" destId="{32428CD1-0951-4DD0-9BA8-8CF5CB2D7436}" srcOrd="3" destOrd="0" parTransId="{058B88E7-CA86-4519-8C5B-210B92A15861}" sibTransId="{C8E3699A-A8C1-4FBC-9973-F50C0BEF8B3F}"/>
    <dgm:cxn modelId="{8A55F4DF-8784-40E1-B079-A90577533D81}" type="presOf" srcId="{C0621BEE-F988-4A03-AC3E-14A586F1E5C3}" destId="{855B540E-E9AD-4B0A-A512-9FCF12244DD0}" srcOrd="0" destOrd="0" presId="urn:microsoft.com/office/officeart/2018/5/layout/IconCircleLabelList"/>
    <dgm:cxn modelId="{4D45608C-9563-4AB5-A2BE-A8693BF9B877}" type="presParOf" srcId="{AFC9B580-39EB-4EBC-94B1-D7FA2C7F6AFA}" destId="{6349BCE3-35EE-4AA0-9EBA-9D51DEBCD468}" srcOrd="0" destOrd="0" presId="urn:microsoft.com/office/officeart/2018/5/layout/IconCircleLabelList"/>
    <dgm:cxn modelId="{8FFEA5BC-24C6-4985-8240-F4AEFD1D25F5}" type="presParOf" srcId="{6349BCE3-35EE-4AA0-9EBA-9D51DEBCD468}" destId="{33A881F2-C4D2-40E9-B1C0-096101E8FCBC}" srcOrd="0" destOrd="0" presId="urn:microsoft.com/office/officeart/2018/5/layout/IconCircleLabelList"/>
    <dgm:cxn modelId="{0AF6CE13-403C-4765-8E66-03AA52F763EF}" type="presParOf" srcId="{6349BCE3-35EE-4AA0-9EBA-9D51DEBCD468}" destId="{6F50C944-E9B5-4975-B2A3-748A989D9DB1}" srcOrd="1" destOrd="0" presId="urn:microsoft.com/office/officeart/2018/5/layout/IconCircleLabelList"/>
    <dgm:cxn modelId="{53CC2AF7-3006-4B49-9418-A48C919D8D27}" type="presParOf" srcId="{6349BCE3-35EE-4AA0-9EBA-9D51DEBCD468}" destId="{01F03D29-021D-4EF3-B0B2-C027D941EF35}" srcOrd="2" destOrd="0" presId="urn:microsoft.com/office/officeart/2018/5/layout/IconCircleLabelList"/>
    <dgm:cxn modelId="{A281D7A1-EA3A-4464-88F0-A9E21B3BF1A6}" type="presParOf" srcId="{6349BCE3-35EE-4AA0-9EBA-9D51DEBCD468}" destId="{1FE72492-CBCA-4994-9F96-384C8F249C34}" srcOrd="3" destOrd="0" presId="urn:microsoft.com/office/officeart/2018/5/layout/IconCircleLabelList"/>
    <dgm:cxn modelId="{DF681219-72DA-4E56-BBB8-563C565A9C1B}" type="presParOf" srcId="{AFC9B580-39EB-4EBC-94B1-D7FA2C7F6AFA}" destId="{BA873F24-F071-4F9F-A9F1-2C4BB3615208}" srcOrd="1" destOrd="0" presId="urn:microsoft.com/office/officeart/2018/5/layout/IconCircleLabelList"/>
    <dgm:cxn modelId="{2271C4ED-E365-4A75-8EBF-9554B2A58989}" type="presParOf" srcId="{AFC9B580-39EB-4EBC-94B1-D7FA2C7F6AFA}" destId="{DEAC00D3-FB51-4C51-A5F9-A08DB90587BD}" srcOrd="2" destOrd="0" presId="urn:microsoft.com/office/officeart/2018/5/layout/IconCircleLabelList"/>
    <dgm:cxn modelId="{4A8E2BC6-25B9-4592-82BF-C96528FAE995}" type="presParOf" srcId="{DEAC00D3-FB51-4C51-A5F9-A08DB90587BD}" destId="{D3FE3A93-8C86-4375-A514-6044113FF715}" srcOrd="0" destOrd="0" presId="urn:microsoft.com/office/officeart/2018/5/layout/IconCircleLabelList"/>
    <dgm:cxn modelId="{EAA42319-CD66-4D0A-B275-5D27FD0885AD}" type="presParOf" srcId="{DEAC00D3-FB51-4C51-A5F9-A08DB90587BD}" destId="{CFEC0B54-48F7-4A8B-9ADB-6FFD174DE4D3}" srcOrd="1" destOrd="0" presId="urn:microsoft.com/office/officeart/2018/5/layout/IconCircleLabelList"/>
    <dgm:cxn modelId="{F48B7A5C-ED5D-45BC-B07F-5B1B8DFF474D}" type="presParOf" srcId="{DEAC00D3-FB51-4C51-A5F9-A08DB90587BD}" destId="{D9AB9EBD-3859-49A5-9713-85B1D20B571F}" srcOrd="2" destOrd="0" presId="urn:microsoft.com/office/officeart/2018/5/layout/IconCircleLabelList"/>
    <dgm:cxn modelId="{3D5EBC23-2EA1-40F2-ABF4-BA41F6E1D077}" type="presParOf" srcId="{DEAC00D3-FB51-4C51-A5F9-A08DB90587BD}" destId="{855B540E-E9AD-4B0A-A512-9FCF12244DD0}" srcOrd="3" destOrd="0" presId="urn:microsoft.com/office/officeart/2018/5/layout/IconCircleLabelList"/>
    <dgm:cxn modelId="{99976B9A-563F-45CE-AF17-F984655DA5DA}" type="presParOf" srcId="{AFC9B580-39EB-4EBC-94B1-D7FA2C7F6AFA}" destId="{BE3B81A4-2B93-4DF6-8A3C-6A2548E4744C}" srcOrd="3" destOrd="0" presId="urn:microsoft.com/office/officeart/2018/5/layout/IconCircleLabelList"/>
    <dgm:cxn modelId="{A23DEE3E-5673-404A-B1FB-BEE47D6E0960}" type="presParOf" srcId="{AFC9B580-39EB-4EBC-94B1-D7FA2C7F6AFA}" destId="{B7780607-0277-4C08-B852-94BCC24157BE}" srcOrd="4" destOrd="0" presId="urn:microsoft.com/office/officeart/2018/5/layout/IconCircleLabelList"/>
    <dgm:cxn modelId="{4A5C5FF4-2C3F-44BA-8C79-9DB92F4D1512}" type="presParOf" srcId="{B7780607-0277-4C08-B852-94BCC24157BE}" destId="{B795CF1B-CD51-46DA-90C8-315463B5B7E1}" srcOrd="0" destOrd="0" presId="urn:microsoft.com/office/officeart/2018/5/layout/IconCircleLabelList"/>
    <dgm:cxn modelId="{D5233007-15A3-4BA5-A36B-14D2282914B4}" type="presParOf" srcId="{B7780607-0277-4C08-B852-94BCC24157BE}" destId="{7B0E57AC-33BE-4B4F-9B43-29F6C7389D26}" srcOrd="1" destOrd="0" presId="urn:microsoft.com/office/officeart/2018/5/layout/IconCircleLabelList"/>
    <dgm:cxn modelId="{5D027367-BBA4-4E40-8B93-F6C0D90973DE}" type="presParOf" srcId="{B7780607-0277-4C08-B852-94BCC24157BE}" destId="{03139AE4-11F2-4365-A8D7-B486217056D6}" srcOrd="2" destOrd="0" presId="urn:microsoft.com/office/officeart/2018/5/layout/IconCircleLabelList"/>
    <dgm:cxn modelId="{3A1B6547-586E-4700-9184-88C6A5A4EC23}" type="presParOf" srcId="{B7780607-0277-4C08-B852-94BCC24157BE}" destId="{8CFED346-837F-4497-8253-BD2C4019980E}" srcOrd="3" destOrd="0" presId="urn:microsoft.com/office/officeart/2018/5/layout/IconCircleLabelList"/>
    <dgm:cxn modelId="{2FB16634-2A48-4807-88F1-02DB731868A3}" type="presParOf" srcId="{AFC9B580-39EB-4EBC-94B1-D7FA2C7F6AFA}" destId="{65E040C4-E5BE-489D-9478-41274AFEEF10}" srcOrd="5" destOrd="0" presId="urn:microsoft.com/office/officeart/2018/5/layout/IconCircleLabelList"/>
    <dgm:cxn modelId="{E7DC42BF-D13E-47F6-9032-40393A986697}" type="presParOf" srcId="{AFC9B580-39EB-4EBC-94B1-D7FA2C7F6AFA}" destId="{179C0A84-7C42-4F01-AAD7-252F54695AE4}" srcOrd="6" destOrd="0" presId="urn:microsoft.com/office/officeart/2018/5/layout/IconCircleLabelList"/>
    <dgm:cxn modelId="{EC470BB8-FB86-473E-AE51-B903C8DDF80C}" type="presParOf" srcId="{179C0A84-7C42-4F01-AAD7-252F54695AE4}" destId="{D735EF32-5F5D-473F-ADA3-F7B8A4A50E6F}" srcOrd="0" destOrd="0" presId="urn:microsoft.com/office/officeart/2018/5/layout/IconCircleLabelList"/>
    <dgm:cxn modelId="{A77C9CE3-7FDB-4A81-A10E-F994C0611646}" type="presParOf" srcId="{179C0A84-7C42-4F01-AAD7-252F54695AE4}" destId="{42A3D4A8-B3C5-4F98-8847-56A8F2841517}" srcOrd="1" destOrd="0" presId="urn:microsoft.com/office/officeart/2018/5/layout/IconCircleLabelList"/>
    <dgm:cxn modelId="{18D7685B-30CA-4294-AF64-FBB22DB1CE07}" type="presParOf" srcId="{179C0A84-7C42-4F01-AAD7-252F54695AE4}" destId="{F5A896A0-FE92-470B-BD96-13F671C6FF9B}" srcOrd="2" destOrd="0" presId="urn:microsoft.com/office/officeart/2018/5/layout/IconCircleLabelList"/>
    <dgm:cxn modelId="{CB923F43-C49F-4A54-AD62-B3B74DE6F10A}" type="presParOf" srcId="{179C0A84-7C42-4F01-AAD7-252F54695AE4}" destId="{0F64F545-9680-4EAC-BA20-BC4B1161BBD7}" srcOrd="3" destOrd="0" presId="urn:microsoft.com/office/officeart/2018/5/layout/IconCircleLabelList"/>
    <dgm:cxn modelId="{7B85228B-32DD-409E-B9BB-4366CAE3F32A}" type="presParOf" srcId="{AFC9B580-39EB-4EBC-94B1-D7FA2C7F6AFA}" destId="{CE02B465-BDAC-450D-9973-0DF59CFAFF4F}" srcOrd="7" destOrd="0" presId="urn:microsoft.com/office/officeart/2018/5/layout/IconCircleLabelList"/>
    <dgm:cxn modelId="{6FB6B19F-372C-440C-B3CF-AD6F6417DDA8}" type="presParOf" srcId="{AFC9B580-39EB-4EBC-94B1-D7FA2C7F6AFA}" destId="{1DCBF95F-E919-4426-B35F-6351DE59E91D}" srcOrd="8" destOrd="0" presId="urn:microsoft.com/office/officeart/2018/5/layout/IconCircleLabelList"/>
    <dgm:cxn modelId="{2D785269-AC9A-4CC7-9FB1-143F3F576784}" type="presParOf" srcId="{1DCBF95F-E919-4426-B35F-6351DE59E91D}" destId="{6E6DBE44-F04E-4E88-A557-772C1E7F4091}" srcOrd="0" destOrd="0" presId="urn:microsoft.com/office/officeart/2018/5/layout/IconCircleLabelList"/>
    <dgm:cxn modelId="{820372E9-C8AC-4866-BFBF-13275E282B66}" type="presParOf" srcId="{1DCBF95F-E919-4426-B35F-6351DE59E91D}" destId="{45EE8DC6-1643-43A5-8494-EF82F7BB26AC}" srcOrd="1" destOrd="0" presId="urn:microsoft.com/office/officeart/2018/5/layout/IconCircleLabelList"/>
    <dgm:cxn modelId="{F7393E45-0EDB-4C00-AD20-FADE08B1C410}" type="presParOf" srcId="{1DCBF95F-E919-4426-B35F-6351DE59E91D}" destId="{57217C2F-4E59-47F6-BEBF-4E30A76CFD4F}" srcOrd="2" destOrd="0" presId="urn:microsoft.com/office/officeart/2018/5/layout/IconCircleLabelList"/>
    <dgm:cxn modelId="{FEE1866A-DD22-4FD4-AC06-341884090FB4}" type="presParOf" srcId="{1DCBF95F-E919-4426-B35F-6351DE59E91D}" destId="{B4F07BBF-0FE6-4682-90F7-912B3CDDA94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D0E7D9-8981-4B04-9A9A-1F414F5A7E4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DF8DC58-1E64-43F3-B811-6D477C91957F}">
      <dgm:prSet/>
      <dgm:spPr/>
      <dgm:t>
        <a:bodyPr/>
        <a:lstStyle/>
        <a:p>
          <a:r>
            <a:rPr lang="en-US"/>
            <a:t>Stages</a:t>
          </a:r>
        </a:p>
      </dgm:t>
    </dgm:pt>
    <dgm:pt modelId="{91B7100D-E862-46C6-8017-9D0CD39FCA05}" type="parTrans" cxnId="{4F40F315-976E-4D8D-98B1-8174EBB168D9}">
      <dgm:prSet/>
      <dgm:spPr/>
      <dgm:t>
        <a:bodyPr/>
        <a:lstStyle/>
        <a:p>
          <a:endParaRPr lang="en-US"/>
        </a:p>
      </dgm:t>
    </dgm:pt>
    <dgm:pt modelId="{FFC079BF-8017-453B-88A2-4EBB55C6E834}" type="sibTrans" cxnId="{4F40F315-976E-4D8D-98B1-8174EBB168D9}">
      <dgm:prSet/>
      <dgm:spPr/>
      <dgm:t>
        <a:bodyPr/>
        <a:lstStyle/>
        <a:p>
          <a:endParaRPr lang="en-US"/>
        </a:p>
      </dgm:t>
    </dgm:pt>
    <dgm:pt modelId="{E6C8D109-892A-44FF-A067-3DF90FE3FCCD}">
      <dgm:prSet custT="1"/>
      <dgm:spPr/>
      <dgm:t>
        <a:bodyPr/>
        <a:lstStyle/>
        <a:p>
          <a:r>
            <a:rPr lang="en-US" sz="2000" dirty="0"/>
            <a:t>0 missing values</a:t>
          </a:r>
        </a:p>
      </dgm:t>
    </dgm:pt>
    <dgm:pt modelId="{6DDE3B0A-E4B5-48B2-9D90-35E5A7C29C63}" type="parTrans" cxnId="{E4A07F8F-7F57-460C-BE7F-2B07F503EB6C}">
      <dgm:prSet/>
      <dgm:spPr/>
      <dgm:t>
        <a:bodyPr/>
        <a:lstStyle/>
        <a:p>
          <a:endParaRPr lang="en-US"/>
        </a:p>
      </dgm:t>
    </dgm:pt>
    <dgm:pt modelId="{46A77674-E394-4EA0-955B-F3D4BD740240}" type="sibTrans" cxnId="{E4A07F8F-7F57-460C-BE7F-2B07F503EB6C}">
      <dgm:prSet/>
      <dgm:spPr/>
      <dgm:t>
        <a:bodyPr/>
        <a:lstStyle/>
        <a:p>
          <a:endParaRPr lang="en-US"/>
        </a:p>
      </dgm:t>
    </dgm:pt>
    <dgm:pt modelId="{DDF8B505-269F-4CD2-A19E-B9B8A73DA91B}">
      <dgm:prSet/>
      <dgm:spPr/>
      <dgm:t>
        <a:bodyPr/>
        <a:lstStyle/>
        <a:p>
          <a:r>
            <a:rPr lang="en-US"/>
            <a:t>Results</a:t>
          </a:r>
        </a:p>
      </dgm:t>
    </dgm:pt>
    <dgm:pt modelId="{0E23FBF1-57A2-4E35-8481-C8C2D10F88E2}" type="parTrans" cxnId="{DED64D57-21C9-4483-A2C7-29C794545249}">
      <dgm:prSet/>
      <dgm:spPr/>
      <dgm:t>
        <a:bodyPr/>
        <a:lstStyle/>
        <a:p>
          <a:endParaRPr lang="en-US"/>
        </a:p>
      </dgm:t>
    </dgm:pt>
    <dgm:pt modelId="{7B2D8298-AF61-4079-ACC0-3526441B5866}" type="sibTrans" cxnId="{DED64D57-21C9-4483-A2C7-29C794545249}">
      <dgm:prSet/>
      <dgm:spPr/>
      <dgm:t>
        <a:bodyPr/>
        <a:lstStyle/>
        <a:p>
          <a:endParaRPr lang="en-US"/>
        </a:p>
      </dgm:t>
    </dgm:pt>
    <dgm:pt modelId="{1672C96D-85F6-4134-BE56-838B15F39669}">
      <dgm:prSet custT="1"/>
      <dgm:spPr/>
      <dgm:t>
        <a:bodyPr/>
        <a:lstStyle/>
        <a:p>
          <a:r>
            <a:rPr lang="en-US" sz="2000" dirty="0"/>
            <a:t>2428 </a:t>
          </a:r>
          <a:r>
            <a:rPr lang="en-US" sz="2000" dirty="0" err="1"/>
            <a:t>edities</a:t>
          </a:r>
          <a:r>
            <a:rPr lang="en-US" sz="2000" dirty="0"/>
            <a:t> </a:t>
          </a:r>
        </a:p>
      </dgm:t>
    </dgm:pt>
    <dgm:pt modelId="{CF500509-108E-400A-8CF8-77571F2A9A89}" type="parTrans" cxnId="{32F5B235-4F25-43AD-A687-79EF516BC293}">
      <dgm:prSet/>
      <dgm:spPr/>
      <dgm:t>
        <a:bodyPr/>
        <a:lstStyle/>
        <a:p>
          <a:endParaRPr lang="en-US"/>
        </a:p>
      </dgm:t>
    </dgm:pt>
    <dgm:pt modelId="{AC769600-B969-4DEA-A39E-87C19B9FEFF5}" type="sibTrans" cxnId="{32F5B235-4F25-43AD-A687-79EF516BC293}">
      <dgm:prSet/>
      <dgm:spPr/>
      <dgm:t>
        <a:bodyPr/>
        <a:lstStyle/>
        <a:p>
          <a:endParaRPr lang="en-US"/>
        </a:p>
      </dgm:t>
    </dgm:pt>
    <dgm:pt modelId="{BE481166-FB17-4039-BD12-681AB81A30D9}">
      <dgm:prSet custT="1"/>
      <dgm:spPr/>
      <dgm:t>
        <a:bodyPr/>
        <a:lstStyle/>
        <a:p>
          <a:r>
            <a:rPr lang="en-US" sz="2000"/>
            <a:t>2428 jaren </a:t>
          </a:r>
        </a:p>
      </dgm:t>
    </dgm:pt>
    <dgm:pt modelId="{3B7E5206-8CDF-4E52-BCA6-1DCD431DAA7F}" type="parTrans" cxnId="{EC2661FD-C5D2-4D01-B77A-29D71FADA464}">
      <dgm:prSet/>
      <dgm:spPr/>
      <dgm:t>
        <a:bodyPr/>
        <a:lstStyle/>
        <a:p>
          <a:endParaRPr lang="en-US"/>
        </a:p>
      </dgm:t>
    </dgm:pt>
    <dgm:pt modelId="{6ACBE3AB-2D0C-4246-9CC2-BA4720840C6C}" type="sibTrans" cxnId="{EC2661FD-C5D2-4D01-B77A-29D71FADA464}">
      <dgm:prSet/>
      <dgm:spPr/>
      <dgm:t>
        <a:bodyPr/>
        <a:lstStyle/>
        <a:p>
          <a:endParaRPr lang="en-US"/>
        </a:p>
      </dgm:t>
    </dgm:pt>
    <dgm:pt modelId="{9776CE04-E4D7-431A-9748-EC36C7B752CB}">
      <dgm:prSet custT="1"/>
      <dgm:spPr/>
      <dgm:t>
        <a:bodyPr/>
        <a:lstStyle/>
        <a:p>
          <a:r>
            <a:rPr lang="en-US" sz="2000" dirty="0"/>
            <a:t>2428 </a:t>
          </a:r>
          <a:r>
            <a:rPr lang="en-US" sz="2000" dirty="0" err="1"/>
            <a:t>etappes</a:t>
          </a:r>
          <a:r>
            <a:rPr lang="en-US" sz="2000" dirty="0"/>
            <a:t> </a:t>
          </a:r>
        </a:p>
      </dgm:t>
    </dgm:pt>
    <dgm:pt modelId="{5050E576-0A3B-497E-B55D-8B38FF53F5A9}" type="parTrans" cxnId="{3DAD855D-B93A-490A-9318-28253985596F}">
      <dgm:prSet/>
      <dgm:spPr/>
      <dgm:t>
        <a:bodyPr/>
        <a:lstStyle/>
        <a:p>
          <a:endParaRPr lang="en-US"/>
        </a:p>
      </dgm:t>
    </dgm:pt>
    <dgm:pt modelId="{764A8693-B71B-4890-A68F-E5071AEF2D28}" type="sibTrans" cxnId="{3DAD855D-B93A-490A-9318-28253985596F}">
      <dgm:prSet/>
      <dgm:spPr/>
      <dgm:t>
        <a:bodyPr/>
        <a:lstStyle/>
        <a:p>
          <a:endParaRPr lang="en-US"/>
        </a:p>
      </dgm:t>
    </dgm:pt>
    <dgm:pt modelId="{7F278EFC-0F1D-440C-A500-50013F85079F}">
      <dgm:prSet custT="1"/>
      <dgm:spPr/>
      <dgm:t>
        <a:bodyPr/>
        <a:lstStyle/>
        <a:p>
          <a:r>
            <a:rPr lang="en-US" sz="2000"/>
            <a:t>3833 ranks </a:t>
          </a:r>
        </a:p>
      </dgm:t>
    </dgm:pt>
    <dgm:pt modelId="{DA8AA601-E9B5-4D41-A821-2791A1AC87DA}" type="parTrans" cxnId="{44EC3C05-4D9F-4209-A7ED-48C8A7AA867F}">
      <dgm:prSet/>
      <dgm:spPr/>
      <dgm:t>
        <a:bodyPr/>
        <a:lstStyle/>
        <a:p>
          <a:endParaRPr lang="en-US"/>
        </a:p>
      </dgm:t>
    </dgm:pt>
    <dgm:pt modelId="{D0CFCE27-9F8A-4815-ABB5-88167FC1F399}" type="sibTrans" cxnId="{44EC3C05-4D9F-4209-A7ED-48C8A7AA867F}">
      <dgm:prSet/>
      <dgm:spPr/>
      <dgm:t>
        <a:bodyPr/>
        <a:lstStyle/>
        <a:p>
          <a:endParaRPr lang="en-US"/>
        </a:p>
      </dgm:t>
    </dgm:pt>
    <dgm:pt modelId="{1D133B58-8996-43C5-AB66-1A7A54E34B19}">
      <dgm:prSet custT="1"/>
      <dgm:spPr/>
      <dgm:t>
        <a:bodyPr/>
        <a:lstStyle/>
        <a:p>
          <a:r>
            <a:rPr lang="en-US" sz="2000"/>
            <a:t>2428 riders </a:t>
          </a:r>
        </a:p>
      </dgm:t>
    </dgm:pt>
    <dgm:pt modelId="{9FF8BD87-2017-4F02-812E-AE84603AA8B9}" type="parTrans" cxnId="{A6F40A11-942A-4F6A-9611-20FD5DCC8156}">
      <dgm:prSet/>
      <dgm:spPr/>
      <dgm:t>
        <a:bodyPr/>
        <a:lstStyle/>
        <a:p>
          <a:endParaRPr lang="en-US"/>
        </a:p>
      </dgm:t>
    </dgm:pt>
    <dgm:pt modelId="{B27A150F-654E-4CAA-A4AF-8B5BE891E3D6}" type="sibTrans" cxnId="{A6F40A11-942A-4F6A-9611-20FD5DCC8156}">
      <dgm:prSet/>
      <dgm:spPr/>
      <dgm:t>
        <a:bodyPr/>
        <a:lstStyle/>
        <a:p>
          <a:endParaRPr lang="en-US"/>
        </a:p>
      </dgm:t>
    </dgm:pt>
    <dgm:pt modelId="{4DEAF070-BF00-4C52-863E-20AB9E2898AC}">
      <dgm:prSet custT="1"/>
      <dgm:spPr/>
      <dgm:t>
        <a:bodyPr/>
        <a:lstStyle/>
        <a:p>
          <a:r>
            <a:rPr lang="en-US" sz="2000"/>
            <a:t>5171 leeftijden </a:t>
          </a:r>
        </a:p>
      </dgm:t>
    </dgm:pt>
    <dgm:pt modelId="{56A1DDD0-5309-4AFF-B766-801B2F073B73}" type="parTrans" cxnId="{65313588-90E9-4D4B-8C39-4FB1A9A8794C}">
      <dgm:prSet/>
      <dgm:spPr/>
      <dgm:t>
        <a:bodyPr/>
        <a:lstStyle/>
        <a:p>
          <a:endParaRPr lang="en-US"/>
        </a:p>
      </dgm:t>
    </dgm:pt>
    <dgm:pt modelId="{EA070FB3-11FD-4FE8-B176-71642DBD6E12}" type="sibTrans" cxnId="{65313588-90E9-4D4B-8C39-4FB1A9A8794C}">
      <dgm:prSet/>
      <dgm:spPr/>
      <dgm:t>
        <a:bodyPr/>
        <a:lstStyle/>
        <a:p>
          <a:endParaRPr lang="en-US"/>
        </a:p>
      </dgm:t>
    </dgm:pt>
    <dgm:pt modelId="{1E7C4F66-D714-4768-9C3C-0FF5B0C0914B}">
      <dgm:prSet custT="1"/>
      <dgm:spPr/>
      <dgm:t>
        <a:bodyPr/>
        <a:lstStyle/>
        <a:p>
          <a:r>
            <a:rPr lang="en-US" sz="2000" dirty="0"/>
            <a:t>24274 teams</a:t>
          </a:r>
        </a:p>
      </dgm:t>
    </dgm:pt>
    <dgm:pt modelId="{F35D0441-9150-4502-9E43-A6BAD4A41ACB}" type="parTrans" cxnId="{B4EA5B83-142B-479B-AF20-E8EFA3ADB942}">
      <dgm:prSet/>
      <dgm:spPr/>
      <dgm:t>
        <a:bodyPr/>
        <a:lstStyle/>
        <a:p>
          <a:endParaRPr lang="en-US"/>
        </a:p>
      </dgm:t>
    </dgm:pt>
    <dgm:pt modelId="{1D893C9B-F890-4875-98FE-FC1D7BB1A680}" type="sibTrans" cxnId="{B4EA5B83-142B-479B-AF20-E8EFA3ADB942}">
      <dgm:prSet/>
      <dgm:spPr/>
      <dgm:t>
        <a:bodyPr/>
        <a:lstStyle/>
        <a:p>
          <a:endParaRPr lang="en-US"/>
        </a:p>
      </dgm:t>
    </dgm:pt>
    <dgm:pt modelId="{23B3ECA1-CA77-49CC-A642-FABC91B231D6}">
      <dgm:prSet custT="1"/>
      <dgm:spPr/>
      <dgm:t>
        <a:bodyPr/>
        <a:lstStyle/>
        <a:p>
          <a:r>
            <a:rPr lang="en-US" sz="2000" dirty="0"/>
            <a:t>3869 </a:t>
          </a:r>
          <a:r>
            <a:rPr lang="en-US" sz="2000" dirty="0" err="1"/>
            <a:t>tijden</a:t>
          </a:r>
          <a:endParaRPr lang="en-US" sz="2000" dirty="0"/>
        </a:p>
      </dgm:t>
    </dgm:pt>
    <dgm:pt modelId="{F6E82804-0F33-4C26-80A9-7D25800754A7}" type="parTrans" cxnId="{7C14DAAE-E39A-4004-A05C-59CF456CC6A0}">
      <dgm:prSet/>
      <dgm:spPr/>
      <dgm:t>
        <a:bodyPr/>
        <a:lstStyle/>
        <a:p>
          <a:endParaRPr lang="en-US"/>
        </a:p>
      </dgm:t>
    </dgm:pt>
    <dgm:pt modelId="{2559C02B-CDC3-419A-A7DE-C76FF2B265BA}" type="sibTrans" cxnId="{7C14DAAE-E39A-4004-A05C-59CF456CC6A0}">
      <dgm:prSet/>
      <dgm:spPr/>
      <dgm:t>
        <a:bodyPr/>
        <a:lstStyle/>
        <a:p>
          <a:endParaRPr lang="en-US"/>
        </a:p>
      </dgm:t>
    </dgm:pt>
    <dgm:pt modelId="{0ECEE6EA-18B5-4F15-A39B-74FC32F1C15B}" type="pres">
      <dgm:prSet presAssocID="{69D0E7D9-8981-4B04-9A9A-1F414F5A7E4C}" presName="linear" presStyleCnt="0">
        <dgm:presLayoutVars>
          <dgm:animLvl val="lvl"/>
          <dgm:resizeHandles val="exact"/>
        </dgm:presLayoutVars>
      </dgm:prSet>
      <dgm:spPr/>
    </dgm:pt>
    <dgm:pt modelId="{B63BBFB8-6A1B-47A3-859C-65DFE7B3E871}" type="pres">
      <dgm:prSet presAssocID="{CDF8DC58-1E64-43F3-B811-6D477C91957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D7F08B4-D917-425E-81BB-02A31B85099B}" type="pres">
      <dgm:prSet presAssocID="{CDF8DC58-1E64-43F3-B811-6D477C91957F}" presName="childText" presStyleLbl="revTx" presStyleIdx="0" presStyleCnt="2">
        <dgm:presLayoutVars>
          <dgm:bulletEnabled val="1"/>
        </dgm:presLayoutVars>
      </dgm:prSet>
      <dgm:spPr/>
    </dgm:pt>
    <dgm:pt modelId="{0D1BCB31-A515-452F-BEB3-99310FF6447E}" type="pres">
      <dgm:prSet presAssocID="{DDF8B505-269F-4CD2-A19E-B9B8A73DA91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B7D7D4B-8181-4C90-BAD3-51B7AD7D5BC0}" type="pres">
      <dgm:prSet presAssocID="{DDF8B505-269F-4CD2-A19E-B9B8A73DA91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6E50101-E797-4406-9739-D8AF3EA14C4F}" type="presOf" srcId="{1672C96D-85F6-4134-BE56-838B15F39669}" destId="{4B7D7D4B-8181-4C90-BAD3-51B7AD7D5BC0}" srcOrd="0" destOrd="0" presId="urn:microsoft.com/office/officeart/2005/8/layout/vList2"/>
    <dgm:cxn modelId="{44EC3C05-4D9F-4209-A7ED-48C8A7AA867F}" srcId="{DDF8B505-269F-4CD2-A19E-B9B8A73DA91B}" destId="{7F278EFC-0F1D-440C-A500-50013F85079F}" srcOrd="3" destOrd="0" parTransId="{DA8AA601-E9B5-4D41-A821-2791A1AC87DA}" sibTransId="{D0CFCE27-9F8A-4815-ABB5-88167FC1F399}"/>
    <dgm:cxn modelId="{A6F40A11-942A-4F6A-9611-20FD5DCC8156}" srcId="{DDF8B505-269F-4CD2-A19E-B9B8A73DA91B}" destId="{1D133B58-8996-43C5-AB66-1A7A54E34B19}" srcOrd="4" destOrd="0" parTransId="{9FF8BD87-2017-4F02-812E-AE84603AA8B9}" sibTransId="{B27A150F-654E-4CAA-A4AF-8B5BE891E3D6}"/>
    <dgm:cxn modelId="{4F40F315-976E-4D8D-98B1-8174EBB168D9}" srcId="{69D0E7D9-8981-4B04-9A9A-1F414F5A7E4C}" destId="{CDF8DC58-1E64-43F3-B811-6D477C91957F}" srcOrd="0" destOrd="0" parTransId="{91B7100D-E862-46C6-8017-9D0CD39FCA05}" sibTransId="{FFC079BF-8017-453B-88A2-4EBB55C6E834}"/>
    <dgm:cxn modelId="{D04ACF1D-4CB6-4339-90CE-464FEC1A764F}" type="presOf" srcId="{23B3ECA1-CA77-49CC-A642-FABC91B231D6}" destId="{4B7D7D4B-8181-4C90-BAD3-51B7AD7D5BC0}" srcOrd="0" destOrd="7" presId="urn:microsoft.com/office/officeart/2005/8/layout/vList2"/>
    <dgm:cxn modelId="{32F5B235-4F25-43AD-A687-79EF516BC293}" srcId="{DDF8B505-269F-4CD2-A19E-B9B8A73DA91B}" destId="{1672C96D-85F6-4134-BE56-838B15F39669}" srcOrd="0" destOrd="0" parTransId="{CF500509-108E-400A-8CF8-77571F2A9A89}" sibTransId="{AC769600-B969-4DEA-A39E-87C19B9FEFF5}"/>
    <dgm:cxn modelId="{3DAD855D-B93A-490A-9318-28253985596F}" srcId="{DDF8B505-269F-4CD2-A19E-B9B8A73DA91B}" destId="{9776CE04-E4D7-431A-9748-EC36C7B752CB}" srcOrd="2" destOrd="0" parTransId="{5050E576-0A3B-497E-B55D-8B38FF53F5A9}" sibTransId="{764A8693-B71B-4890-A68F-E5071AEF2D28}"/>
    <dgm:cxn modelId="{7C21C950-7CC5-464D-9463-B88D97845A42}" type="presOf" srcId="{9776CE04-E4D7-431A-9748-EC36C7B752CB}" destId="{4B7D7D4B-8181-4C90-BAD3-51B7AD7D5BC0}" srcOrd="0" destOrd="2" presId="urn:microsoft.com/office/officeart/2005/8/layout/vList2"/>
    <dgm:cxn modelId="{DED64D57-21C9-4483-A2C7-29C794545249}" srcId="{69D0E7D9-8981-4B04-9A9A-1F414F5A7E4C}" destId="{DDF8B505-269F-4CD2-A19E-B9B8A73DA91B}" srcOrd="1" destOrd="0" parTransId="{0E23FBF1-57A2-4E35-8481-C8C2D10F88E2}" sibTransId="{7B2D8298-AF61-4079-ACC0-3526441B5866}"/>
    <dgm:cxn modelId="{7BA52F83-465C-4A00-8102-A842341F0EF9}" type="presOf" srcId="{4DEAF070-BF00-4C52-863E-20AB9E2898AC}" destId="{4B7D7D4B-8181-4C90-BAD3-51B7AD7D5BC0}" srcOrd="0" destOrd="5" presId="urn:microsoft.com/office/officeart/2005/8/layout/vList2"/>
    <dgm:cxn modelId="{B4EA5B83-142B-479B-AF20-E8EFA3ADB942}" srcId="{DDF8B505-269F-4CD2-A19E-B9B8A73DA91B}" destId="{1E7C4F66-D714-4768-9C3C-0FF5B0C0914B}" srcOrd="6" destOrd="0" parTransId="{F35D0441-9150-4502-9E43-A6BAD4A41ACB}" sibTransId="{1D893C9B-F890-4875-98FE-FC1D7BB1A680}"/>
    <dgm:cxn modelId="{65313588-90E9-4D4B-8C39-4FB1A9A8794C}" srcId="{DDF8B505-269F-4CD2-A19E-B9B8A73DA91B}" destId="{4DEAF070-BF00-4C52-863E-20AB9E2898AC}" srcOrd="5" destOrd="0" parTransId="{56A1DDD0-5309-4AFF-B766-801B2F073B73}" sibTransId="{EA070FB3-11FD-4FE8-B176-71642DBD6E12}"/>
    <dgm:cxn modelId="{E4A07F8F-7F57-460C-BE7F-2B07F503EB6C}" srcId="{CDF8DC58-1E64-43F3-B811-6D477C91957F}" destId="{E6C8D109-892A-44FF-A067-3DF90FE3FCCD}" srcOrd="0" destOrd="0" parTransId="{6DDE3B0A-E4B5-48B2-9D90-35E5A7C29C63}" sibTransId="{46A77674-E394-4EA0-955B-F3D4BD740240}"/>
    <dgm:cxn modelId="{06EC459B-830C-4D21-A898-342215A544C1}" type="presOf" srcId="{1E7C4F66-D714-4768-9C3C-0FF5B0C0914B}" destId="{4B7D7D4B-8181-4C90-BAD3-51B7AD7D5BC0}" srcOrd="0" destOrd="6" presId="urn:microsoft.com/office/officeart/2005/8/layout/vList2"/>
    <dgm:cxn modelId="{D4CCE39F-AD53-4511-B347-5DCD353739B1}" type="presOf" srcId="{CDF8DC58-1E64-43F3-B811-6D477C91957F}" destId="{B63BBFB8-6A1B-47A3-859C-65DFE7B3E871}" srcOrd="0" destOrd="0" presId="urn:microsoft.com/office/officeart/2005/8/layout/vList2"/>
    <dgm:cxn modelId="{7C14DAAE-E39A-4004-A05C-59CF456CC6A0}" srcId="{DDF8B505-269F-4CD2-A19E-B9B8A73DA91B}" destId="{23B3ECA1-CA77-49CC-A642-FABC91B231D6}" srcOrd="7" destOrd="0" parTransId="{F6E82804-0F33-4C26-80A9-7D25800754A7}" sibTransId="{2559C02B-CDC3-419A-A7DE-C76FF2B265BA}"/>
    <dgm:cxn modelId="{FFCB20C2-63D0-4586-9C4B-831D9419D6F3}" type="presOf" srcId="{BE481166-FB17-4039-BD12-681AB81A30D9}" destId="{4B7D7D4B-8181-4C90-BAD3-51B7AD7D5BC0}" srcOrd="0" destOrd="1" presId="urn:microsoft.com/office/officeart/2005/8/layout/vList2"/>
    <dgm:cxn modelId="{1A5B84C6-992E-4C7D-BD1A-F8B9A4988268}" type="presOf" srcId="{1D133B58-8996-43C5-AB66-1A7A54E34B19}" destId="{4B7D7D4B-8181-4C90-BAD3-51B7AD7D5BC0}" srcOrd="0" destOrd="4" presId="urn:microsoft.com/office/officeart/2005/8/layout/vList2"/>
    <dgm:cxn modelId="{5A37ACDC-5714-4C7F-BA3D-AACE08FE82F6}" type="presOf" srcId="{E6C8D109-892A-44FF-A067-3DF90FE3FCCD}" destId="{8D7F08B4-D917-425E-81BB-02A31B85099B}" srcOrd="0" destOrd="0" presId="urn:microsoft.com/office/officeart/2005/8/layout/vList2"/>
    <dgm:cxn modelId="{5A8202E5-A97A-4268-A11E-27FAFEA3B834}" type="presOf" srcId="{69D0E7D9-8981-4B04-9A9A-1F414F5A7E4C}" destId="{0ECEE6EA-18B5-4F15-A39B-74FC32F1C15B}" srcOrd="0" destOrd="0" presId="urn:microsoft.com/office/officeart/2005/8/layout/vList2"/>
    <dgm:cxn modelId="{AB1D23EB-641F-4DB7-B0B0-E42BDDE2BD0A}" type="presOf" srcId="{7F278EFC-0F1D-440C-A500-50013F85079F}" destId="{4B7D7D4B-8181-4C90-BAD3-51B7AD7D5BC0}" srcOrd="0" destOrd="3" presId="urn:microsoft.com/office/officeart/2005/8/layout/vList2"/>
    <dgm:cxn modelId="{DE8532EE-0F71-4495-830A-D95A5613A0F3}" type="presOf" srcId="{DDF8B505-269F-4CD2-A19E-B9B8A73DA91B}" destId="{0D1BCB31-A515-452F-BEB3-99310FF6447E}" srcOrd="0" destOrd="0" presId="urn:microsoft.com/office/officeart/2005/8/layout/vList2"/>
    <dgm:cxn modelId="{EC2661FD-C5D2-4D01-B77A-29D71FADA464}" srcId="{DDF8B505-269F-4CD2-A19E-B9B8A73DA91B}" destId="{BE481166-FB17-4039-BD12-681AB81A30D9}" srcOrd="1" destOrd="0" parTransId="{3B7E5206-8CDF-4E52-BCA6-1DCD431DAA7F}" sibTransId="{6ACBE3AB-2D0C-4246-9CC2-BA4720840C6C}"/>
    <dgm:cxn modelId="{3098456C-BC91-4AC2-B4E4-119155A35B68}" type="presParOf" srcId="{0ECEE6EA-18B5-4F15-A39B-74FC32F1C15B}" destId="{B63BBFB8-6A1B-47A3-859C-65DFE7B3E871}" srcOrd="0" destOrd="0" presId="urn:microsoft.com/office/officeart/2005/8/layout/vList2"/>
    <dgm:cxn modelId="{94D0267F-DF88-4C9F-BF05-6DEBC45CC0F2}" type="presParOf" srcId="{0ECEE6EA-18B5-4F15-A39B-74FC32F1C15B}" destId="{8D7F08B4-D917-425E-81BB-02A31B85099B}" srcOrd="1" destOrd="0" presId="urn:microsoft.com/office/officeart/2005/8/layout/vList2"/>
    <dgm:cxn modelId="{96E676B6-07A3-4366-B343-28C85CFEB59A}" type="presParOf" srcId="{0ECEE6EA-18B5-4F15-A39B-74FC32F1C15B}" destId="{0D1BCB31-A515-452F-BEB3-99310FF6447E}" srcOrd="2" destOrd="0" presId="urn:microsoft.com/office/officeart/2005/8/layout/vList2"/>
    <dgm:cxn modelId="{E7AAA6C4-523D-48A6-A5AB-CFF4D502C72D}" type="presParOf" srcId="{0ECEE6EA-18B5-4F15-A39B-74FC32F1C15B}" destId="{4B7D7D4B-8181-4C90-BAD3-51B7AD7D5BC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D0E7D9-8981-4B04-9A9A-1F414F5A7E4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DF8DC58-1E64-43F3-B811-6D477C91957F}">
      <dgm:prSet/>
      <dgm:spPr/>
      <dgm:t>
        <a:bodyPr/>
        <a:lstStyle/>
        <a:p>
          <a:r>
            <a:rPr lang="en-US"/>
            <a:t>Stages</a:t>
          </a:r>
        </a:p>
      </dgm:t>
    </dgm:pt>
    <dgm:pt modelId="{91B7100D-E862-46C6-8017-9D0CD39FCA05}" type="parTrans" cxnId="{4F40F315-976E-4D8D-98B1-8174EBB168D9}">
      <dgm:prSet/>
      <dgm:spPr/>
      <dgm:t>
        <a:bodyPr/>
        <a:lstStyle/>
        <a:p>
          <a:endParaRPr lang="en-US"/>
        </a:p>
      </dgm:t>
    </dgm:pt>
    <dgm:pt modelId="{FFC079BF-8017-453B-88A2-4EBB55C6E834}" type="sibTrans" cxnId="{4F40F315-976E-4D8D-98B1-8174EBB168D9}">
      <dgm:prSet/>
      <dgm:spPr/>
      <dgm:t>
        <a:bodyPr/>
        <a:lstStyle/>
        <a:p>
          <a:endParaRPr lang="en-US"/>
        </a:p>
      </dgm:t>
    </dgm:pt>
    <dgm:pt modelId="{E6C8D109-892A-44FF-A067-3DF90FE3FCCD}">
      <dgm:prSet custT="1"/>
      <dgm:spPr/>
      <dgm:t>
        <a:bodyPr/>
        <a:lstStyle/>
        <a:p>
          <a:r>
            <a:rPr lang="en-US" sz="2000" dirty="0"/>
            <a:t>0 missing values</a:t>
          </a:r>
        </a:p>
      </dgm:t>
    </dgm:pt>
    <dgm:pt modelId="{6DDE3B0A-E4B5-48B2-9D90-35E5A7C29C63}" type="parTrans" cxnId="{E4A07F8F-7F57-460C-BE7F-2B07F503EB6C}">
      <dgm:prSet/>
      <dgm:spPr/>
      <dgm:t>
        <a:bodyPr/>
        <a:lstStyle/>
        <a:p>
          <a:endParaRPr lang="en-US"/>
        </a:p>
      </dgm:t>
    </dgm:pt>
    <dgm:pt modelId="{46A77674-E394-4EA0-955B-F3D4BD740240}" type="sibTrans" cxnId="{E4A07F8F-7F57-460C-BE7F-2B07F503EB6C}">
      <dgm:prSet/>
      <dgm:spPr/>
      <dgm:t>
        <a:bodyPr/>
        <a:lstStyle/>
        <a:p>
          <a:endParaRPr lang="en-US"/>
        </a:p>
      </dgm:t>
    </dgm:pt>
    <dgm:pt modelId="{DDF8B505-269F-4CD2-A19E-B9B8A73DA91B}">
      <dgm:prSet/>
      <dgm:spPr/>
      <dgm:t>
        <a:bodyPr/>
        <a:lstStyle/>
        <a:p>
          <a:r>
            <a:rPr lang="en-US"/>
            <a:t>Results</a:t>
          </a:r>
        </a:p>
      </dgm:t>
    </dgm:pt>
    <dgm:pt modelId="{0E23FBF1-57A2-4E35-8481-C8C2D10F88E2}" type="parTrans" cxnId="{DED64D57-21C9-4483-A2C7-29C794545249}">
      <dgm:prSet/>
      <dgm:spPr/>
      <dgm:t>
        <a:bodyPr/>
        <a:lstStyle/>
        <a:p>
          <a:endParaRPr lang="en-US"/>
        </a:p>
      </dgm:t>
    </dgm:pt>
    <dgm:pt modelId="{7B2D8298-AF61-4079-ACC0-3526441B5866}" type="sibTrans" cxnId="{DED64D57-21C9-4483-A2C7-29C794545249}">
      <dgm:prSet/>
      <dgm:spPr/>
      <dgm:t>
        <a:bodyPr/>
        <a:lstStyle/>
        <a:p>
          <a:endParaRPr lang="en-US"/>
        </a:p>
      </dgm:t>
    </dgm:pt>
    <dgm:pt modelId="{1672C96D-85F6-4134-BE56-838B15F39669}">
      <dgm:prSet custT="1"/>
      <dgm:spPr/>
      <dgm:t>
        <a:bodyPr/>
        <a:lstStyle/>
        <a:p>
          <a:r>
            <a:rPr lang="en-US" sz="2000" dirty="0"/>
            <a:t>2428 </a:t>
          </a:r>
          <a:r>
            <a:rPr lang="en-US" sz="2000" dirty="0" err="1"/>
            <a:t>edities</a:t>
          </a:r>
          <a:r>
            <a:rPr lang="en-US" sz="2000" dirty="0"/>
            <a:t> </a:t>
          </a:r>
        </a:p>
      </dgm:t>
    </dgm:pt>
    <dgm:pt modelId="{CF500509-108E-400A-8CF8-77571F2A9A89}" type="parTrans" cxnId="{32F5B235-4F25-43AD-A687-79EF516BC293}">
      <dgm:prSet/>
      <dgm:spPr/>
      <dgm:t>
        <a:bodyPr/>
        <a:lstStyle/>
        <a:p>
          <a:endParaRPr lang="en-US"/>
        </a:p>
      </dgm:t>
    </dgm:pt>
    <dgm:pt modelId="{AC769600-B969-4DEA-A39E-87C19B9FEFF5}" type="sibTrans" cxnId="{32F5B235-4F25-43AD-A687-79EF516BC293}">
      <dgm:prSet/>
      <dgm:spPr/>
      <dgm:t>
        <a:bodyPr/>
        <a:lstStyle/>
        <a:p>
          <a:endParaRPr lang="en-US"/>
        </a:p>
      </dgm:t>
    </dgm:pt>
    <dgm:pt modelId="{BE481166-FB17-4039-BD12-681AB81A30D9}">
      <dgm:prSet custT="1"/>
      <dgm:spPr/>
      <dgm:t>
        <a:bodyPr/>
        <a:lstStyle/>
        <a:p>
          <a:r>
            <a:rPr lang="en-US" sz="2000"/>
            <a:t>2428 jaren </a:t>
          </a:r>
        </a:p>
      </dgm:t>
    </dgm:pt>
    <dgm:pt modelId="{3B7E5206-8CDF-4E52-BCA6-1DCD431DAA7F}" type="parTrans" cxnId="{EC2661FD-C5D2-4D01-B77A-29D71FADA464}">
      <dgm:prSet/>
      <dgm:spPr/>
      <dgm:t>
        <a:bodyPr/>
        <a:lstStyle/>
        <a:p>
          <a:endParaRPr lang="en-US"/>
        </a:p>
      </dgm:t>
    </dgm:pt>
    <dgm:pt modelId="{6ACBE3AB-2D0C-4246-9CC2-BA4720840C6C}" type="sibTrans" cxnId="{EC2661FD-C5D2-4D01-B77A-29D71FADA464}">
      <dgm:prSet/>
      <dgm:spPr/>
      <dgm:t>
        <a:bodyPr/>
        <a:lstStyle/>
        <a:p>
          <a:endParaRPr lang="en-US"/>
        </a:p>
      </dgm:t>
    </dgm:pt>
    <dgm:pt modelId="{9776CE04-E4D7-431A-9748-EC36C7B752CB}">
      <dgm:prSet custT="1"/>
      <dgm:spPr/>
      <dgm:t>
        <a:bodyPr/>
        <a:lstStyle/>
        <a:p>
          <a:r>
            <a:rPr lang="en-US" sz="2000" dirty="0"/>
            <a:t>2428 </a:t>
          </a:r>
          <a:r>
            <a:rPr lang="en-US" sz="2000" dirty="0" err="1"/>
            <a:t>etappes</a:t>
          </a:r>
          <a:r>
            <a:rPr lang="en-US" sz="2000" dirty="0"/>
            <a:t> </a:t>
          </a:r>
        </a:p>
      </dgm:t>
    </dgm:pt>
    <dgm:pt modelId="{5050E576-0A3B-497E-B55D-8B38FF53F5A9}" type="parTrans" cxnId="{3DAD855D-B93A-490A-9318-28253985596F}">
      <dgm:prSet/>
      <dgm:spPr/>
      <dgm:t>
        <a:bodyPr/>
        <a:lstStyle/>
        <a:p>
          <a:endParaRPr lang="en-US"/>
        </a:p>
      </dgm:t>
    </dgm:pt>
    <dgm:pt modelId="{764A8693-B71B-4890-A68F-E5071AEF2D28}" type="sibTrans" cxnId="{3DAD855D-B93A-490A-9318-28253985596F}">
      <dgm:prSet/>
      <dgm:spPr/>
      <dgm:t>
        <a:bodyPr/>
        <a:lstStyle/>
        <a:p>
          <a:endParaRPr lang="en-US"/>
        </a:p>
      </dgm:t>
    </dgm:pt>
    <dgm:pt modelId="{7F278EFC-0F1D-440C-A500-50013F85079F}">
      <dgm:prSet custT="1"/>
      <dgm:spPr/>
      <dgm:t>
        <a:bodyPr/>
        <a:lstStyle/>
        <a:p>
          <a:r>
            <a:rPr lang="en-US" sz="2000"/>
            <a:t>3833 ranks </a:t>
          </a:r>
        </a:p>
      </dgm:t>
    </dgm:pt>
    <dgm:pt modelId="{DA8AA601-E9B5-4D41-A821-2791A1AC87DA}" type="parTrans" cxnId="{44EC3C05-4D9F-4209-A7ED-48C8A7AA867F}">
      <dgm:prSet/>
      <dgm:spPr/>
      <dgm:t>
        <a:bodyPr/>
        <a:lstStyle/>
        <a:p>
          <a:endParaRPr lang="en-US"/>
        </a:p>
      </dgm:t>
    </dgm:pt>
    <dgm:pt modelId="{D0CFCE27-9F8A-4815-ABB5-88167FC1F399}" type="sibTrans" cxnId="{44EC3C05-4D9F-4209-A7ED-48C8A7AA867F}">
      <dgm:prSet/>
      <dgm:spPr/>
      <dgm:t>
        <a:bodyPr/>
        <a:lstStyle/>
        <a:p>
          <a:endParaRPr lang="en-US"/>
        </a:p>
      </dgm:t>
    </dgm:pt>
    <dgm:pt modelId="{1D133B58-8996-43C5-AB66-1A7A54E34B19}">
      <dgm:prSet custT="1"/>
      <dgm:spPr/>
      <dgm:t>
        <a:bodyPr/>
        <a:lstStyle/>
        <a:p>
          <a:r>
            <a:rPr lang="en-US" sz="2000"/>
            <a:t>2428 riders </a:t>
          </a:r>
        </a:p>
      </dgm:t>
    </dgm:pt>
    <dgm:pt modelId="{9FF8BD87-2017-4F02-812E-AE84603AA8B9}" type="parTrans" cxnId="{A6F40A11-942A-4F6A-9611-20FD5DCC8156}">
      <dgm:prSet/>
      <dgm:spPr/>
      <dgm:t>
        <a:bodyPr/>
        <a:lstStyle/>
        <a:p>
          <a:endParaRPr lang="en-US"/>
        </a:p>
      </dgm:t>
    </dgm:pt>
    <dgm:pt modelId="{B27A150F-654E-4CAA-A4AF-8B5BE891E3D6}" type="sibTrans" cxnId="{A6F40A11-942A-4F6A-9611-20FD5DCC8156}">
      <dgm:prSet/>
      <dgm:spPr/>
      <dgm:t>
        <a:bodyPr/>
        <a:lstStyle/>
        <a:p>
          <a:endParaRPr lang="en-US"/>
        </a:p>
      </dgm:t>
    </dgm:pt>
    <dgm:pt modelId="{4DEAF070-BF00-4C52-863E-20AB9E2898AC}">
      <dgm:prSet custT="1"/>
      <dgm:spPr/>
      <dgm:t>
        <a:bodyPr/>
        <a:lstStyle/>
        <a:p>
          <a:r>
            <a:rPr lang="en-US" sz="2000"/>
            <a:t>5171 leeftijden </a:t>
          </a:r>
        </a:p>
      </dgm:t>
    </dgm:pt>
    <dgm:pt modelId="{56A1DDD0-5309-4AFF-B766-801B2F073B73}" type="parTrans" cxnId="{65313588-90E9-4D4B-8C39-4FB1A9A8794C}">
      <dgm:prSet/>
      <dgm:spPr/>
      <dgm:t>
        <a:bodyPr/>
        <a:lstStyle/>
        <a:p>
          <a:endParaRPr lang="en-US"/>
        </a:p>
      </dgm:t>
    </dgm:pt>
    <dgm:pt modelId="{EA070FB3-11FD-4FE8-B176-71642DBD6E12}" type="sibTrans" cxnId="{65313588-90E9-4D4B-8C39-4FB1A9A8794C}">
      <dgm:prSet/>
      <dgm:spPr/>
      <dgm:t>
        <a:bodyPr/>
        <a:lstStyle/>
        <a:p>
          <a:endParaRPr lang="en-US"/>
        </a:p>
      </dgm:t>
    </dgm:pt>
    <dgm:pt modelId="{1E7C4F66-D714-4768-9C3C-0FF5B0C0914B}">
      <dgm:prSet custT="1"/>
      <dgm:spPr/>
      <dgm:t>
        <a:bodyPr/>
        <a:lstStyle/>
        <a:p>
          <a:r>
            <a:rPr lang="en-US" sz="2000" dirty="0"/>
            <a:t>24274 teams</a:t>
          </a:r>
        </a:p>
      </dgm:t>
    </dgm:pt>
    <dgm:pt modelId="{F35D0441-9150-4502-9E43-A6BAD4A41ACB}" type="parTrans" cxnId="{B4EA5B83-142B-479B-AF20-E8EFA3ADB942}">
      <dgm:prSet/>
      <dgm:spPr/>
      <dgm:t>
        <a:bodyPr/>
        <a:lstStyle/>
        <a:p>
          <a:endParaRPr lang="en-US"/>
        </a:p>
      </dgm:t>
    </dgm:pt>
    <dgm:pt modelId="{1D893C9B-F890-4875-98FE-FC1D7BB1A680}" type="sibTrans" cxnId="{B4EA5B83-142B-479B-AF20-E8EFA3ADB942}">
      <dgm:prSet/>
      <dgm:spPr/>
      <dgm:t>
        <a:bodyPr/>
        <a:lstStyle/>
        <a:p>
          <a:endParaRPr lang="en-US"/>
        </a:p>
      </dgm:t>
    </dgm:pt>
    <dgm:pt modelId="{23B3ECA1-CA77-49CC-A642-FABC91B231D6}">
      <dgm:prSet custT="1"/>
      <dgm:spPr/>
      <dgm:t>
        <a:bodyPr/>
        <a:lstStyle/>
        <a:p>
          <a:r>
            <a:rPr lang="en-US" sz="2000" dirty="0"/>
            <a:t>3869 </a:t>
          </a:r>
          <a:r>
            <a:rPr lang="en-US" sz="2000" dirty="0" err="1"/>
            <a:t>tijden</a:t>
          </a:r>
          <a:endParaRPr lang="en-US" sz="2000" dirty="0"/>
        </a:p>
      </dgm:t>
    </dgm:pt>
    <dgm:pt modelId="{F6E82804-0F33-4C26-80A9-7D25800754A7}" type="parTrans" cxnId="{7C14DAAE-E39A-4004-A05C-59CF456CC6A0}">
      <dgm:prSet/>
      <dgm:spPr/>
      <dgm:t>
        <a:bodyPr/>
        <a:lstStyle/>
        <a:p>
          <a:endParaRPr lang="en-US"/>
        </a:p>
      </dgm:t>
    </dgm:pt>
    <dgm:pt modelId="{2559C02B-CDC3-419A-A7DE-C76FF2B265BA}" type="sibTrans" cxnId="{7C14DAAE-E39A-4004-A05C-59CF456CC6A0}">
      <dgm:prSet/>
      <dgm:spPr/>
      <dgm:t>
        <a:bodyPr/>
        <a:lstStyle/>
        <a:p>
          <a:endParaRPr lang="en-US"/>
        </a:p>
      </dgm:t>
    </dgm:pt>
    <dgm:pt modelId="{0ECEE6EA-18B5-4F15-A39B-74FC32F1C15B}" type="pres">
      <dgm:prSet presAssocID="{69D0E7D9-8981-4B04-9A9A-1F414F5A7E4C}" presName="linear" presStyleCnt="0">
        <dgm:presLayoutVars>
          <dgm:animLvl val="lvl"/>
          <dgm:resizeHandles val="exact"/>
        </dgm:presLayoutVars>
      </dgm:prSet>
      <dgm:spPr/>
    </dgm:pt>
    <dgm:pt modelId="{B63BBFB8-6A1B-47A3-859C-65DFE7B3E871}" type="pres">
      <dgm:prSet presAssocID="{CDF8DC58-1E64-43F3-B811-6D477C91957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D7F08B4-D917-425E-81BB-02A31B85099B}" type="pres">
      <dgm:prSet presAssocID="{CDF8DC58-1E64-43F3-B811-6D477C91957F}" presName="childText" presStyleLbl="revTx" presStyleIdx="0" presStyleCnt="2">
        <dgm:presLayoutVars>
          <dgm:bulletEnabled val="1"/>
        </dgm:presLayoutVars>
      </dgm:prSet>
      <dgm:spPr/>
    </dgm:pt>
    <dgm:pt modelId="{0D1BCB31-A515-452F-BEB3-99310FF6447E}" type="pres">
      <dgm:prSet presAssocID="{DDF8B505-269F-4CD2-A19E-B9B8A73DA91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B7D7D4B-8181-4C90-BAD3-51B7AD7D5BC0}" type="pres">
      <dgm:prSet presAssocID="{DDF8B505-269F-4CD2-A19E-B9B8A73DA91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6E50101-E797-4406-9739-D8AF3EA14C4F}" type="presOf" srcId="{1672C96D-85F6-4134-BE56-838B15F39669}" destId="{4B7D7D4B-8181-4C90-BAD3-51B7AD7D5BC0}" srcOrd="0" destOrd="0" presId="urn:microsoft.com/office/officeart/2005/8/layout/vList2"/>
    <dgm:cxn modelId="{44EC3C05-4D9F-4209-A7ED-48C8A7AA867F}" srcId="{DDF8B505-269F-4CD2-A19E-B9B8A73DA91B}" destId="{7F278EFC-0F1D-440C-A500-50013F85079F}" srcOrd="3" destOrd="0" parTransId="{DA8AA601-E9B5-4D41-A821-2791A1AC87DA}" sibTransId="{D0CFCE27-9F8A-4815-ABB5-88167FC1F399}"/>
    <dgm:cxn modelId="{A6F40A11-942A-4F6A-9611-20FD5DCC8156}" srcId="{DDF8B505-269F-4CD2-A19E-B9B8A73DA91B}" destId="{1D133B58-8996-43C5-AB66-1A7A54E34B19}" srcOrd="4" destOrd="0" parTransId="{9FF8BD87-2017-4F02-812E-AE84603AA8B9}" sibTransId="{B27A150F-654E-4CAA-A4AF-8B5BE891E3D6}"/>
    <dgm:cxn modelId="{4F40F315-976E-4D8D-98B1-8174EBB168D9}" srcId="{69D0E7D9-8981-4B04-9A9A-1F414F5A7E4C}" destId="{CDF8DC58-1E64-43F3-B811-6D477C91957F}" srcOrd="0" destOrd="0" parTransId="{91B7100D-E862-46C6-8017-9D0CD39FCA05}" sibTransId="{FFC079BF-8017-453B-88A2-4EBB55C6E834}"/>
    <dgm:cxn modelId="{D04ACF1D-4CB6-4339-90CE-464FEC1A764F}" type="presOf" srcId="{23B3ECA1-CA77-49CC-A642-FABC91B231D6}" destId="{4B7D7D4B-8181-4C90-BAD3-51B7AD7D5BC0}" srcOrd="0" destOrd="7" presId="urn:microsoft.com/office/officeart/2005/8/layout/vList2"/>
    <dgm:cxn modelId="{32F5B235-4F25-43AD-A687-79EF516BC293}" srcId="{DDF8B505-269F-4CD2-A19E-B9B8A73DA91B}" destId="{1672C96D-85F6-4134-BE56-838B15F39669}" srcOrd="0" destOrd="0" parTransId="{CF500509-108E-400A-8CF8-77571F2A9A89}" sibTransId="{AC769600-B969-4DEA-A39E-87C19B9FEFF5}"/>
    <dgm:cxn modelId="{3DAD855D-B93A-490A-9318-28253985596F}" srcId="{DDF8B505-269F-4CD2-A19E-B9B8A73DA91B}" destId="{9776CE04-E4D7-431A-9748-EC36C7B752CB}" srcOrd="2" destOrd="0" parTransId="{5050E576-0A3B-497E-B55D-8B38FF53F5A9}" sibTransId="{764A8693-B71B-4890-A68F-E5071AEF2D28}"/>
    <dgm:cxn modelId="{7C21C950-7CC5-464D-9463-B88D97845A42}" type="presOf" srcId="{9776CE04-E4D7-431A-9748-EC36C7B752CB}" destId="{4B7D7D4B-8181-4C90-BAD3-51B7AD7D5BC0}" srcOrd="0" destOrd="2" presId="urn:microsoft.com/office/officeart/2005/8/layout/vList2"/>
    <dgm:cxn modelId="{DED64D57-21C9-4483-A2C7-29C794545249}" srcId="{69D0E7D9-8981-4B04-9A9A-1F414F5A7E4C}" destId="{DDF8B505-269F-4CD2-A19E-B9B8A73DA91B}" srcOrd="1" destOrd="0" parTransId="{0E23FBF1-57A2-4E35-8481-C8C2D10F88E2}" sibTransId="{7B2D8298-AF61-4079-ACC0-3526441B5866}"/>
    <dgm:cxn modelId="{7BA52F83-465C-4A00-8102-A842341F0EF9}" type="presOf" srcId="{4DEAF070-BF00-4C52-863E-20AB9E2898AC}" destId="{4B7D7D4B-8181-4C90-BAD3-51B7AD7D5BC0}" srcOrd="0" destOrd="5" presId="urn:microsoft.com/office/officeart/2005/8/layout/vList2"/>
    <dgm:cxn modelId="{B4EA5B83-142B-479B-AF20-E8EFA3ADB942}" srcId="{DDF8B505-269F-4CD2-A19E-B9B8A73DA91B}" destId="{1E7C4F66-D714-4768-9C3C-0FF5B0C0914B}" srcOrd="6" destOrd="0" parTransId="{F35D0441-9150-4502-9E43-A6BAD4A41ACB}" sibTransId="{1D893C9B-F890-4875-98FE-FC1D7BB1A680}"/>
    <dgm:cxn modelId="{65313588-90E9-4D4B-8C39-4FB1A9A8794C}" srcId="{DDF8B505-269F-4CD2-A19E-B9B8A73DA91B}" destId="{4DEAF070-BF00-4C52-863E-20AB9E2898AC}" srcOrd="5" destOrd="0" parTransId="{56A1DDD0-5309-4AFF-B766-801B2F073B73}" sibTransId="{EA070FB3-11FD-4FE8-B176-71642DBD6E12}"/>
    <dgm:cxn modelId="{E4A07F8F-7F57-460C-BE7F-2B07F503EB6C}" srcId="{CDF8DC58-1E64-43F3-B811-6D477C91957F}" destId="{E6C8D109-892A-44FF-A067-3DF90FE3FCCD}" srcOrd="0" destOrd="0" parTransId="{6DDE3B0A-E4B5-48B2-9D90-35E5A7C29C63}" sibTransId="{46A77674-E394-4EA0-955B-F3D4BD740240}"/>
    <dgm:cxn modelId="{06EC459B-830C-4D21-A898-342215A544C1}" type="presOf" srcId="{1E7C4F66-D714-4768-9C3C-0FF5B0C0914B}" destId="{4B7D7D4B-8181-4C90-BAD3-51B7AD7D5BC0}" srcOrd="0" destOrd="6" presId="urn:microsoft.com/office/officeart/2005/8/layout/vList2"/>
    <dgm:cxn modelId="{D4CCE39F-AD53-4511-B347-5DCD353739B1}" type="presOf" srcId="{CDF8DC58-1E64-43F3-B811-6D477C91957F}" destId="{B63BBFB8-6A1B-47A3-859C-65DFE7B3E871}" srcOrd="0" destOrd="0" presId="urn:microsoft.com/office/officeart/2005/8/layout/vList2"/>
    <dgm:cxn modelId="{7C14DAAE-E39A-4004-A05C-59CF456CC6A0}" srcId="{DDF8B505-269F-4CD2-A19E-B9B8A73DA91B}" destId="{23B3ECA1-CA77-49CC-A642-FABC91B231D6}" srcOrd="7" destOrd="0" parTransId="{F6E82804-0F33-4C26-80A9-7D25800754A7}" sibTransId="{2559C02B-CDC3-419A-A7DE-C76FF2B265BA}"/>
    <dgm:cxn modelId="{FFCB20C2-63D0-4586-9C4B-831D9419D6F3}" type="presOf" srcId="{BE481166-FB17-4039-BD12-681AB81A30D9}" destId="{4B7D7D4B-8181-4C90-BAD3-51B7AD7D5BC0}" srcOrd="0" destOrd="1" presId="urn:microsoft.com/office/officeart/2005/8/layout/vList2"/>
    <dgm:cxn modelId="{1A5B84C6-992E-4C7D-BD1A-F8B9A4988268}" type="presOf" srcId="{1D133B58-8996-43C5-AB66-1A7A54E34B19}" destId="{4B7D7D4B-8181-4C90-BAD3-51B7AD7D5BC0}" srcOrd="0" destOrd="4" presId="urn:microsoft.com/office/officeart/2005/8/layout/vList2"/>
    <dgm:cxn modelId="{5A37ACDC-5714-4C7F-BA3D-AACE08FE82F6}" type="presOf" srcId="{E6C8D109-892A-44FF-A067-3DF90FE3FCCD}" destId="{8D7F08B4-D917-425E-81BB-02A31B85099B}" srcOrd="0" destOrd="0" presId="urn:microsoft.com/office/officeart/2005/8/layout/vList2"/>
    <dgm:cxn modelId="{5A8202E5-A97A-4268-A11E-27FAFEA3B834}" type="presOf" srcId="{69D0E7D9-8981-4B04-9A9A-1F414F5A7E4C}" destId="{0ECEE6EA-18B5-4F15-A39B-74FC32F1C15B}" srcOrd="0" destOrd="0" presId="urn:microsoft.com/office/officeart/2005/8/layout/vList2"/>
    <dgm:cxn modelId="{AB1D23EB-641F-4DB7-B0B0-E42BDDE2BD0A}" type="presOf" srcId="{7F278EFC-0F1D-440C-A500-50013F85079F}" destId="{4B7D7D4B-8181-4C90-BAD3-51B7AD7D5BC0}" srcOrd="0" destOrd="3" presId="urn:microsoft.com/office/officeart/2005/8/layout/vList2"/>
    <dgm:cxn modelId="{DE8532EE-0F71-4495-830A-D95A5613A0F3}" type="presOf" srcId="{DDF8B505-269F-4CD2-A19E-B9B8A73DA91B}" destId="{0D1BCB31-A515-452F-BEB3-99310FF6447E}" srcOrd="0" destOrd="0" presId="urn:microsoft.com/office/officeart/2005/8/layout/vList2"/>
    <dgm:cxn modelId="{EC2661FD-C5D2-4D01-B77A-29D71FADA464}" srcId="{DDF8B505-269F-4CD2-A19E-B9B8A73DA91B}" destId="{BE481166-FB17-4039-BD12-681AB81A30D9}" srcOrd="1" destOrd="0" parTransId="{3B7E5206-8CDF-4E52-BCA6-1DCD431DAA7F}" sibTransId="{6ACBE3AB-2D0C-4246-9CC2-BA4720840C6C}"/>
    <dgm:cxn modelId="{3098456C-BC91-4AC2-B4E4-119155A35B68}" type="presParOf" srcId="{0ECEE6EA-18B5-4F15-A39B-74FC32F1C15B}" destId="{B63BBFB8-6A1B-47A3-859C-65DFE7B3E871}" srcOrd="0" destOrd="0" presId="urn:microsoft.com/office/officeart/2005/8/layout/vList2"/>
    <dgm:cxn modelId="{94D0267F-DF88-4C9F-BF05-6DEBC45CC0F2}" type="presParOf" srcId="{0ECEE6EA-18B5-4F15-A39B-74FC32F1C15B}" destId="{8D7F08B4-D917-425E-81BB-02A31B85099B}" srcOrd="1" destOrd="0" presId="urn:microsoft.com/office/officeart/2005/8/layout/vList2"/>
    <dgm:cxn modelId="{96E676B6-07A3-4366-B343-28C85CFEB59A}" type="presParOf" srcId="{0ECEE6EA-18B5-4F15-A39B-74FC32F1C15B}" destId="{0D1BCB31-A515-452F-BEB3-99310FF6447E}" srcOrd="2" destOrd="0" presId="urn:microsoft.com/office/officeart/2005/8/layout/vList2"/>
    <dgm:cxn modelId="{E7AAA6C4-523D-48A6-A5AB-CFF4D502C72D}" type="presParOf" srcId="{0ECEE6EA-18B5-4F15-A39B-74FC32F1C15B}" destId="{4B7D7D4B-8181-4C90-BAD3-51B7AD7D5BC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AFF192-9D25-4B29-905B-EFC83E438EF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D7ABC4F-A505-4512-87BB-2D8DE66A5BC3}">
      <dgm:prSet/>
      <dgm:spPr/>
      <dgm:t>
        <a:bodyPr/>
        <a:lstStyle/>
        <a:p>
          <a:r>
            <a:rPr lang="en-US"/>
            <a:t>Stages</a:t>
          </a:r>
        </a:p>
      </dgm:t>
    </dgm:pt>
    <dgm:pt modelId="{C81499C8-852F-403C-A691-25454B402CF2}" type="parTrans" cxnId="{73DEA058-8FC0-4437-A76F-9BE3E2271B77}">
      <dgm:prSet/>
      <dgm:spPr/>
      <dgm:t>
        <a:bodyPr/>
        <a:lstStyle/>
        <a:p>
          <a:endParaRPr lang="en-US"/>
        </a:p>
      </dgm:t>
    </dgm:pt>
    <dgm:pt modelId="{7592A127-6517-4056-A6F0-B9F90CA6BDDB}" type="sibTrans" cxnId="{73DEA058-8FC0-4437-A76F-9BE3E2271B77}">
      <dgm:prSet/>
      <dgm:spPr/>
      <dgm:t>
        <a:bodyPr/>
        <a:lstStyle/>
        <a:p>
          <a:endParaRPr lang="en-US"/>
        </a:p>
      </dgm:t>
    </dgm:pt>
    <dgm:pt modelId="{0FC41A56-8F55-4122-BB8B-A55203668750}">
      <dgm:prSet custT="1"/>
      <dgm:spPr/>
      <dgm:t>
        <a:bodyPr/>
        <a:lstStyle/>
        <a:p>
          <a:r>
            <a:rPr lang="en-US" sz="2000" dirty="0"/>
            <a:t>0 missing values</a:t>
          </a:r>
        </a:p>
      </dgm:t>
    </dgm:pt>
    <dgm:pt modelId="{5336E8D3-9741-44D6-8412-EAD908D3A01A}" type="parTrans" cxnId="{3E3CF712-379A-459E-9C2C-36C50BAFF515}">
      <dgm:prSet/>
      <dgm:spPr/>
      <dgm:t>
        <a:bodyPr/>
        <a:lstStyle/>
        <a:p>
          <a:endParaRPr lang="en-US"/>
        </a:p>
      </dgm:t>
    </dgm:pt>
    <dgm:pt modelId="{ABC0BCA9-21D1-41B7-BAAD-99FF5A119C68}" type="sibTrans" cxnId="{3E3CF712-379A-459E-9C2C-36C50BAFF515}">
      <dgm:prSet/>
      <dgm:spPr/>
      <dgm:t>
        <a:bodyPr/>
        <a:lstStyle/>
        <a:p>
          <a:endParaRPr lang="en-US"/>
        </a:p>
      </dgm:t>
    </dgm:pt>
    <dgm:pt modelId="{41FCC135-D5C6-4F4B-9FF7-E1014DDF9D6C}">
      <dgm:prSet/>
      <dgm:spPr/>
      <dgm:t>
        <a:bodyPr/>
        <a:lstStyle/>
        <a:p>
          <a:r>
            <a:rPr lang="en-US"/>
            <a:t>Results</a:t>
          </a:r>
        </a:p>
      </dgm:t>
    </dgm:pt>
    <dgm:pt modelId="{2434BB43-8EF1-4DB7-9969-3634E5087278}" type="parTrans" cxnId="{70DFF6B0-1B2D-476A-A9B1-0F5F6A115B0E}">
      <dgm:prSet/>
      <dgm:spPr/>
      <dgm:t>
        <a:bodyPr/>
        <a:lstStyle/>
        <a:p>
          <a:endParaRPr lang="en-US"/>
        </a:p>
      </dgm:t>
    </dgm:pt>
    <dgm:pt modelId="{9AB0549C-3D25-4BB3-BF8A-30637C22F40E}" type="sibTrans" cxnId="{70DFF6B0-1B2D-476A-A9B1-0F5F6A115B0E}">
      <dgm:prSet/>
      <dgm:spPr/>
      <dgm:t>
        <a:bodyPr/>
        <a:lstStyle/>
        <a:p>
          <a:endParaRPr lang="en-US"/>
        </a:p>
      </dgm:t>
    </dgm:pt>
    <dgm:pt modelId="{674BF8DD-EC2F-40DB-9561-26883FB5759A}">
      <dgm:prSet custT="1"/>
      <dgm:spPr/>
      <dgm:t>
        <a:bodyPr/>
        <a:lstStyle/>
        <a:p>
          <a:r>
            <a:rPr lang="en-US" sz="2000" dirty="0"/>
            <a:t>0 </a:t>
          </a:r>
          <a:r>
            <a:rPr lang="en-US" sz="2000" dirty="0" err="1"/>
            <a:t>edities</a:t>
          </a:r>
          <a:r>
            <a:rPr lang="en-US" sz="2000" dirty="0"/>
            <a:t> </a:t>
          </a:r>
        </a:p>
      </dgm:t>
    </dgm:pt>
    <dgm:pt modelId="{5B429520-7D6D-4AD9-BFFB-DBFDCA38ABC9}" type="parTrans" cxnId="{73AFBD20-AF71-4D11-9BA8-2DE64983EE91}">
      <dgm:prSet/>
      <dgm:spPr/>
      <dgm:t>
        <a:bodyPr/>
        <a:lstStyle/>
        <a:p>
          <a:endParaRPr lang="en-US"/>
        </a:p>
      </dgm:t>
    </dgm:pt>
    <dgm:pt modelId="{EC03D355-BBB3-49E8-94E3-7E59A8513FE7}" type="sibTrans" cxnId="{73AFBD20-AF71-4D11-9BA8-2DE64983EE91}">
      <dgm:prSet/>
      <dgm:spPr/>
      <dgm:t>
        <a:bodyPr/>
        <a:lstStyle/>
        <a:p>
          <a:endParaRPr lang="en-US"/>
        </a:p>
      </dgm:t>
    </dgm:pt>
    <dgm:pt modelId="{22B2BCEA-22E4-40C7-9AC5-9D4A2C76674F}">
      <dgm:prSet custT="1"/>
      <dgm:spPr/>
      <dgm:t>
        <a:bodyPr/>
        <a:lstStyle/>
        <a:p>
          <a:r>
            <a:rPr lang="en-US" sz="2000" dirty="0"/>
            <a:t>0 </a:t>
          </a:r>
          <a:r>
            <a:rPr lang="en-US" sz="2000" dirty="0" err="1"/>
            <a:t>jaren</a:t>
          </a:r>
          <a:r>
            <a:rPr lang="en-US" sz="2000" dirty="0"/>
            <a:t> </a:t>
          </a:r>
        </a:p>
      </dgm:t>
    </dgm:pt>
    <dgm:pt modelId="{707E62F1-0D4E-4DE8-B56E-ADC46EB80B89}" type="parTrans" cxnId="{F9AEEB7D-13C3-4391-A72E-1BE2CB7A51B4}">
      <dgm:prSet/>
      <dgm:spPr/>
      <dgm:t>
        <a:bodyPr/>
        <a:lstStyle/>
        <a:p>
          <a:endParaRPr lang="en-US"/>
        </a:p>
      </dgm:t>
    </dgm:pt>
    <dgm:pt modelId="{948DAE45-EC0D-482B-9EB5-D4564687F3B1}" type="sibTrans" cxnId="{F9AEEB7D-13C3-4391-A72E-1BE2CB7A51B4}">
      <dgm:prSet/>
      <dgm:spPr/>
      <dgm:t>
        <a:bodyPr/>
        <a:lstStyle/>
        <a:p>
          <a:endParaRPr lang="en-US"/>
        </a:p>
      </dgm:t>
    </dgm:pt>
    <dgm:pt modelId="{DBA010E4-81E2-469D-8BBE-81547E303751}">
      <dgm:prSet custT="1"/>
      <dgm:spPr/>
      <dgm:t>
        <a:bodyPr/>
        <a:lstStyle/>
        <a:p>
          <a:r>
            <a:rPr lang="en-US" sz="2000" dirty="0"/>
            <a:t>0 </a:t>
          </a:r>
          <a:r>
            <a:rPr lang="en-US" sz="2000" dirty="0" err="1"/>
            <a:t>etappes</a:t>
          </a:r>
          <a:r>
            <a:rPr lang="en-US" sz="2000" dirty="0"/>
            <a:t> </a:t>
          </a:r>
        </a:p>
      </dgm:t>
    </dgm:pt>
    <dgm:pt modelId="{F902AB67-BB14-4709-9820-585BF03315DA}" type="parTrans" cxnId="{0A24D2E5-C887-46E0-A490-12039E1B7C36}">
      <dgm:prSet/>
      <dgm:spPr/>
      <dgm:t>
        <a:bodyPr/>
        <a:lstStyle/>
        <a:p>
          <a:endParaRPr lang="en-US"/>
        </a:p>
      </dgm:t>
    </dgm:pt>
    <dgm:pt modelId="{8F4D5DFA-B781-48B4-A5F1-AFAEABD754A9}" type="sibTrans" cxnId="{0A24D2E5-C887-46E0-A490-12039E1B7C36}">
      <dgm:prSet/>
      <dgm:spPr/>
      <dgm:t>
        <a:bodyPr/>
        <a:lstStyle/>
        <a:p>
          <a:endParaRPr lang="en-US"/>
        </a:p>
      </dgm:t>
    </dgm:pt>
    <dgm:pt modelId="{B1077F49-80E6-4ACF-8471-DB96C2500BBC}">
      <dgm:prSet custT="1"/>
      <dgm:spPr/>
      <dgm:t>
        <a:bodyPr/>
        <a:lstStyle/>
        <a:p>
          <a:r>
            <a:rPr lang="en-US" sz="2000" dirty="0"/>
            <a:t>573 ranks </a:t>
          </a:r>
        </a:p>
      </dgm:t>
    </dgm:pt>
    <dgm:pt modelId="{CC351C77-FF71-488C-8B01-E8CF8505AD9A}" type="parTrans" cxnId="{5AC1FA01-B4C2-4558-BB87-361275984296}">
      <dgm:prSet/>
      <dgm:spPr/>
      <dgm:t>
        <a:bodyPr/>
        <a:lstStyle/>
        <a:p>
          <a:endParaRPr lang="en-US"/>
        </a:p>
      </dgm:t>
    </dgm:pt>
    <dgm:pt modelId="{E66B3F29-45B2-489F-AB52-0E38F5B2211F}" type="sibTrans" cxnId="{5AC1FA01-B4C2-4558-BB87-361275984296}">
      <dgm:prSet/>
      <dgm:spPr/>
      <dgm:t>
        <a:bodyPr/>
        <a:lstStyle/>
        <a:p>
          <a:endParaRPr lang="en-US"/>
        </a:p>
      </dgm:t>
    </dgm:pt>
    <dgm:pt modelId="{DB308A4E-042B-42E1-91B8-C8289F8AB362}">
      <dgm:prSet custT="1"/>
      <dgm:spPr/>
      <dgm:t>
        <a:bodyPr/>
        <a:lstStyle/>
        <a:p>
          <a:r>
            <a:rPr lang="en-US" sz="2000"/>
            <a:t>0 riders </a:t>
          </a:r>
        </a:p>
      </dgm:t>
    </dgm:pt>
    <dgm:pt modelId="{65925424-EE12-4376-9220-2B60783DE5D2}" type="parTrans" cxnId="{0F3C7CC6-9639-4760-9E0A-6E643ED33033}">
      <dgm:prSet/>
      <dgm:spPr/>
      <dgm:t>
        <a:bodyPr/>
        <a:lstStyle/>
        <a:p>
          <a:endParaRPr lang="en-US"/>
        </a:p>
      </dgm:t>
    </dgm:pt>
    <dgm:pt modelId="{71D42037-0C40-48F4-8861-EBE57F727A24}" type="sibTrans" cxnId="{0F3C7CC6-9639-4760-9E0A-6E643ED33033}">
      <dgm:prSet/>
      <dgm:spPr/>
      <dgm:t>
        <a:bodyPr/>
        <a:lstStyle/>
        <a:p>
          <a:endParaRPr lang="en-US"/>
        </a:p>
      </dgm:t>
    </dgm:pt>
    <dgm:pt modelId="{B1DF5E68-6301-4586-A5B5-C7D26372374D}">
      <dgm:prSet custT="1"/>
      <dgm:spPr/>
      <dgm:t>
        <a:bodyPr/>
        <a:lstStyle/>
        <a:p>
          <a:r>
            <a:rPr lang="en-US" sz="2000"/>
            <a:t>13 leeftijden </a:t>
          </a:r>
        </a:p>
      </dgm:t>
    </dgm:pt>
    <dgm:pt modelId="{B9ED5A39-9EF3-4C0B-ABDB-BB214ED3E875}" type="parTrans" cxnId="{B5718B39-BBB0-4337-8A1A-56733D4870D0}">
      <dgm:prSet/>
      <dgm:spPr/>
      <dgm:t>
        <a:bodyPr/>
        <a:lstStyle/>
        <a:p>
          <a:endParaRPr lang="en-US"/>
        </a:p>
      </dgm:t>
    </dgm:pt>
    <dgm:pt modelId="{D25E393A-FEFE-486B-A135-2FB3DE0DD3E5}" type="sibTrans" cxnId="{B5718B39-BBB0-4337-8A1A-56733D4870D0}">
      <dgm:prSet/>
      <dgm:spPr/>
      <dgm:t>
        <a:bodyPr/>
        <a:lstStyle/>
        <a:p>
          <a:endParaRPr lang="en-US"/>
        </a:p>
      </dgm:t>
    </dgm:pt>
    <dgm:pt modelId="{817C37FF-5345-49E2-B04D-831F77272F3F}">
      <dgm:prSet custT="1"/>
      <dgm:spPr/>
      <dgm:t>
        <a:bodyPr/>
        <a:lstStyle/>
        <a:p>
          <a:r>
            <a:rPr lang="en-US" sz="2000" dirty="0"/>
            <a:t>3 teams</a:t>
          </a:r>
        </a:p>
      </dgm:t>
    </dgm:pt>
    <dgm:pt modelId="{9C1993E4-DDE5-4AB1-8CFE-86C5FEB7791D}" type="parTrans" cxnId="{324F37EE-5BB8-4A41-B4B2-D02C03EED493}">
      <dgm:prSet/>
      <dgm:spPr/>
      <dgm:t>
        <a:bodyPr/>
        <a:lstStyle/>
        <a:p>
          <a:endParaRPr lang="en-US"/>
        </a:p>
      </dgm:t>
    </dgm:pt>
    <dgm:pt modelId="{6769E01B-1D97-4137-81EB-671F8518390C}" type="sibTrans" cxnId="{324F37EE-5BB8-4A41-B4B2-D02C03EED493}">
      <dgm:prSet/>
      <dgm:spPr/>
      <dgm:t>
        <a:bodyPr/>
        <a:lstStyle/>
        <a:p>
          <a:endParaRPr lang="en-US"/>
        </a:p>
      </dgm:t>
    </dgm:pt>
    <dgm:pt modelId="{A070A84C-F632-41E7-92D8-65A0E37B7196}">
      <dgm:prSet custT="1"/>
      <dgm:spPr/>
      <dgm:t>
        <a:bodyPr/>
        <a:lstStyle/>
        <a:p>
          <a:r>
            <a:rPr lang="en-US" sz="2000" dirty="0"/>
            <a:t>573 </a:t>
          </a:r>
          <a:r>
            <a:rPr lang="en-US" sz="2000" dirty="0" err="1"/>
            <a:t>tijden</a:t>
          </a:r>
          <a:endParaRPr lang="en-US" sz="2000" dirty="0"/>
        </a:p>
      </dgm:t>
    </dgm:pt>
    <dgm:pt modelId="{0868EB8E-ED43-4FF7-8A13-C60A1765E276}" type="parTrans" cxnId="{C21F4DB4-DCEE-4329-8EDD-67243E31C836}">
      <dgm:prSet/>
      <dgm:spPr/>
      <dgm:t>
        <a:bodyPr/>
        <a:lstStyle/>
        <a:p>
          <a:endParaRPr lang="en-US"/>
        </a:p>
      </dgm:t>
    </dgm:pt>
    <dgm:pt modelId="{3D477162-36F3-4041-874F-3CE59EED72A9}" type="sibTrans" cxnId="{C21F4DB4-DCEE-4329-8EDD-67243E31C836}">
      <dgm:prSet/>
      <dgm:spPr/>
      <dgm:t>
        <a:bodyPr/>
        <a:lstStyle/>
        <a:p>
          <a:endParaRPr lang="en-US"/>
        </a:p>
      </dgm:t>
    </dgm:pt>
    <dgm:pt modelId="{1349A583-2E5A-4CD1-9594-91A72AD36100}" type="pres">
      <dgm:prSet presAssocID="{A6AFF192-9D25-4B29-905B-EFC83E438EF9}" presName="linear" presStyleCnt="0">
        <dgm:presLayoutVars>
          <dgm:animLvl val="lvl"/>
          <dgm:resizeHandles val="exact"/>
        </dgm:presLayoutVars>
      </dgm:prSet>
      <dgm:spPr/>
    </dgm:pt>
    <dgm:pt modelId="{9C981F39-CA5B-4681-AB72-E248AF914524}" type="pres">
      <dgm:prSet presAssocID="{6D7ABC4F-A505-4512-87BB-2D8DE66A5BC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BBE2FE3-2628-4A5A-8BC6-EDD5D995D620}" type="pres">
      <dgm:prSet presAssocID="{6D7ABC4F-A505-4512-87BB-2D8DE66A5BC3}" presName="childText" presStyleLbl="revTx" presStyleIdx="0" presStyleCnt="2">
        <dgm:presLayoutVars>
          <dgm:bulletEnabled val="1"/>
        </dgm:presLayoutVars>
      </dgm:prSet>
      <dgm:spPr/>
    </dgm:pt>
    <dgm:pt modelId="{C2A8E56E-DF95-4AF7-AAC8-FB03FBE1DDAE}" type="pres">
      <dgm:prSet presAssocID="{41FCC135-D5C6-4F4B-9FF7-E1014DDF9D6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06EC2B6-BC27-40E9-91C1-41B111AC7EAB}" type="pres">
      <dgm:prSet presAssocID="{41FCC135-D5C6-4F4B-9FF7-E1014DDF9D6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AC1FA01-B4C2-4558-BB87-361275984296}" srcId="{41FCC135-D5C6-4F4B-9FF7-E1014DDF9D6C}" destId="{B1077F49-80E6-4ACF-8471-DB96C2500BBC}" srcOrd="3" destOrd="0" parTransId="{CC351C77-FF71-488C-8B01-E8CF8505AD9A}" sibTransId="{E66B3F29-45B2-489F-AB52-0E38F5B2211F}"/>
    <dgm:cxn modelId="{2DF34905-E12A-41C9-92EF-10470F3FD9DB}" type="presOf" srcId="{0FC41A56-8F55-4122-BB8B-A55203668750}" destId="{ABBE2FE3-2628-4A5A-8BC6-EDD5D995D620}" srcOrd="0" destOrd="0" presId="urn:microsoft.com/office/officeart/2005/8/layout/vList2"/>
    <dgm:cxn modelId="{3E3CF712-379A-459E-9C2C-36C50BAFF515}" srcId="{6D7ABC4F-A505-4512-87BB-2D8DE66A5BC3}" destId="{0FC41A56-8F55-4122-BB8B-A55203668750}" srcOrd="0" destOrd="0" parTransId="{5336E8D3-9741-44D6-8412-EAD908D3A01A}" sibTransId="{ABC0BCA9-21D1-41B7-BAAD-99FF5A119C68}"/>
    <dgm:cxn modelId="{37264D1F-EC09-48AF-BA97-A9EF0D0CA5BE}" type="presOf" srcId="{22B2BCEA-22E4-40C7-9AC5-9D4A2C76674F}" destId="{B06EC2B6-BC27-40E9-91C1-41B111AC7EAB}" srcOrd="0" destOrd="1" presId="urn:microsoft.com/office/officeart/2005/8/layout/vList2"/>
    <dgm:cxn modelId="{73AFBD20-AF71-4D11-9BA8-2DE64983EE91}" srcId="{41FCC135-D5C6-4F4B-9FF7-E1014DDF9D6C}" destId="{674BF8DD-EC2F-40DB-9561-26883FB5759A}" srcOrd="0" destOrd="0" parTransId="{5B429520-7D6D-4AD9-BFFB-DBFDCA38ABC9}" sibTransId="{EC03D355-BBB3-49E8-94E3-7E59A8513FE7}"/>
    <dgm:cxn modelId="{2ECC0435-F55A-4D75-A68C-B7EF03BAD99E}" type="presOf" srcId="{674BF8DD-EC2F-40DB-9561-26883FB5759A}" destId="{B06EC2B6-BC27-40E9-91C1-41B111AC7EAB}" srcOrd="0" destOrd="0" presId="urn:microsoft.com/office/officeart/2005/8/layout/vList2"/>
    <dgm:cxn modelId="{B5718B39-BBB0-4337-8A1A-56733D4870D0}" srcId="{41FCC135-D5C6-4F4B-9FF7-E1014DDF9D6C}" destId="{B1DF5E68-6301-4586-A5B5-C7D26372374D}" srcOrd="5" destOrd="0" parTransId="{B9ED5A39-9EF3-4C0B-ABDB-BB214ED3E875}" sibTransId="{D25E393A-FEFE-486B-A135-2FB3DE0DD3E5}"/>
    <dgm:cxn modelId="{99E65765-BBF3-4FEB-AB30-274978A51B8A}" type="presOf" srcId="{B1DF5E68-6301-4586-A5B5-C7D26372374D}" destId="{B06EC2B6-BC27-40E9-91C1-41B111AC7EAB}" srcOrd="0" destOrd="5" presId="urn:microsoft.com/office/officeart/2005/8/layout/vList2"/>
    <dgm:cxn modelId="{255A024A-76A3-408A-B848-65F615E7EBDE}" type="presOf" srcId="{817C37FF-5345-49E2-B04D-831F77272F3F}" destId="{B06EC2B6-BC27-40E9-91C1-41B111AC7EAB}" srcOrd="0" destOrd="6" presId="urn:microsoft.com/office/officeart/2005/8/layout/vList2"/>
    <dgm:cxn modelId="{FFF03A58-BDB2-4B50-9486-175B7F707D69}" type="presOf" srcId="{6D7ABC4F-A505-4512-87BB-2D8DE66A5BC3}" destId="{9C981F39-CA5B-4681-AB72-E248AF914524}" srcOrd="0" destOrd="0" presId="urn:microsoft.com/office/officeart/2005/8/layout/vList2"/>
    <dgm:cxn modelId="{73DEA058-8FC0-4437-A76F-9BE3E2271B77}" srcId="{A6AFF192-9D25-4B29-905B-EFC83E438EF9}" destId="{6D7ABC4F-A505-4512-87BB-2D8DE66A5BC3}" srcOrd="0" destOrd="0" parTransId="{C81499C8-852F-403C-A691-25454B402CF2}" sibTransId="{7592A127-6517-4056-A6F0-B9F90CA6BDDB}"/>
    <dgm:cxn modelId="{F9AEEB7D-13C3-4391-A72E-1BE2CB7A51B4}" srcId="{41FCC135-D5C6-4F4B-9FF7-E1014DDF9D6C}" destId="{22B2BCEA-22E4-40C7-9AC5-9D4A2C76674F}" srcOrd="1" destOrd="0" parTransId="{707E62F1-0D4E-4DE8-B56E-ADC46EB80B89}" sibTransId="{948DAE45-EC0D-482B-9EB5-D4564687F3B1}"/>
    <dgm:cxn modelId="{98D92C89-DBAA-4B97-8D2D-F01287E3B709}" type="presOf" srcId="{DB308A4E-042B-42E1-91B8-C8289F8AB362}" destId="{B06EC2B6-BC27-40E9-91C1-41B111AC7EAB}" srcOrd="0" destOrd="4" presId="urn:microsoft.com/office/officeart/2005/8/layout/vList2"/>
    <dgm:cxn modelId="{1FA4ED8D-21A9-416E-8E5A-090343967AA0}" type="presOf" srcId="{B1077F49-80E6-4ACF-8471-DB96C2500BBC}" destId="{B06EC2B6-BC27-40E9-91C1-41B111AC7EAB}" srcOrd="0" destOrd="3" presId="urn:microsoft.com/office/officeart/2005/8/layout/vList2"/>
    <dgm:cxn modelId="{70DFF6B0-1B2D-476A-A9B1-0F5F6A115B0E}" srcId="{A6AFF192-9D25-4B29-905B-EFC83E438EF9}" destId="{41FCC135-D5C6-4F4B-9FF7-E1014DDF9D6C}" srcOrd="1" destOrd="0" parTransId="{2434BB43-8EF1-4DB7-9969-3634E5087278}" sibTransId="{9AB0549C-3D25-4BB3-BF8A-30637C22F40E}"/>
    <dgm:cxn modelId="{C21F4DB4-DCEE-4329-8EDD-67243E31C836}" srcId="{41FCC135-D5C6-4F4B-9FF7-E1014DDF9D6C}" destId="{A070A84C-F632-41E7-92D8-65A0E37B7196}" srcOrd="7" destOrd="0" parTransId="{0868EB8E-ED43-4FF7-8A13-C60A1765E276}" sibTransId="{3D477162-36F3-4041-874F-3CE59EED72A9}"/>
    <dgm:cxn modelId="{1C54EEC2-173E-4304-8A95-5CE64760EAA4}" type="presOf" srcId="{A6AFF192-9D25-4B29-905B-EFC83E438EF9}" destId="{1349A583-2E5A-4CD1-9594-91A72AD36100}" srcOrd="0" destOrd="0" presId="urn:microsoft.com/office/officeart/2005/8/layout/vList2"/>
    <dgm:cxn modelId="{0F3C7CC6-9639-4760-9E0A-6E643ED33033}" srcId="{41FCC135-D5C6-4F4B-9FF7-E1014DDF9D6C}" destId="{DB308A4E-042B-42E1-91B8-C8289F8AB362}" srcOrd="4" destOrd="0" parTransId="{65925424-EE12-4376-9220-2B60783DE5D2}" sibTransId="{71D42037-0C40-48F4-8861-EBE57F727A24}"/>
    <dgm:cxn modelId="{947F7CCF-1A33-4301-A9A0-8B8848A451A7}" type="presOf" srcId="{A070A84C-F632-41E7-92D8-65A0E37B7196}" destId="{B06EC2B6-BC27-40E9-91C1-41B111AC7EAB}" srcOrd="0" destOrd="7" presId="urn:microsoft.com/office/officeart/2005/8/layout/vList2"/>
    <dgm:cxn modelId="{0A24D2E5-C887-46E0-A490-12039E1B7C36}" srcId="{41FCC135-D5C6-4F4B-9FF7-E1014DDF9D6C}" destId="{DBA010E4-81E2-469D-8BBE-81547E303751}" srcOrd="2" destOrd="0" parTransId="{F902AB67-BB14-4709-9820-585BF03315DA}" sibTransId="{8F4D5DFA-B781-48B4-A5F1-AFAEABD754A9}"/>
    <dgm:cxn modelId="{14A4E2E5-DDC2-45E3-AE05-177268F8560E}" type="presOf" srcId="{41FCC135-D5C6-4F4B-9FF7-E1014DDF9D6C}" destId="{C2A8E56E-DF95-4AF7-AAC8-FB03FBE1DDAE}" srcOrd="0" destOrd="0" presId="urn:microsoft.com/office/officeart/2005/8/layout/vList2"/>
    <dgm:cxn modelId="{324F37EE-5BB8-4A41-B4B2-D02C03EED493}" srcId="{41FCC135-D5C6-4F4B-9FF7-E1014DDF9D6C}" destId="{817C37FF-5345-49E2-B04D-831F77272F3F}" srcOrd="6" destOrd="0" parTransId="{9C1993E4-DDE5-4AB1-8CFE-86C5FEB7791D}" sibTransId="{6769E01B-1D97-4137-81EB-671F8518390C}"/>
    <dgm:cxn modelId="{289430F5-B092-4EA9-A7B2-3FE18C80B3D0}" type="presOf" srcId="{DBA010E4-81E2-469D-8BBE-81547E303751}" destId="{B06EC2B6-BC27-40E9-91C1-41B111AC7EAB}" srcOrd="0" destOrd="2" presId="urn:microsoft.com/office/officeart/2005/8/layout/vList2"/>
    <dgm:cxn modelId="{4F8D7BC0-FDA1-4975-9325-BD9CB7B2EAEC}" type="presParOf" srcId="{1349A583-2E5A-4CD1-9594-91A72AD36100}" destId="{9C981F39-CA5B-4681-AB72-E248AF914524}" srcOrd="0" destOrd="0" presId="urn:microsoft.com/office/officeart/2005/8/layout/vList2"/>
    <dgm:cxn modelId="{9C08B095-3DBB-41E1-BC90-83E51A7A1A59}" type="presParOf" srcId="{1349A583-2E5A-4CD1-9594-91A72AD36100}" destId="{ABBE2FE3-2628-4A5A-8BC6-EDD5D995D620}" srcOrd="1" destOrd="0" presId="urn:microsoft.com/office/officeart/2005/8/layout/vList2"/>
    <dgm:cxn modelId="{F1229C05-8CD1-455D-9FA1-B8F5543D3481}" type="presParOf" srcId="{1349A583-2E5A-4CD1-9594-91A72AD36100}" destId="{C2A8E56E-DF95-4AF7-AAC8-FB03FBE1DDAE}" srcOrd="2" destOrd="0" presId="urn:microsoft.com/office/officeart/2005/8/layout/vList2"/>
    <dgm:cxn modelId="{0B5656D6-7FB0-4D8C-8679-285960FC05BD}" type="presParOf" srcId="{1349A583-2E5A-4CD1-9594-91A72AD36100}" destId="{B06EC2B6-BC27-40E9-91C1-41B111AC7EA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881F2-C4D2-40E9-B1C0-096101E8FCBC}">
      <dsp:nvSpPr>
        <dsp:cNvPr id="0" name=""/>
        <dsp:cNvSpPr/>
      </dsp:nvSpPr>
      <dsp:spPr>
        <a:xfrm>
          <a:off x="684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0C944-E9B5-4975-B2A3-748A989D9DB1}">
      <dsp:nvSpPr>
        <dsp:cNvPr id="0" name=""/>
        <dsp:cNvSpPr/>
      </dsp:nvSpPr>
      <dsp:spPr>
        <a:xfrm>
          <a:off x="91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72492-CBCA-4994-9F96-384C8F249C34}">
      <dsp:nvSpPr>
        <dsp:cNvPr id="0" name=""/>
        <dsp:cNvSpPr/>
      </dsp:nvSpPr>
      <dsp:spPr>
        <a:xfrm>
          <a:off x="33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Dataset </a:t>
          </a:r>
          <a:r>
            <a:rPr lang="en-US" sz="2400" kern="1200" dirty="0" err="1"/>
            <a:t>kwaliteit</a:t>
          </a:r>
          <a:r>
            <a:rPr lang="en-US" sz="2400" kern="1200" dirty="0"/>
            <a:t> </a:t>
          </a:r>
        </a:p>
      </dsp:txBody>
      <dsp:txXfrm>
        <a:off x="333914" y="2456402"/>
        <a:ext cx="1800000" cy="720000"/>
      </dsp:txXfrm>
    </dsp:sp>
    <dsp:sp modelId="{D3FE3A93-8C86-4375-A514-6044113FF715}">
      <dsp:nvSpPr>
        <dsp:cNvPr id="0" name=""/>
        <dsp:cNvSpPr/>
      </dsp:nvSpPr>
      <dsp:spPr>
        <a:xfrm>
          <a:off x="2799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EC0B54-48F7-4A8B-9ADB-6FFD174DE4D3}">
      <dsp:nvSpPr>
        <dsp:cNvPr id="0" name=""/>
        <dsp:cNvSpPr/>
      </dsp:nvSpPr>
      <dsp:spPr>
        <a:xfrm>
          <a:off x="303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5B540E-E9AD-4B0A-A512-9FCF12244DD0}">
      <dsp:nvSpPr>
        <dsp:cNvPr id="0" name=""/>
        <dsp:cNvSpPr/>
      </dsp:nvSpPr>
      <dsp:spPr>
        <a:xfrm>
          <a:off x="244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Etappe informatie</a:t>
          </a:r>
        </a:p>
      </dsp:txBody>
      <dsp:txXfrm>
        <a:off x="2448914" y="2456402"/>
        <a:ext cx="1800000" cy="720000"/>
      </dsp:txXfrm>
    </dsp:sp>
    <dsp:sp modelId="{B795CF1B-CD51-46DA-90C8-315463B5B7E1}">
      <dsp:nvSpPr>
        <dsp:cNvPr id="0" name=""/>
        <dsp:cNvSpPr/>
      </dsp:nvSpPr>
      <dsp:spPr>
        <a:xfrm>
          <a:off x="4914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0E57AC-33BE-4B4F-9B43-29F6C7389D26}">
      <dsp:nvSpPr>
        <dsp:cNvPr id="0" name=""/>
        <dsp:cNvSpPr/>
      </dsp:nvSpPr>
      <dsp:spPr>
        <a:xfrm>
          <a:off x="514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ED346-837F-4497-8253-BD2C4019980E}">
      <dsp:nvSpPr>
        <dsp:cNvPr id="0" name=""/>
        <dsp:cNvSpPr/>
      </dsp:nvSpPr>
      <dsp:spPr>
        <a:xfrm>
          <a:off x="456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Top 10 renners</a:t>
          </a:r>
        </a:p>
      </dsp:txBody>
      <dsp:txXfrm>
        <a:off x="4563914" y="2456402"/>
        <a:ext cx="1800000" cy="720000"/>
      </dsp:txXfrm>
    </dsp:sp>
    <dsp:sp modelId="{D735EF32-5F5D-473F-ADA3-F7B8A4A50E6F}">
      <dsp:nvSpPr>
        <dsp:cNvPr id="0" name=""/>
        <dsp:cNvSpPr/>
      </dsp:nvSpPr>
      <dsp:spPr>
        <a:xfrm>
          <a:off x="7029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A3D4A8-B3C5-4F98-8847-56A8F2841517}">
      <dsp:nvSpPr>
        <dsp:cNvPr id="0" name=""/>
        <dsp:cNvSpPr/>
      </dsp:nvSpPr>
      <dsp:spPr>
        <a:xfrm>
          <a:off x="726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64F545-9680-4EAC-BA20-BC4B1161BBD7}">
      <dsp:nvSpPr>
        <dsp:cNvPr id="0" name=""/>
        <dsp:cNvSpPr/>
      </dsp:nvSpPr>
      <dsp:spPr>
        <a:xfrm>
          <a:off x="667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Recentelijke top teams</a:t>
          </a:r>
        </a:p>
      </dsp:txBody>
      <dsp:txXfrm>
        <a:off x="6678914" y="2456402"/>
        <a:ext cx="1800000" cy="720000"/>
      </dsp:txXfrm>
    </dsp:sp>
    <dsp:sp modelId="{6E6DBE44-F04E-4E88-A557-772C1E7F4091}">
      <dsp:nvSpPr>
        <dsp:cNvPr id="0" name=""/>
        <dsp:cNvSpPr/>
      </dsp:nvSpPr>
      <dsp:spPr>
        <a:xfrm>
          <a:off x="9144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EE8DC6-1643-43A5-8494-EF82F7BB26AC}">
      <dsp:nvSpPr>
        <dsp:cNvPr id="0" name=""/>
        <dsp:cNvSpPr/>
      </dsp:nvSpPr>
      <dsp:spPr>
        <a:xfrm>
          <a:off x="937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07BBF-0FE6-4682-90F7-912B3CDDA948}">
      <dsp:nvSpPr>
        <dsp:cNvPr id="0" name=""/>
        <dsp:cNvSpPr/>
      </dsp:nvSpPr>
      <dsp:spPr>
        <a:xfrm>
          <a:off x="879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Advies</a:t>
          </a:r>
        </a:p>
      </dsp:txBody>
      <dsp:txXfrm>
        <a:off x="8793914" y="2456402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BBFB8-6A1B-47A3-859C-65DFE7B3E871}">
      <dsp:nvSpPr>
        <dsp:cNvPr id="0" name=""/>
        <dsp:cNvSpPr/>
      </dsp:nvSpPr>
      <dsp:spPr>
        <a:xfrm>
          <a:off x="0" y="35108"/>
          <a:ext cx="10515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Stages</a:t>
          </a:r>
        </a:p>
      </dsp:txBody>
      <dsp:txXfrm>
        <a:off x="28100" y="63208"/>
        <a:ext cx="10459400" cy="519439"/>
      </dsp:txXfrm>
    </dsp:sp>
    <dsp:sp modelId="{8D7F08B4-D917-425E-81BB-02A31B85099B}">
      <dsp:nvSpPr>
        <dsp:cNvPr id="0" name=""/>
        <dsp:cNvSpPr/>
      </dsp:nvSpPr>
      <dsp:spPr>
        <a:xfrm>
          <a:off x="0" y="610748"/>
          <a:ext cx="1051560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0 missing values</a:t>
          </a:r>
        </a:p>
      </dsp:txBody>
      <dsp:txXfrm>
        <a:off x="0" y="610748"/>
        <a:ext cx="10515600" cy="397440"/>
      </dsp:txXfrm>
    </dsp:sp>
    <dsp:sp modelId="{0D1BCB31-A515-452F-BEB3-99310FF6447E}">
      <dsp:nvSpPr>
        <dsp:cNvPr id="0" name=""/>
        <dsp:cNvSpPr/>
      </dsp:nvSpPr>
      <dsp:spPr>
        <a:xfrm>
          <a:off x="0" y="1008188"/>
          <a:ext cx="10515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Results</a:t>
          </a:r>
        </a:p>
      </dsp:txBody>
      <dsp:txXfrm>
        <a:off x="28100" y="1036288"/>
        <a:ext cx="10459400" cy="519439"/>
      </dsp:txXfrm>
    </dsp:sp>
    <dsp:sp modelId="{4B7D7D4B-8181-4C90-BAD3-51B7AD7D5BC0}">
      <dsp:nvSpPr>
        <dsp:cNvPr id="0" name=""/>
        <dsp:cNvSpPr/>
      </dsp:nvSpPr>
      <dsp:spPr>
        <a:xfrm>
          <a:off x="0" y="1583828"/>
          <a:ext cx="10515600" cy="273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2428 </a:t>
          </a:r>
          <a:r>
            <a:rPr lang="en-US" sz="2000" kern="1200" dirty="0" err="1"/>
            <a:t>edities</a:t>
          </a:r>
          <a:r>
            <a:rPr lang="en-US" sz="2000" kern="1200" dirty="0"/>
            <a:t>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2428 jaren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2428 </a:t>
          </a:r>
          <a:r>
            <a:rPr lang="en-US" sz="2000" kern="1200" dirty="0" err="1"/>
            <a:t>etappes</a:t>
          </a:r>
          <a:r>
            <a:rPr lang="en-US" sz="2000" kern="1200" dirty="0"/>
            <a:t>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3833 ranks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2428 riders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5171 leeftijden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24274 teams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3869 </a:t>
          </a:r>
          <a:r>
            <a:rPr lang="en-US" sz="2000" kern="1200" dirty="0" err="1"/>
            <a:t>tijden</a:t>
          </a:r>
          <a:endParaRPr lang="en-US" sz="2000" kern="1200" dirty="0"/>
        </a:p>
      </dsp:txBody>
      <dsp:txXfrm>
        <a:off x="0" y="1583828"/>
        <a:ext cx="10515600" cy="2732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BBFB8-6A1B-47A3-859C-65DFE7B3E871}">
      <dsp:nvSpPr>
        <dsp:cNvPr id="0" name=""/>
        <dsp:cNvSpPr/>
      </dsp:nvSpPr>
      <dsp:spPr>
        <a:xfrm>
          <a:off x="0" y="35108"/>
          <a:ext cx="10515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Stages</a:t>
          </a:r>
        </a:p>
      </dsp:txBody>
      <dsp:txXfrm>
        <a:off x="28100" y="63208"/>
        <a:ext cx="10459400" cy="519439"/>
      </dsp:txXfrm>
    </dsp:sp>
    <dsp:sp modelId="{8D7F08B4-D917-425E-81BB-02A31B85099B}">
      <dsp:nvSpPr>
        <dsp:cNvPr id="0" name=""/>
        <dsp:cNvSpPr/>
      </dsp:nvSpPr>
      <dsp:spPr>
        <a:xfrm>
          <a:off x="0" y="610748"/>
          <a:ext cx="1051560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0 missing values</a:t>
          </a:r>
        </a:p>
      </dsp:txBody>
      <dsp:txXfrm>
        <a:off x="0" y="610748"/>
        <a:ext cx="10515600" cy="397440"/>
      </dsp:txXfrm>
    </dsp:sp>
    <dsp:sp modelId="{0D1BCB31-A515-452F-BEB3-99310FF6447E}">
      <dsp:nvSpPr>
        <dsp:cNvPr id="0" name=""/>
        <dsp:cNvSpPr/>
      </dsp:nvSpPr>
      <dsp:spPr>
        <a:xfrm>
          <a:off x="0" y="1008188"/>
          <a:ext cx="10515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Results</a:t>
          </a:r>
        </a:p>
      </dsp:txBody>
      <dsp:txXfrm>
        <a:off x="28100" y="1036288"/>
        <a:ext cx="10459400" cy="519439"/>
      </dsp:txXfrm>
    </dsp:sp>
    <dsp:sp modelId="{4B7D7D4B-8181-4C90-BAD3-51B7AD7D5BC0}">
      <dsp:nvSpPr>
        <dsp:cNvPr id="0" name=""/>
        <dsp:cNvSpPr/>
      </dsp:nvSpPr>
      <dsp:spPr>
        <a:xfrm>
          <a:off x="0" y="1583828"/>
          <a:ext cx="10515600" cy="273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2428 </a:t>
          </a:r>
          <a:r>
            <a:rPr lang="en-US" sz="2000" kern="1200" dirty="0" err="1"/>
            <a:t>edities</a:t>
          </a:r>
          <a:r>
            <a:rPr lang="en-US" sz="2000" kern="1200" dirty="0"/>
            <a:t>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2428 jaren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2428 </a:t>
          </a:r>
          <a:r>
            <a:rPr lang="en-US" sz="2000" kern="1200" dirty="0" err="1"/>
            <a:t>etappes</a:t>
          </a:r>
          <a:r>
            <a:rPr lang="en-US" sz="2000" kern="1200" dirty="0"/>
            <a:t>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3833 ranks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2428 riders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5171 leeftijden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24274 teams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3869 </a:t>
          </a:r>
          <a:r>
            <a:rPr lang="en-US" sz="2000" kern="1200" dirty="0" err="1"/>
            <a:t>tijden</a:t>
          </a:r>
          <a:endParaRPr lang="en-US" sz="2000" kern="1200" dirty="0"/>
        </a:p>
      </dsp:txBody>
      <dsp:txXfrm>
        <a:off x="0" y="1583828"/>
        <a:ext cx="10515600" cy="2732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981F39-CA5B-4681-AB72-E248AF914524}">
      <dsp:nvSpPr>
        <dsp:cNvPr id="0" name=""/>
        <dsp:cNvSpPr/>
      </dsp:nvSpPr>
      <dsp:spPr>
        <a:xfrm>
          <a:off x="0" y="35108"/>
          <a:ext cx="10515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Stages</a:t>
          </a:r>
        </a:p>
      </dsp:txBody>
      <dsp:txXfrm>
        <a:off x="28100" y="63208"/>
        <a:ext cx="10459400" cy="519439"/>
      </dsp:txXfrm>
    </dsp:sp>
    <dsp:sp modelId="{ABBE2FE3-2628-4A5A-8BC6-EDD5D995D620}">
      <dsp:nvSpPr>
        <dsp:cNvPr id="0" name=""/>
        <dsp:cNvSpPr/>
      </dsp:nvSpPr>
      <dsp:spPr>
        <a:xfrm>
          <a:off x="0" y="610748"/>
          <a:ext cx="1051560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0 missing values</a:t>
          </a:r>
        </a:p>
      </dsp:txBody>
      <dsp:txXfrm>
        <a:off x="0" y="610748"/>
        <a:ext cx="10515600" cy="397440"/>
      </dsp:txXfrm>
    </dsp:sp>
    <dsp:sp modelId="{C2A8E56E-DF95-4AF7-AAC8-FB03FBE1DDAE}">
      <dsp:nvSpPr>
        <dsp:cNvPr id="0" name=""/>
        <dsp:cNvSpPr/>
      </dsp:nvSpPr>
      <dsp:spPr>
        <a:xfrm>
          <a:off x="0" y="1008188"/>
          <a:ext cx="10515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Results</a:t>
          </a:r>
        </a:p>
      </dsp:txBody>
      <dsp:txXfrm>
        <a:off x="28100" y="1036288"/>
        <a:ext cx="10459400" cy="519439"/>
      </dsp:txXfrm>
    </dsp:sp>
    <dsp:sp modelId="{B06EC2B6-BC27-40E9-91C1-41B111AC7EAB}">
      <dsp:nvSpPr>
        <dsp:cNvPr id="0" name=""/>
        <dsp:cNvSpPr/>
      </dsp:nvSpPr>
      <dsp:spPr>
        <a:xfrm>
          <a:off x="0" y="1583828"/>
          <a:ext cx="10515600" cy="273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0 </a:t>
          </a:r>
          <a:r>
            <a:rPr lang="en-US" sz="2000" kern="1200" dirty="0" err="1"/>
            <a:t>edities</a:t>
          </a:r>
          <a:r>
            <a:rPr lang="en-US" sz="2000" kern="1200" dirty="0"/>
            <a:t>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0 </a:t>
          </a:r>
          <a:r>
            <a:rPr lang="en-US" sz="2000" kern="1200" dirty="0" err="1"/>
            <a:t>jaren</a:t>
          </a:r>
          <a:r>
            <a:rPr lang="en-US" sz="2000" kern="1200" dirty="0"/>
            <a:t>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0 </a:t>
          </a:r>
          <a:r>
            <a:rPr lang="en-US" sz="2000" kern="1200" dirty="0" err="1"/>
            <a:t>etappes</a:t>
          </a:r>
          <a:r>
            <a:rPr lang="en-US" sz="2000" kern="1200" dirty="0"/>
            <a:t>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573 ranks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0 riders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13 leeftijden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3 teams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573 </a:t>
          </a:r>
          <a:r>
            <a:rPr lang="en-US" sz="2000" kern="1200" dirty="0" err="1"/>
            <a:t>tijden</a:t>
          </a:r>
          <a:endParaRPr lang="en-US" sz="2000" kern="1200" dirty="0"/>
        </a:p>
      </dsp:txBody>
      <dsp:txXfrm>
        <a:off x="0" y="1583828"/>
        <a:ext cx="10515600" cy="2732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8330B6-1736-072B-C0AD-ACD0A90B5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08DB44E-2044-1454-02BC-C47CD3C5A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D51418F-450D-F1BF-6FC9-1362DCF0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B8321-8F8D-41AD-B86D-F94A976938A3}" type="datetimeFigureOut">
              <a:rPr lang="en-NL" smtClean="0"/>
              <a:t>21/06/2023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44B3B0A-276C-48B6-9CB9-FB8B7004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63E9FCB-F295-664A-3C54-8436635B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3E2B-084A-42BD-AB6A-9788BD2B96B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1576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7BD5C1-06ED-C44E-7781-03AC29C2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246AD8E-551D-EE78-660F-5578B4C3F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CE80298-3E62-1820-3401-B8264EF4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B8321-8F8D-41AD-B86D-F94A976938A3}" type="datetimeFigureOut">
              <a:rPr lang="en-NL" smtClean="0"/>
              <a:t>21/06/2023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D6A77C-510E-155C-5A70-85F29D2BC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96E12A7-1C14-8B51-AD35-3F47828E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3E2B-084A-42BD-AB6A-9788BD2B96B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897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5970DF8-3CFA-655D-30D5-23A293600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C74917B-F78E-94BF-88F6-011B0FE9C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2E6EAB-9873-8CFF-2D7C-B5677D2A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B8321-8F8D-41AD-B86D-F94A976938A3}" type="datetimeFigureOut">
              <a:rPr lang="en-NL" smtClean="0"/>
              <a:t>21/06/2023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C50FDA2-F37C-1526-5CE2-09FE1898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AC5E6F8-DB4F-B6AE-D93E-E854D72C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3E2B-084A-42BD-AB6A-9788BD2B96B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1123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F573C5-A448-2610-6E9A-78BB6298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3451DA7-376C-CC29-3AC7-AFF403BEC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4336D08-A52F-B95E-5C21-BF46F6C7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B8321-8F8D-41AD-B86D-F94A976938A3}" type="datetimeFigureOut">
              <a:rPr lang="en-NL" smtClean="0"/>
              <a:t>21/06/2023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DA90B7C-8CDD-5749-E145-E767636D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A3C0279-F077-331C-CD47-2FEA9746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3E2B-084A-42BD-AB6A-9788BD2B96B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3737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DF612B-469A-E64C-F8E4-6A068B6C9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93E908A-15AB-E52F-C9B0-E8FFC9350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845B61-AAD3-FEC5-13AB-1A7837E5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B8321-8F8D-41AD-B86D-F94A976938A3}" type="datetimeFigureOut">
              <a:rPr lang="en-NL" smtClean="0"/>
              <a:t>21/06/2023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49C9633-EE3D-1F52-07AF-963AC238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01261F-EBD7-0AA1-D8DE-456B8244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3E2B-084A-42BD-AB6A-9788BD2B96B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25195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B98ACD-5B97-975B-D1D6-14B31A2D4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F08CD7-A9A2-AD8F-1963-295C3F44F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BEC8251-AD00-D904-E23F-DAEA2058A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94305EC-FEC5-BA0C-41FF-614AF29F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B8321-8F8D-41AD-B86D-F94A976938A3}" type="datetimeFigureOut">
              <a:rPr lang="en-NL" smtClean="0"/>
              <a:t>21/06/2023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F1D740D-A24F-66EF-CC13-F6263918D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3D290F2-1502-805E-E7B7-D16BF1FB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3E2B-084A-42BD-AB6A-9788BD2B96B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3540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CF9EE6-76C2-28D8-1A5E-A06061D1F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5CC4F3-EA7C-A32F-0178-D7BE24C0F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205BE3D-76CD-B554-8F75-BBD50E95B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806CD06-586F-DA9D-7BE7-E54992E4E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81F7F0A-F139-73D0-5DB1-C191A234CA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6AEDC62-968C-E538-355C-E01333AA2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B8321-8F8D-41AD-B86D-F94A976938A3}" type="datetimeFigureOut">
              <a:rPr lang="en-NL" smtClean="0"/>
              <a:t>21/06/2023</a:t>
            </a:fld>
            <a:endParaRPr lang="en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92B9594-CE6B-20EC-BAF1-70B09452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DECBBF9-1C5C-98DA-4C65-A3481071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3E2B-084A-42BD-AB6A-9788BD2B96B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933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6EA9E-D4C7-8302-8083-D012E84C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71A539A-0EE2-3BDD-E2EF-DC3A247AE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B8321-8F8D-41AD-B86D-F94A976938A3}" type="datetimeFigureOut">
              <a:rPr lang="en-NL" smtClean="0"/>
              <a:t>21/06/2023</a:t>
            </a:fld>
            <a:endParaRPr lang="en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BC8D6B4-775B-3851-E2C6-55B668E16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D9B75AA-6C70-085B-55E8-9D7F9A1D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3E2B-084A-42BD-AB6A-9788BD2B96B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64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EE7D1E0-6919-6C6B-B79D-71A25D16C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B8321-8F8D-41AD-B86D-F94A976938A3}" type="datetimeFigureOut">
              <a:rPr lang="en-NL" smtClean="0"/>
              <a:t>21/06/2023</a:t>
            </a:fld>
            <a:endParaRPr lang="en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E944FC5-77EC-B4DA-329B-4EDA3B9DC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4396BF5-2D87-AD3A-617F-D650C484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3E2B-084A-42BD-AB6A-9788BD2B96B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6583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DAE5E-6591-A6ED-265F-D52FEF2A4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1C72B76-CA5C-EE5E-8F10-6BA186669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7650999-2DCE-6ED7-7339-27B49A764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A602B6B-C977-372E-112E-15FDA112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B8321-8F8D-41AD-B86D-F94A976938A3}" type="datetimeFigureOut">
              <a:rPr lang="en-NL" smtClean="0"/>
              <a:t>21/06/2023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215A7BE-BA4A-9F32-A5A3-4BE53AEFE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D5B757F-7A07-2F19-0FFF-BB4E69B3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3E2B-084A-42BD-AB6A-9788BD2B96B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6779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C8CF54-574C-1A5C-8CA7-E3822866A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A6717B0-B3CF-B4F8-21BD-EDCE6E74F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C90913B-1436-C2E5-9B85-5AC4B741A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2283A7A-ED45-5C0F-DE21-AD199E47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B8321-8F8D-41AD-B86D-F94A976938A3}" type="datetimeFigureOut">
              <a:rPr lang="en-NL" smtClean="0"/>
              <a:t>21/06/2023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88EF01C-BA6E-5421-B7FD-07343A6A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931A418-AE25-D8B4-F3C2-68007F3B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3E2B-084A-42BD-AB6A-9788BD2B96B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1546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901B688-CEB5-EFBC-2F61-AFA20E282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742D3E6-7E50-CA11-76AA-254245203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94AF580-6BE0-8E79-056A-C3F4C3472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B8321-8F8D-41AD-B86D-F94A976938A3}" type="datetimeFigureOut">
              <a:rPr lang="en-NL" smtClean="0"/>
              <a:t>21/06/2023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CC838FA-14F4-0340-05ED-E07D24A05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5E087D-1F41-D87E-8CCD-AD677BF9E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63E2B-084A-42BD-AB6A-9788BD2B96B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358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3" name="Rectangle 1062">
            <a:extLst>
              <a:ext uri="{FF2B5EF4-FFF2-40B4-BE49-F238E27FC236}">
                <a16:creationId xmlns:a16="http://schemas.microsoft.com/office/drawing/2014/main" id="{B9E248E0-55F8-4E45-A07F-B49E0EEA9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Arc 1064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92014">
            <a:off x="3109564" y="70484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Tour de France 2022: parcours, etappes en TV | CANYON NL">
            <a:extLst>
              <a:ext uri="{FF2B5EF4-FFF2-40B4-BE49-F238E27FC236}">
                <a16:creationId xmlns:a16="http://schemas.microsoft.com/office/drawing/2014/main" id="{28597C70-D305-5754-546E-56D3B84C84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9"/>
          <a:stretch/>
        </p:blipFill>
        <p:spPr bwMode="auto">
          <a:xfrm>
            <a:off x="4252394" y="2577601"/>
            <a:ext cx="7462838" cy="4280399"/>
          </a:xfrm>
          <a:custGeom>
            <a:avLst/>
            <a:gdLst/>
            <a:ahLst/>
            <a:cxnLst/>
            <a:rect l="l" t="t" r="r" b="b"/>
            <a:pathLst>
              <a:path w="7462838" h="4280399">
                <a:moveTo>
                  <a:pt x="3731419" y="0"/>
                </a:moveTo>
                <a:cubicBezTo>
                  <a:pt x="5792225" y="0"/>
                  <a:pt x="7462838" y="1670613"/>
                  <a:pt x="7462838" y="3731419"/>
                </a:cubicBezTo>
                <a:cubicBezTo>
                  <a:pt x="7462838" y="3828019"/>
                  <a:pt x="7459167" y="3923762"/>
                  <a:pt x="7451957" y="4018516"/>
                </a:cubicBezTo>
                <a:lnTo>
                  <a:pt x="7422046" y="4280399"/>
                </a:lnTo>
                <a:lnTo>
                  <a:pt x="40793" y="4280399"/>
                </a:lnTo>
                <a:lnTo>
                  <a:pt x="10881" y="4018516"/>
                </a:lnTo>
                <a:cubicBezTo>
                  <a:pt x="3671" y="3923762"/>
                  <a:pt x="0" y="3828019"/>
                  <a:pt x="0" y="3731419"/>
                </a:cubicBezTo>
                <a:cubicBezTo>
                  <a:pt x="0" y="1670613"/>
                  <a:pt x="1670614" y="0"/>
                  <a:pt x="373141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D8CF46C-4D65-3352-5F01-E59B326EC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754840"/>
            <a:ext cx="4001034" cy="2757748"/>
          </a:xfrm>
        </p:spPr>
        <p:txBody>
          <a:bodyPr>
            <a:normAutofit/>
          </a:bodyPr>
          <a:lstStyle/>
          <a:p>
            <a:pPr algn="l"/>
            <a:r>
              <a:rPr lang="en-US"/>
              <a:t>Tour de France</a:t>
            </a:r>
            <a:endParaRPr lang="en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D51235D-710E-39F1-6E0E-7ACBFE0BE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0"/>
            <a:ext cx="4001034" cy="2099321"/>
          </a:xfrm>
        </p:spPr>
        <p:txBody>
          <a:bodyPr>
            <a:normAutofit/>
          </a:bodyPr>
          <a:lstStyle/>
          <a:p>
            <a:pPr algn="l"/>
            <a:r>
              <a:rPr lang="en-US"/>
              <a:t>Wouter vd Wee</a:t>
            </a:r>
            <a:endParaRPr lang="en-NL"/>
          </a:p>
        </p:txBody>
      </p:sp>
      <p:pic>
        <p:nvPicPr>
          <p:cNvPr id="1026" name="Picture 2" descr="Albert Heijn (supermarkt) - Wikipedia">
            <a:extLst>
              <a:ext uri="{FF2B5EF4-FFF2-40B4-BE49-F238E27FC236}">
                <a16:creationId xmlns:a16="http://schemas.microsoft.com/office/drawing/2014/main" id="{C183A513-B9D0-9FDB-8400-ED20B7B5FE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"/>
          <a:stretch/>
        </p:blipFill>
        <p:spPr bwMode="auto">
          <a:xfrm>
            <a:off x="10085070" y="10"/>
            <a:ext cx="2106930" cy="2217410"/>
          </a:xfrm>
          <a:custGeom>
            <a:avLst/>
            <a:gdLst/>
            <a:ahLst/>
            <a:cxnLst/>
            <a:rect l="l" t="t" r="r" b="b"/>
            <a:pathLst>
              <a:path w="3581400" h="3769206">
                <a:moveTo>
                  <a:pt x="366014" y="0"/>
                </a:moveTo>
                <a:lnTo>
                  <a:pt x="3581400" y="0"/>
                </a:lnTo>
                <a:lnTo>
                  <a:pt x="3581400" y="3507525"/>
                </a:lnTo>
                <a:lnTo>
                  <a:pt x="3442408" y="3574481"/>
                </a:lnTo>
                <a:cubicBezTo>
                  <a:pt x="3145957" y="3699869"/>
                  <a:pt x="2820025" y="3769206"/>
                  <a:pt x="2477898" y="3769206"/>
                </a:cubicBezTo>
                <a:cubicBezTo>
                  <a:pt x="1109392" y="3769206"/>
                  <a:pt x="0" y="2659814"/>
                  <a:pt x="0" y="1291308"/>
                </a:cubicBezTo>
                <a:cubicBezTo>
                  <a:pt x="0" y="863650"/>
                  <a:pt x="108339" y="461296"/>
                  <a:pt x="299069" y="11019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02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0811073-89F5-46D6-83D8-BA7644649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3442855"/>
          </a:xfrm>
          <a:custGeom>
            <a:avLst/>
            <a:gdLst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330471 w 12192000"/>
              <a:gd name="connsiteY43" fmla="*/ 3148294 h 3442855"/>
              <a:gd name="connsiteX44" fmla="*/ 2325930 w 12192000"/>
              <a:gd name="connsiteY44" fmla="*/ 3149646 h 3442855"/>
              <a:gd name="connsiteX45" fmla="*/ 2304043 w 12192000"/>
              <a:gd name="connsiteY45" fmla="*/ 3152858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08701 w 12192000"/>
              <a:gd name="connsiteY68" fmla="*/ 3323460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330471 w 12192000"/>
              <a:gd name="connsiteY43" fmla="*/ 3148294 h 3442855"/>
              <a:gd name="connsiteX44" fmla="*/ 2325930 w 12192000"/>
              <a:gd name="connsiteY44" fmla="*/ 3149646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08701 w 12192000"/>
              <a:gd name="connsiteY68" fmla="*/ 3323460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330471 w 12192000"/>
              <a:gd name="connsiteY43" fmla="*/ 3148294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08701 w 12192000"/>
              <a:gd name="connsiteY68" fmla="*/ 3323460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08701 w 12192000"/>
              <a:gd name="connsiteY68" fmla="*/ 3323460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63292 w 12192000"/>
              <a:gd name="connsiteY68" fmla="*/ 3316636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63292 w 12192000"/>
              <a:gd name="connsiteY68" fmla="*/ 3316636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63292 w 12192000"/>
              <a:gd name="connsiteY68" fmla="*/ 3316636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763355 w 12192000"/>
              <a:gd name="connsiteY53" fmla="*/ 3224928 h 3442855"/>
              <a:gd name="connsiteX54" fmla="*/ 1654444 w 12192000"/>
              <a:gd name="connsiteY54" fmla="*/ 3229661 h 3442855"/>
              <a:gd name="connsiteX55" fmla="*/ 1629483 w 12192000"/>
              <a:gd name="connsiteY55" fmla="*/ 3232675 h 3442855"/>
              <a:gd name="connsiteX56" fmla="*/ 1573012 w 12192000"/>
              <a:gd name="connsiteY56" fmla="*/ 3250275 h 3442855"/>
              <a:gd name="connsiteX57" fmla="*/ 1525936 w 12192000"/>
              <a:gd name="connsiteY57" fmla="*/ 3243056 h 3442855"/>
              <a:gd name="connsiteX58" fmla="*/ 1515932 w 12192000"/>
              <a:gd name="connsiteY58" fmla="*/ 3243699 h 3442855"/>
              <a:gd name="connsiteX59" fmla="*/ 1418247 w 12192000"/>
              <a:gd name="connsiteY59" fmla="*/ 3236042 h 3442855"/>
              <a:gd name="connsiteX60" fmla="*/ 1311781 w 12192000"/>
              <a:gd name="connsiteY60" fmla="*/ 3207733 h 3442855"/>
              <a:gd name="connsiteX61" fmla="*/ 1287526 w 12192000"/>
              <a:gd name="connsiteY61" fmla="*/ 3195564 h 3442855"/>
              <a:gd name="connsiteX62" fmla="*/ 1275912 w 12192000"/>
              <a:gd name="connsiteY62" fmla="*/ 3202348 h 3442855"/>
              <a:gd name="connsiteX63" fmla="*/ 1160923 w 12192000"/>
              <a:gd name="connsiteY63" fmla="*/ 3219676 h 3442855"/>
              <a:gd name="connsiteX64" fmla="*/ 909690 w 12192000"/>
              <a:gd name="connsiteY64" fmla="*/ 3216919 h 3442855"/>
              <a:gd name="connsiteX65" fmla="*/ 764020 w 12192000"/>
              <a:gd name="connsiteY65" fmla="*/ 3235844 h 3442855"/>
              <a:gd name="connsiteX66" fmla="*/ 701915 w 12192000"/>
              <a:gd name="connsiteY66" fmla="*/ 3250223 h 3442855"/>
              <a:gd name="connsiteX67" fmla="*/ 463292 w 12192000"/>
              <a:gd name="connsiteY67" fmla="*/ 3316636 h 3442855"/>
              <a:gd name="connsiteX68" fmla="*/ 369865 w 12192000"/>
              <a:gd name="connsiteY68" fmla="*/ 3339094 h 3442855"/>
              <a:gd name="connsiteX69" fmla="*/ 318911 w 12192000"/>
              <a:gd name="connsiteY69" fmla="*/ 3367912 h 3442855"/>
              <a:gd name="connsiteX70" fmla="*/ 119548 w 12192000"/>
              <a:gd name="connsiteY70" fmla="*/ 3404651 h 3442855"/>
              <a:gd name="connsiteX71" fmla="*/ 0 w 12192000"/>
              <a:gd name="connsiteY71" fmla="*/ 3414000 h 3442855"/>
              <a:gd name="connsiteX72" fmla="*/ 0 w 12192000"/>
              <a:gd name="connsiteY72" fmla="*/ 2 h 3442855"/>
              <a:gd name="connsiteX73" fmla="*/ 3459904 w 12192000"/>
              <a:gd name="connsiteY73" fmla="*/ 1 h 3442855"/>
              <a:gd name="connsiteX74" fmla="*/ 3459907 w 12192000"/>
              <a:gd name="connsiteY74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763355 w 12192000"/>
              <a:gd name="connsiteY52" fmla="*/ 3224928 h 3442855"/>
              <a:gd name="connsiteX53" fmla="*/ 1654444 w 12192000"/>
              <a:gd name="connsiteY53" fmla="*/ 3229661 h 3442855"/>
              <a:gd name="connsiteX54" fmla="*/ 1629483 w 12192000"/>
              <a:gd name="connsiteY54" fmla="*/ 3232675 h 3442855"/>
              <a:gd name="connsiteX55" fmla="*/ 1573012 w 12192000"/>
              <a:gd name="connsiteY55" fmla="*/ 3250275 h 3442855"/>
              <a:gd name="connsiteX56" fmla="*/ 1525936 w 12192000"/>
              <a:gd name="connsiteY56" fmla="*/ 3243056 h 3442855"/>
              <a:gd name="connsiteX57" fmla="*/ 1515932 w 12192000"/>
              <a:gd name="connsiteY57" fmla="*/ 3243699 h 3442855"/>
              <a:gd name="connsiteX58" fmla="*/ 1418247 w 12192000"/>
              <a:gd name="connsiteY58" fmla="*/ 3236042 h 3442855"/>
              <a:gd name="connsiteX59" fmla="*/ 1311781 w 12192000"/>
              <a:gd name="connsiteY59" fmla="*/ 3207733 h 3442855"/>
              <a:gd name="connsiteX60" fmla="*/ 1287526 w 12192000"/>
              <a:gd name="connsiteY60" fmla="*/ 3195564 h 3442855"/>
              <a:gd name="connsiteX61" fmla="*/ 1275912 w 12192000"/>
              <a:gd name="connsiteY61" fmla="*/ 3202348 h 3442855"/>
              <a:gd name="connsiteX62" fmla="*/ 1160923 w 12192000"/>
              <a:gd name="connsiteY62" fmla="*/ 3219676 h 3442855"/>
              <a:gd name="connsiteX63" fmla="*/ 909690 w 12192000"/>
              <a:gd name="connsiteY63" fmla="*/ 3216919 h 3442855"/>
              <a:gd name="connsiteX64" fmla="*/ 764020 w 12192000"/>
              <a:gd name="connsiteY64" fmla="*/ 3235844 h 3442855"/>
              <a:gd name="connsiteX65" fmla="*/ 701915 w 12192000"/>
              <a:gd name="connsiteY65" fmla="*/ 3250223 h 3442855"/>
              <a:gd name="connsiteX66" fmla="*/ 463292 w 12192000"/>
              <a:gd name="connsiteY66" fmla="*/ 3316636 h 3442855"/>
              <a:gd name="connsiteX67" fmla="*/ 369865 w 12192000"/>
              <a:gd name="connsiteY67" fmla="*/ 3339094 h 3442855"/>
              <a:gd name="connsiteX68" fmla="*/ 318911 w 12192000"/>
              <a:gd name="connsiteY68" fmla="*/ 3367912 h 3442855"/>
              <a:gd name="connsiteX69" fmla="*/ 119548 w 12192000"/>
              <a:gd name="connsiteY69" fmla="*/ 3404651 h 3442855"/>
              <a:gd name="connsiteX70" fmla="*/ 0 w 12192000"/>
              <a:gd name="connsiteY70" fmla="*/ 3414000 h 3442855"/>
              <a:gd name="connsiteX71" fmla="*/ 0 w 12192000"/>
              <a:gd name="connsiteY71" fmla="*/ 2 h 3442855"/>
              <a:gd name="connsiteX72" fmla="*/ 3459904 w 12192000"/>
              <a:gd name="connsiteY72" fmla="*/ 1 h 3442855"/>
              <a:gd name="connsiteX73" fmla="*/ 3459907 w 12192000"/>
              <a:gd name="connsiteY73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31611 w 12192000"/>
              <a:gd name="connsiteY51" fmla="*/ 3205201 h 3442855"/>
              <a:gd name="connsiteX52" fmla="*/ 1763355 w 12192000"/>
              <a:gd name="connsiteY52" fmla="*/ 3224928 h 3442855"/>
              <a:gd name="connsiteX53" fmla="*/ 1654444 w 12192000"/>
              <a:gd name="connsiteY53" fmla="*/ 3229661 h 3442855"/>
              <a:gd name="connsiteX54" fmla="*/ 1629483 w 12192000"/>
              <a:gd name="connsiteY54" fmla="*/ 3232675 h 3442855"/>
              <a:gd name="connsiteX55" fmla="*/ 1573012 w 12192000"/>
              <a:gd name="connsiteY55" fmla="*/ 3250275 h 3442855"/>
              <a:gd name="connsiteX56" fmla="*/ 1525936 w 12192000"/>
              <a:gd name="connsiteY56" fmla="*/ 3243056 h 3442855"/>
              <a:gd name="connsiteX57" fmla="*/ 1515932 w 12192000"/>
              <a:gd name="connsiteY57" fmla="*/ 3243699 h 3442855"/>
              <a:gd name="connsiteX58" fmla="*/ 1418247 w 12192000"/>
              <a:gd name="connsiteY58" fmla="*/ 3236042 h 3442855"/>
              <a:gd name="connsiteX59" fmla="*/ 1311781 w 12192000"/>
              <a:gd name="connsiteY59" fmla="*/ 3207733 h 3442855"/>
              <a:gd name="connsiteX60" fmla="*/ 1287526 w 12192000"/>
              <a:gd name="connsiteY60" fmla="*/ 3195564 h 3442855"/>
              <a:gd name="connsiteX61" fmla="*/ 1275912 w 12192000"/>
              <a:gd name="connsiteY61" fmla="*/ 3202348 h 3442855"/>
              <a:gd name="connsiteX62" fmla="*/ 1160923 w 12192000"/>
              <a:gd name="connsiteY62" fmla="*/ 3219676 h 3442855"/>
              <a:gd name="connsiteX63" fmla="*/ 909690 w 12192000"/>
              <a:gd name="connsiteY63" fmla="*/ 3216919 h 3442855"/>
              <a:gd name="connsiteX64" fmla="*/ 764020 w 12192000"/>
              <a:gd name="connsiteY64" fmla="*/ 3235844 h 3442855"/>
              <a:gd name="connsiteX65" fmla="*/ 701915 w 12192000"/>
              <a:gd name="connsiteY65" fmla="*/ 3250223 h 3442855"/>
              <a:gd name="connsiteX66" fmla="*/ 463292 w 12192000"/>
              <a:gd name="connsiteY66" fmla="*/ 3316636 h 3442855"/>
              <a:gd name="connsiteX67" fmla="*/ 369865 w 12192000"/>
              <a:gd name="connsiteY67" fmla="*/ 3339094 h 3442855"/>
              <a:gd name="connsiteX68" fmla="*/ 318911 w 12192000"/>
              <a:gd name="connsiteY68" fmla="*/ 3367912 h 3442855"/>
              <a:gd name="connsiteX69" fmla="*/ 119548 w 12192000"/>
              <a:gd name="connsiteY69" fmla="*/ 3404651 h 3442855"/>
              <a:gd name="connsiteX70" fmla="*/ 0 w 12192000"/>
              <a:gd name="connsiteY70" fmla="*/ 3414000 h 3442855"/>
              <a:gd name="connsiteX71" fmla="*/ 0 w 12192000"/>
              <a:gd name="connsiteY71" fmla="*/ 2 h 3442855"/>
              <a:gd name="connsiteX72" fmla="*/ 3459904 w 12192000"/>
              <a:gd name="connsiteY72" fmla="*/ 1 h 3442855"/>
              <a:gd name="connsiteX73" fmla="*/ 3459907 w 12192000"/>
              <a:gd name="connsiteY73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31611 w 12192000"/>
              <a:gd name="connsiteY51" fmla="*/ 3205201 h 3442855"/>
              <a:gd name="connsiteX52" fmla="*/ 1654444 w 12192000"/>
              <a:gd name="connsiteY52" fmla="*/ 3229661 h 3442855"/>
              <a:gd name="connsiteX53" fmla="*/ 1629483 w 12192000"/>
              <a:gd name="connsiteY53" fmla="*/ 3232675 h 3442855"/>
              <a:gd name="connsiteX54" fmla="*/ 1573012 w 12192000"/>
              <a:gd name="connsiteY54" fmla="*/ 3250275 h 3442855"/>
              <a:gd name="connsiteX55" fmla="*/ 1525936 w 12192000"/>
              <a:gd name="connsiteY55" fmla="*/ 3243056 h 3442855"/>
              <a:gd name="connsiteX56" fmla="*/ 1515932 w 12192000"/>
              <a:gd name="connsiteY56" fmla="*/ 3243699 h 3442855"/>
              <a:gd name="connsiteX57" fmla="*/ 1418247 w 12192000"/>
              <a:gd name="connsiteY57" fmla="*/ 3236042 h 3442855"/>
              <a:gd name="connsiteX58" fmla="*/ 1311781 w 12192000"/>
              <a:gd name="connsiteY58" fmla="*/ 3207733 h 3442855"/>
              <a:gd name="connsiteX59" fmla="*/ 1287526 w 12192000"/>
              <a:gd name="connsiteY59" fmla="*/ 3195564 h 3442855"/>
              <a:gd name="connsiteX60" fmla="*/ 1275912 w 12192000"/>
              <a:gd name="connsiteY60" fmla="*/ 3202348 h 3442855"/>
              <a:gd name="connsiteX61" fmla="*/ 1160923 w 12192000"/>
              <a:gd name="connsiteY61" fmla="*/ 3219676 h 3442855"/>
              <a:gd name="connsiteX62" fmla="*/ 909690 w 12192000"/>
              <a:gd name="connsiteY62" fmla="*/ 3216919 h 3442855"/>
              <a:gd name="connsiteX63" fmla="*/ 764020 w 12192000"/>
              <a:gd name="connsiteY63" fmla="*/ 3235844 h 3442855"/>
              <a:gd name="connsiteX64" fmla="*/ 701915 w 12192000"/>
              <a:gd name="connsiteY64" fmla="*/ 3250223 h 3442855"/>
              <a:gd name="connsiteX65" fmla="*/ 463292 w 12192000"/>
              <a:gd name="connsiteY65" fmla="*/ 3316636 h 3442855"/>
              <a:gd name="connsiteX66" fmla="*/ 369865 w 12192000"/>
              <a:gd name="connsiteY66" fmla="*/ 3339094 h 3442855"/>
              <a:gd name="connsiteX67" fmla="*/ 318911 w 12192000"/>
              <a:gd name="connsiteY67" fmla="*/ 3367912 h 3442855"/>
              <a:gd name="connsiteX68" fmla="*/ 119548 w 12192000"/>
              <a:gd name="connsiteY68" fmla="*/ 3404651 h 3442855"/>
              <a:gd name="connsiteX69" fmla="*/ 0 w 12192000"/>
              <a:gd name="connsiteY69" fmla="*/ 3414000 h 3442855"/>
              <a:gd name="connsiteX70" fmla="*/ 0 w 12192000"/>
              <a:gd name="connsiteY70" fmla="*/ 2 h 3442855"/>
              <a:gd name="connsiteX71" fmla="*/ 3459904 w 12192000"/>
              <a:gd name="connsiteY71" fmla="*/ 1 h 3442855"/>
              <a:gd name="connsiteX72" fmla="*/ 3459907 w 12192000"/>
              <a:gd name="connsiteY72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31611 w 12192000"/>
              <a:gd name="connsiteY51" fmla="*/ 3205201 h 3442855"/>
              <a:gd name="connsiteX52" fmla="*/ 1654444 w 12192000"/>
              <a:gd name="connsiteY52" fmla="*/ 3229661 h 3442855"/>
              <a:gd name="connsiteX53" fmla="*/ 1573012 w 12192000"/>
              <a:gd name="connsiteY53" fmla="*/ 3250275 h 3442855"/>
              <a:gd name="connsiteX54" fmla="*/ 1525936 w 12192000"/>
              <a:gd name="connsiteY54" fmla="*/ 3243056 h 3442855"/>
              <a:gd name="connsiteX55" fmla="*/ 1515932 w 12192000"/>
              <a:gd name="connsiteY55" fmla="*/ 3243699 h 3442855"/>
              <a:gd name="connsiteX56" fmla="*/ 1418247 w 12192000"/>
              <a:gd name="connsiteY56" fmla="*/ 3236042 h 3442855"/>
              <a:gd name="connsiteX57" fmla="*/ 1311781 w 12192000"/>
              <a:gd name="connsiteY57" fmla="*/ 3207733 h 3442855"/>
              <a:gd name="connsiteX58" fmla="*/ 1287526 w 12192000"/>
              <a:gd name="connsiteY58" fmla="*/ 3195564 h 3442855"/>
              <a:gd name="connsiteX59" fmla="*/ 1275912 w 12192000"/>
              <a:gd name="connsiteY59" fmla="*/ 3202348 h 3442855"/>
              <a:gd name="connsiteX60" fmla="*/ 1160923 w 12192000"/>
              <a:gd name="connsiteY60" fmla="*/ 3219676 h 3442855"/>
              <a:gd name="connsiteX61" fmla="*/ 909690 w 12192000"/>
              <a:gd name="connsiteY61" fmla="*/ 3216919 h 3442855"/>
              <a:gd name="connsiteX62" fmla="*/ 764020 w 12192000"/>
              <a:gd name="connsiteY62" fmla="*/ 3235844 h 3442855"/>
              <a:gd name="connsiteX63" fmla="*/ 701915 w 12192000"/>
              <a:gd name="connsiteY63" fmla="*/ 3250223 h 3442855"/>
              <a:gd name="connsiteX64" fmla="*/ 463292 w 12192000"/>
              <a:gd name="connsiteY64" fmla="*/ 3316636 h 3442855"/>
              <a:gd name="connsiteX65" fmla="*/ 369865 w 12192000"/>
              <a:gd name="connsiteY65" fmla="*/ 3339094 h 3442855"/>
              <a:gd name="connsiteX66" fmla="*/ 318911 w 12192000"/>
              <a:gd name="connsiteY66" fmla="*/ 3367912 h 3442855"/>
              <a:gd name="connsiteX67" fmla="*/ 119548 w 12192000"/>
              <a:gd name="connsiteY67" fmla="*/ 3404651 h 3442855"/>
              <a:gd name="connsiteX68" fmla="*/ 0 w 12192000"/>
              <a:gd name="connsiteY68" fmla="*/ 3414000 h 3442855"/>
              <a:gd name="connsiteX69" fmla="*/ 0 w 12192000"/>
              <a:gd name="connsiteY69" fmla="*/ 2 h 3442855"/>
              <a:gd name="connsiteX70" fmla="*/ 3459904 w 12192000"/>
              <a:gd name="connsiteY70" fmla="*/ 1 h 3442855"/>
              <a:gd name="connsiteX71" fmla="*/ 3459907 w 12192000"/>
              <a:gd name="connsiteY71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31611 w 12192000"/>
              <a:gd name="connsiteY51" fmla="*/ 3205201 h 3442855"/>
              <a:gd name="connsiteX52" fmla="*/ 1715859 w 12192000"/>
              <a:gd name="connsiteY52" fmla="*/ 3229661 h 3442855"/>
              <a:gd name="connsiteX53" fmla="*/ 1573012 w 12192000"/>
              <a:gd name="connsiteY53" fmla="*/ 3250275 h 3442855"/>
              <a:gd name="connsiteX54" fmla="*/ 1525936 w 12192000"/>
              <a:gd name="connsiteY54" fmla="*/ 3243056 h 3442855"/>
              <a:gd name="connsiteX55" fmla="*/ 1515932 w 12192000"/>
              <a:gd name="connsiteY55" fmla="*/ 3243699 h 3442855"/>
              <a:gd name="connsiteX56" fmla="*/ 1418247 w 12192000"/>
              <a:gd name="connsiteY56" fmla="*/ 3236042 h 3442855"/>
              <a:gd name="connsiteX57" fmla="*/ 1311781 w 12192000"/>
              <a:gd name="connsiteY57" fmla="*/ 3207733 h 3442855"/>
              <a:gd name="connsiteX58" fmla="*/ 1287526 w 12192000"/>
              <a:gd name="connsiteY58" fmla="*/ 3195564 h 3442855"/>
              <a:gd name="connsiteX59" fmla="*/ 1275912 w 12192000"/>
              <a:gd name="connsiteY59" fmla="*/ 3202348 h 3442855"/>
              <a:gd name="connsiteX60" fmla="*/ 1160923 w 12192000"/>
              <a:gd name="connsiteY60" fmla="*/ 3219676 h 3442855"/>
              <a:gd name="connsiteX61" fmla="*/ 909690 w 12192000"/>
              <a:gd name="connsiteY61" fmla="*/ 3216919 h 3442855"/>
              <a:gd name="connsiteX62" fmla="*/ 764020 w 12192000"/>
              <a:gd name="connsiteY62" fmla="*/ 3235844 h 3442855"/>
              <a:gd name="connsiteX63" fmla="*/ 701915 w 12192000"/>
              <a:gd name="connsiteY63" fmla="*/ 3250223 h 3442855"/>
              <a:gd name="connsiteX64" fmla="*/ 463292 w 12192000"/>
              <a:gd name="connsiteY64" fmla="*/ 3316636 h 3442855"/>
              <a:gd name="connsiteX65" fmla="*/ 369865 w 12192000"/>
              <a:gd name="connsiteY65" fmla="*/ 3339094 h 3442855"/>
              <a:gd name="connsiteX66" fmla="*/ 318911 w 12192000"/>
              <a:gd name="connsiteY66" fmla="*/ 3367912 h 3442855"/>
              <a:gd name="connsiteX67" fmla="*/ 119548 w 12192000"/>
              <a:gd name="connsiteY67" fmla="*/ 3404651 h 3442855"/>
              <a:gd name="connsiteX68" fmla="*/ 0 w 12192000"/>
              <a:gd name="connsiteY68" fmla="*/ 3414000 h 3442855"/>
              <a:gd name="connsiteX69" fmla="*/ 0 w 12192000"/>
              <a:gd name="connsiteY69" fmla="*/ 2 h 3442855"/>
              <a:gd name="connsiteX70" fmla="*/ 3459904 w 12192000"/>
              <a:gd name="connsiteY70" fmla="*/ 1 h 3442855"/>
              <a:gd name="connsiteX71" fmla="*/ 3459907 w 12192000"/>
              <a:gd name="connsiteY71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32874 w 12192000"/>
              <a:gd name="connsiteY33" fmla="*/ 2826106 h 3442855"/>
              <a:gd name="connsiteX34" fmla="*/ 9340481 w 12192000"/>
              <a:gd name="connsiteY34" fmla="*/ 2831628 h 3442855"/>
              <a:gd name="connsiteX35" fmla="*/ 9191002 w 12192000"/>
              <a:gd name="connsiteY35" fmla="*/ 2776544 h 3442855"/>
              <a:gd name="connsiteX36" fmla="*/ 9181756 w 12192000"/>
              <a:gd name="connsiteY36" fmla="*/ 2773801 h 3442855"/>
              <a:gd name="connsiteX37" fmla="*/ 8912415 w 12192000"/>
              <a:gd name="connsiteY37" fmla="*/ 2765023 h 3442855"/>
              <a:gd name="connsiteX38" fmla="*/ 7709716 w 12192000"/>
              <a:gd name="connsiteY38" fmla="*/ 2795956 h 3442855"/>
              <a:gd name="connsiteX39" fmla="*/ 6923164 w 12192000"/>
              <a:gd name="connsiteY39" fmla="*/ 2920980 h 3442855"/>
              <a:gd name="connsiteX40" fmla="*/ 3308915 w 12192000"/>
              <a:gd name="connsiteY40" fmla="*/ 3049912 h 3442855"/>
              <a:gd name="connsiteX41" fmla="*/ 2643050 w 12192000"/>
              <a:gd name="connsiteY41" fmla="*/ 3112559 h 3442855"/>
              <a:gd name="connsiteX42" fmla="*/ 2426006 w 12192000"/>
              <a:gd name="connsiteY42" fmla="*/ 3161942 h 3442855"/>
              <a:gd name="connsiteX43" fmla="*/ 2291811 w 12192000"/>
              <a:gd name="connsiteY43" fmla="*/ 3176941 h 3442855"/>
              <a:gd name="connsiteX44" fmla="*/ 2201685 w 12192000"/>
              <a:gd name="connsiteY44" fmla="*/ 3200625 h 3442855"/>
              <a:gd name="connsiteX45" fmla="*/ 2046141 w 12192000"/>
              <a:gd name="connsiteY45" fmla="*/ 3203263 h 3442855"/>
              <a:gd name="connsiteX46" fmla="*/ 1953987 w 12192000"/>
              <a:gd name="connsiteY46" fmla="*/ 3176250 h 3442855"/>
              <a:gd name="connsiteX47" fmla="*/ 1924440 w 12192000"/>
              <a:gd name="connsiteY47" fmla="*/ 3170393 h 3442855"/>
              <a:gd name="connsiteX48" fmla="*/ 1907653 w 12192000"/>
              <a:gd name="connsiteY48" fmla="*/ 3175484 h 3442855"/>
              <a:gd name="connsiteX49" fmla="*/ 1856828 w 12192000"/>
              <a:gd name="connsiteY49" fmla="*/ 3184705 h 3442855"/>
              <a:gd name="connsiteX50" fmla="*/ 1831611 w 12192000"/>
              <a:gd name="connsiteY50" fmla="*/ 3205201 h 3442855"/>
              <a:gd name="connsiteX51" fmla="*/ 1715859 w 12192000"/>
              <a:gd name="connsiteY51" fmla="*/ 3229661 h 3442855"/>
              <a:gd name="connsiteX52" fmla="*/ 1573012 w 12192000"/>
              <a:gd name="connsiteY52" fmla="*/ 3250275 h 3442855"/>
              <a:gd name="connsiteX53" fmla="*/ 1525936 w 12192000"/>
              <a:gd name="connsiteY53" fmla="*/ 3243056 h 3442855"/>
              <a:gd name="connsiteX54" fmla="*/ 1515932 w 12192000"/>
              <a:gd name="connsiteY54" fmla="*/ 3243699 h 3442855"/>
              <a:gd name="connsiteX55" fmla="*/ 1418247 w 12192000"/>
              <a:gd name="connsiteY55" fmla="*/ 3236042 h 3442855"/>
              <a:gd name="connsiteX56" fmla="*/ 1311781 w 12192000"/>
              <a:gd name="connsiteY56" fmla="*/ 3207733 h 3442855"/>
              <a:gd name="connsiteX57" fmla="*/ 1287526 w 12192000"/>
              <a:gd name="connsiteY57" fmla="*/ 3195564 h 3442855"/>
              <a:gd name="connsiteX58" fmla="*/ 1275912 w 12192000"/>
              <a:gd name="connsiteY58" fmla="*/ 3202348 h 3442855"/>
              <a:gd name="connsiteX59" fmla="*/ 1160923 w 12192000"/>
              <a:gd name="connsiteY59" fmla="*/ 3219676 h 3442855"/>
              <a:gd name="connsiteX60" fmla="*/ 909690 w 12192000"/>
              <a:gd name="connsiteY60" fmla="*/ 3216919 h 3442855"/>
              <a:gd name="connsiteX61" fmla="*/ 764020 w 12192000"/>
              <a:gd name="connsiteY61" fmla="*/ 3235844 h 3442855"/>
              <a:gd name="connsiteX62" fmla="*/ 701915 w 12192000"/>
              <a:gd name="connsiteY62" fmla="*/ 3250223 h 3442855"/>
              <a:gd name="connsiteX63" fmla="*/ 463292 w 12192000"/>
              <a:gd name="connsiteY63" fmla="*/ 3316636 h 3442855"/>
              <a:gd name="connsiteX64" fmla="*/ 369865 w 12192000"/>
              <a:gd name="connsiteY64" fmla="*/ 3339094 h 3442855"/>
              <a:gd name="connsiteX65" fmla="*/ 318911 w 12192000"/>
              <a:gd name="connsiteY65" fmla="*/ 3367912 h 3442855"/>
              <a:gd name="connsiteX66" fmla="*/ 119548 w 12192000"/>
              <a:gd name="connsiteY66" fmla="*/ 3404651 h 3442855"/>
              <a:gd name="connsiteX67" fmla="*/ 0 w 12192000"/>
              <a:gd name="connsiteY67" fmla="*/ 3414000 h 3442855"/>
              <a:gd name="connsiteX68" fmla="*/ 0 w 12192000"/>
              <a:gd name="connsiteY68" fmla="*/ 2 h 3442855"/>
              <a:gd name="connsiteX69" fmla="*/ 3459904 w 12192000"/>
              <a:gd name="connsiteY69" fmla="*/ 1 h 3442855"/>
              <a:gd name="connsiteX70" fmla="*/ 3459907 w 12192000"/>
              <a:gd name="connsiteY70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71588 w 12192000"/>
              <a:gd name="connsiteY11" fmla="*/ 3113441 h 3442855"/>
              <a:gd name="connsiteX12" fmla="*/ 11270977 w 12192000"/>
              <a:gd name="connsiteY12" fmla="*/ 3100396 h 3442855"/>
              <a:gd name="connsiteX13" fmla="*/ 11250574 w 12192000"/>
              <a:gd name="connsiteY13" fmla="*/ 3091174 h 3442855"/>
              <a:gd name="connsiteX14" fmla="*/ 11246505 w 12192000"/>
              <a:gd name="connsiteY14" fmla="*/ 3086783 h 3442855"/>
              <a:gd name="connsiteX15" fmla="*/ 11221805 w 12192000"/>
              <a:gd name="connsiteY15" fmla="*/ 3063540 h 3442855"/>
              <a:gd name="connsiteX16" fmla="*/ 11135382 w 12192000"/>
              <a:gd name="connsiteY16" fmla="*/ 3062095 h 3442855"/>
              <a:gd name="connsiteX17" fmla="*/ 11056771 w 12192000"/>
              <a:gd name="connsiteY17" fmla="*/ 3020684 h 3442855"/>
              <a:gd name="connsiteX18" fmla="*/ 10800887 w 12192000"/>
              <a:gd name="connsiteY18" fmla="*/ 2963080 h 3442855"/>
              <a:gd name="connsiteX19" fmla="*/ 10701230 w 12192000"/>
              <a:gd name="connsiteY19" fmla="*/ 2935785 h 3442855"/>
              <a:gd name="connsiteX20" fmla="*/ 10529686 w 12192000"/>
              <a:gd name="connsiteY20" fmla="*/ 2918071 h 3442855"/>
              <a:gd name="connsiteX21" fmla="*/ 10337584 w 12192000"/>
              <a:gd name="connsiteY21" fmla="*/ 2926238 h 3442855"/>
              <a:gd name="connsiteX22" fmla="*/ 10179941 w 12192000"/>
              <a:gd name="connsiteY22" fmla="*/ 2930174 h 3442855"/>
              <a:gd name="connsiteX23" fmla="*/ 10129038 w 12192000"/>
              <a:gd name="connsiteY23" fmla="*/ 2929992 h 3442855"/>
              <a:gd name="connsiteX24" fmla="*/ 10044809 w 12192000"/>
              <a:gd name="connsiteY24" fmla="*/ 2932587 h 3442855"/>
              <a:gd name="connsiteX25" fmla="*/ 9923926 w 12192000"/>
              <a:gd name="connsiteY25" fmla="*/ 2936679 h 3442855"/>
              <a:gd name="connsiteX26" fmla="*/ 9825938 w 12192000"/>
              <a:gd name="connsiteY26" fmla="*/ 2915287 h 3442855"/>
              <a:gd name="connsiteX27" fmla="*/ 9761662 w 12192000"/>
              <a:gd name="connsiteY27" fmla="*/ 2916695 h 3442855"/>
              <a:gd name="connsiteX28" fmla="*/ 9688436 w 12192000"/>
              <a:gd name="connsiteY28" fmla="*/ 2894364 h 3442855"/>
              <a:gd name="connsiteX29" fmla="*/ 9626359 w 12192000"/>
              <a:gd name="connsiteY29" fmla="*/ 2876388 h 3442855"/>
              <a:gd name="connsiteX30" fmla="*/ 9536686 w 12192000"/>
              <a:gd name="connsiteY30" fmla="*/ 2845662 h 3442855"/>
              <a:gd name="connsiteX31" fmla="*/ 9500517 w 12192000"/>
              <a:gd name="connsiteY31" fmla="*/ 2847197 h 3442855"/>
              <a:gd name="connsiteX32" fmla="*/ 9432874 w 12192000"/>
              <a:gd name="connsiteY32" fmla="*/ 2826106 h 3442855"/>
              <a:gd name="connsiteX33" fmla="*/ 9340481 w 12192000"/>
              <a:gd name="connsiteY33" fmla="*/ 2831628 h 3442855"/>
              <a:gd name="connsiteX34" fmla="*/ 9191002 w 12192000"/>
              <a:gd name="connsiteY34" fmla="*/ 2776544 h 3442855"/>
              <a:gd name="connsiteX35" fmla="*/ 9181756 w 12192000"/>
              <a:gd name="connsiteY35" fmla="*/ 2773801 h 3442855"/>
              <a:gd name="connsiteX36" fmla="*/ 8912415 w 12192000"/>
              <a:gd name="connsiteY36" fmla="*/ 2765023 h 3442855"/>
              <a:gd name="connsiteX37" fmla="*/ 7709716 w 12192000"/>
              <a:gd name="connsiteY37" fmla="*/ 2795956 h 3442855"/>
              <a:gd name="connsiteX38" fmla="*/ 6923164 w 12192000"/>
              <a:gd name="connsiteY38" fmla="*/ 2920980 h 3442855"/>
              <a:gd name="connsiteX39" fmla="*/ 3308915 w 12192000"/>
              <a:gd name="connsiteY39" fmla="*/ 3049912 h 3442855"/>
              <a:gd name="connsiteX40" fmla="*/ 2643050 w 12192000"/>
              <a:gd name="connsiteY40" fmla="*/ 3112559 h 3442855"/>
              <a:gd name="connsiteX41" fmla="*/ 2426006 w 12192000"/>
              <a:gd name="connsiteY41" fmla="*/ 3161942 h 3442855"/>
              <a:gd name="connsiteX42" fmla="*/ 2291811 w 12192000"/>
              <a:gd name="connsiteY42" fmla="*/ 3176941 h 3442855"/>
              <a:gd name="connsiteX43" fmla="*/ 2201685 w 12192000"/>
              <a:gd name="connsiteY43" fmla="*/ 3200625 h 3442855"/>
              <a:gd name="connsiteX44" fmla="*/ 2046141 w 12192000"/>
              <a:gd name="connsiteY44" fmla="*/ 3203263 h 3442855"/>
              <a:gd name="connsiteX45" fmla="*/ 1953987 w 12192000"/>
              <a:gd name="connsiteY45" fmla="*/ 3176250 h 3442855"/>
              <a:gd name="connsiteX46" fmla="*/ 1924440 w 12192000"/>
              <a:gd name="connsiteY46" fmla="*/ 3170393 h 3442855"/>
              <a:gd name="connsiteX47" fmla="*/ 1907653 w 12192000"/>
              <a:gd name="connsiteY47" fmla="*/ 3175484 h 3442855"/>
              <a:gd name="connsiteX48" fmla="*/ 1856828 w 12192000"/>
              <a:gd name="connsiteY48" fmla="*/ 3184705 h 3442855"/>
              <a:gd name="connsiteX49" fmla="*/ 1831611 w 12192000"/>
              <a:gd name="connsiteY49" fmla="*/ 3205201 h 3442855"/>
              <a:gd name="connsiteX50" fmla="*/ 1715859 w 12192000"/>
              <a:gd name="connsiteY50" fmla="*/ 3229661 h 3442855"/>
              <a:gd name="connsiteX51" fmla="*/ 1573012 w 12192000"/>
              <a:gd name="connsiteY51" fmla="*/ 3250275 h 3442855"/>
              <a:gd name="connsiteX52" fmla="*/ 1525936 w 12192000"/>
              <a:gd name="connsiteY52" fmla="*/ 3243056 h 3442855"/>
              <a:gd name="connsiteX53" fmla="*/ 1515932 w 12192000"/>
              <a:gd name="connsiteY53" fmla="*/ 3243699 h 3442855"/>
              <a:gd name="connsiteX54" fmla="*/ 1418247 w 12192000"/>
              <a:gd name="connsiteY54" fmla="*/ 3236042 h 3442855"/>
              <a:gd name="connsiteX55" fmla="*/ 1311781 w 12192000"/>
              <a:gd name="connsiteY55" fmla="*/ 3207733 h 3442855"/>
              <a:gd name="connsiteX56" fmla="*/ 1287526 w 12192000"/>
              <a:gd name="connsiteY56" fmla="*/ 3195564 h 3442855"/>
              <a:gd name="connsiteX57" fmla="*/ 1275912 w 12192000"/>
              <a:gd name="connsiteY57" fmla="*/ 3202348 h 3442855"/>
              <a:gd name="connsiteX58" fmla="*/ 1160923 w 12192000"/>
              <a:gd name="connsiteY58" fmla="*/ 3219676 h 3442855"/>
              <a:gd name="connsiteX59" fmla="*/ 909690 w 12192000"/>
              <a:gd name="connsiteY59" fmla="*/ 3216919 h 3442855"/>
              <a:gd name="connsiteX60" fmla="*/ 764020 w 12192000"/>
              <a:gd name="connsiteY60" fmla="*/ 3235844 h 3442855"/>
              <a:gd name="connsiteX61" fmla="*/ 701915 w 12192000"/>
              <a:gd name="connsiteY61" fmla="*/ 3250223 h 3442855"/>
              <a:gd name="connsiteX62" fmla="*/ 463292 w 12192000"/>
              <a:gd name="connsiteY62" fmla="*/ 3316636 h 3442855"/>
              <a:gd name="connsiteX63" fmla="*/ 369865 w 12192000"/>
              <a:gd name="connsiteY63" fmla="*/ 3339094 h 3442855"/>
              <a:gd name="connsiteX64" fmla="*/ 318911 w 12192000"/>
              <a:gd name="connsiteY64" fmla="*/ 3367912 h 3442855"/>
              <a:gd name="connsiteX65" fmla="*/ 119548 w 12192000"/>
              <a:gd name="connsiteY65" fmla="*/ 3404651 h 3442855"/>
              <a:gd name="connsiteX66" fmla="*/ 0 w 12192000"/>
              <a:gd name="connsiteY66" fmla="*/ 3414000 h 3442855"/>
              <a:gd name="connsiteX67" fmla="*/ 0 w 12192000"/>
              <a:gd name="connsiteY67" fmla="*/ 2 h 3442855"/>
              <a:gd name="connsiteX68" fmla="*/ 3459904 w 12192000"/>
              <a:gd name="connsiteY68" fmla="*/ 1 h 3442855"/>
              <a:gd name="connsiteX69" fmla="*/ 3459907 w 12192000"/>
              <a:gd name="connsiteY69" fmla="*/ 0 h 344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2192000" h="3442855">
                <a:moveTo>
                  <a:pt x="3459907" y="0"/>
                </a:moveTo>
                <a:lnTo>
                  <a:pt x="12192000" y="0"/>
                </a:lnTo>
                <a:lnTo>
                  <a:pt x="12192000" y="3442855"/>
                </a:lnTo>
                <a:lnTo>
                  <a:pt x="12076094" y="3423357"/>
                </a:lnTo>
                <a:cubicBezTo>
                  <a:pt x="12005159" y="3438127"/>
                  <a:pt x="12014346" y="3381657"/>
                  <a:pt x="11974360" y="3396494"/>
                </a:cubicBezTo>
                <a:cubicBezTo>
                  <a:pt x="11904719" y="3371812"/>
                  <a:pt x="11861782" y="3344051"/>
                  <a:pt x="11825709" y="3356473"/>
                </a:cubicBezTo>
                <a:cubicBezTo>
                  <a:pt x="11795915" y="3337312"/>
                  <a:pt x="11776282" y="3287434"/>
                  <a:pt x="11731940" y="3297768"/>
                </a:cubicBezTo>
                <a:cubicBezTo>
                  <a:pt x="11745979" y="3276550"/>
                  <a:pt x="11683245" y="3292173"/>
                  <a:pt x="11676634" y="3269119"/>
                </a:cubicBezTo>
                <a:cubicBezTo>
                  <a:pt x="11673835" y="3250701"/>
                  <a:pt x="11654148" y="3251146"/>
                  <a:pt x="11639416" y="3243537"/>
                </a:cubicBezTo>
                <a:cubicBezTo>
                  <a:pt x="11629359" y="3224298"/>
                  <a:pt x="11554687" y="3202798"/>
                  <a:pt x="11528409" y="3203904"/>
                </a:cubicBezTo>
                <a:cubicBezTo>
                  <a:pt x="11453995" y="3217978"/>
                  <a:pt x="11397027" y="3139530"/>
                  <a:pt x="11337600" y="3148858"/>
                </a:cubicBezTo>
                <a:cubicBezTo>
                  <a:pt x="11294796" y="3133781"/>
                  <a:pt x="11282692" y="3121518"/>
                  <a:pt x="11271588" y="3113441"/>
                </a:cubicBezTo>
                <a:cubicBezTo>
                  <a:pt x="11271384" y="3109093"/>
                  <a:pt x="11271181" y="3104744"/>
                  <a:pt x="11270977" y="3100396"/>
                </a:cubicBezTo>
                <a:lnTo>
                  <a:pt x="11250574" y="3091174"/>
                </a:lnTo>
                <a:lnTo>
                  <a:pt x="11246505" y="3086783"/>
                </a:lnTo>
                <a:cubicBezTo>
                  <a:pt x="11238764" y="3078354"/>
                  <a:pt x="11230851" y="3070308"/>
                  <a:pt x="11221805" y="3063540"/>
                </a:cubicBezTo>
                <a:cubicBezTo>
                  <a:pt x="11194819" y="3110734"/>
                  <a:pt x="11140396" y="3013748"/>
                  <a:pt x="11135382" y="3062095"/>
                </a:cubicBezTo>
                <a:cubicBezTo>
                  <a:pt x="11080975" y="3033115"/>
                  <a:pt x="11090475" y="3086737"/>
                  <a:pt x="11056771" y="3020684"/>
                </a:cubicBezTo>
                <a:cubicBezTo>
                  <a:pt x="10950489" y="2984550"/>
                  <a:pt x="10968513" y="2976705"/>
                  <a:pt x="10800887" y="2963080"/>
                </a:cubicBezTo>
                <a:cubicBezTo>
                  <a:pt x="10782723" y="2947697"/>
                  <a:pt x="10721294" y="2942886"/>
                  <a:pt x="10701230" y="2935785"/>
                </a:cubicBezTo>
                <a:lnTo>
                  <a:pt x="10529686" y="2918071"/>
                </a:lnTo>
                <a:cubicBezTo>
                  <a:pt x="10467898" y="2936564"/>
                  <a:pt x="10391723" y="2920684"/>
                  <a:pt x="10337584" y="2926238"/>
                </a:cubicBezTo>
                <a:cubicBezTo>
                  <a:pt x="10271486" y="2936266"/>
                  <a:pt x="10261085" y="2903356"/>
                  <a:pt x="10179941" y="2930174"/>
                </a:cubicBezTo>
                <a:cubicBezTo>
                  <a:pt x="10171294" y="2901323"/>
                  <a:pt x="10143743" y="2928373"/>
                  <a:pt x="10129038" y="2929992"/>
                </a:cubicBezTo>
                <a:cubicBezTo>
                  <a:pt x="10111049" y="2935411"/>
                  <a:pt x="10080763" y="2928965"/>
                  <a:pt x="10044809" y="2932587"/>
                </a:cubicBezTo>
                <a:cubicBezTo>
                  <a:pt x="9986964" y="2934979"/>
                  <a:pt x="10040427" y="2926217"/>
                  <a:pt x="9923926" y="2936679"/>
                </a:cubicBezTo>
                <a:cubicBezTo>
                  <a:pt x="9890801" y="2937500"/>
                  <a:pt x="9863184" y="2908407"/>
                  <a:pt x="9825938" y="2915287"/>
                </a:cubicBezTo>
                <a:lnTo>
                  <a:pt x="9761662" y="2916695"/>
                </a:lnTo>
                <a:lnTo>
                  <a:pt x="9688436" y="2894364"/>
                </a:lnTo>
                <a:lnTo>
                  <a:pt x="9626359" y="2876388"/>
                </a:lnTo>
                <a:lnTo>
                  <a:pt x="9536686" y="2845662"/>
                </a:lnTo>
                <a:cubicBezTo>
                  <a:pt x="9530621" y="2846717"/>
                  <a:pt x="9510170" y="2854046"/>
                  <a:pt x="9500517" y="2847197"/>
                </a:cubicBezTo>
                <a:lnTo>
                  <a:pt x="9432874" y="2826106"/>
                </a:lnTo>
                <a:cubicBezTo>
                  <a:pt x="9425326" y="2827008"/>
                  <a:pt x="9347481" y="2827961"/>
                  <a:pt x="9340481" y="2831628"/>
                </a:cubicBezTo>
                <a:cubicBezTo>
                  <a:pt x="9293603" y="2778331"/>
                  <a:pt x="9255558" y="2808341"/>
                  <a:pt x="9191002" y="2776544"/>
                </a:cubicBezTo>
                <a:lnTo>
                  <a:pt x="9181756" y="2773801"/>
                </a:lnTo>
                <a:lnTo>
                  <a:pt x="8912415" y="2765023"/>
                </a:lnTo>
                <a:lnTo>
                  <a:pt x="7709716" y="2795956"/>
                </a:lnTo>
                <a:cubicBezTo>
                  <a:pt x="7352819" y="2829880"/>
                  <a:pt x="7380767" y="2943418"/>
                  <a:pt x="6923164" y="2920980"/>
                </a:cubicBezTo>
                <a:cubicBezTo>
                  <a:pt x="5970798" y="2826379"/>
                  <a:pt x="4381146" y="3024064"/>
                  <a:pt x="3308915" y="3049912"/>
                </a:cubicBezTo>
                <a:cubicBezTo>
                  <a:pt x="3098453" y="3075471"/>
                  <a:pt x="2865005" y="3091676"/>
                  <a:pt x="2643050" y="3112559"/>
                </a:cubicBezTo>
                <a:lnTo>
                  <a:pt x="2426006" y="3161942"/>
                </a:lnTo>
                <a:lnTo>
                  <a:pt x="2291811" y="3176941"/>
                </a:lnTo>
                <a:lnTo>
                  <a:pt x="2201685" y="3200625"/>
                </a:lnTo>
                <a:cubicBezTo>
                  <a:pt x="2115718" y="3217427"/>
                  <a:pt x="2132108" y="3186461"/>
                  <a:pt x="2046141" y="3203263"/>
                </a:cubicBezTo>
                <a:cubicBezTo>
                  <a:pt x="2010569" y="3191771"/>
                  <a:pt x="1980262" y="3182883"/>
                  <a:pt x="1953987" y="3176250"/>
                </a:cubicBezTo>
                <a:lnTo>
                  <a:pt x="1924440" y="3170393"/>
                </a:lnTo>
                <a:lnTo>
                  <a:pt x="1907653" y="3175484"/>
                </a:lnTo>
                <a:cubicBezTo>
                  <a:pt x="1878061" y="3178004"/>
                  <a:pt x="1876006" y="3207968"/>
                  <a:pt x="1856828" y="3184705"/>
                </a:cubicBezTo>
                <a:lnTo>
                  <a:pt x="1831611" y="3205201"/>
                </a:lnTo>
                <a:lnTo>
                  <a:pt x="1715859" y="3229661"/>
                </a:lnTo>
                <a:lnTo>
                  <a:pt x="1573012" y="3250275"/>
                </a:lnTo>
                <a:lnTo>
                  <a:pt x="1525936" y="3243056"/>
                </a:lnTo>
                <a:lnTo>
                  <a:pt x="1515932" y="3243699"/>
                </a:lnTo>
                <a:cubicBezTo>
                  <a:pt x="1483797" y="3247820"/>
                  <a:pt x="1486309" y="3252662"/>
                  <a:pt x="1418247" y="3236042"/>
                </a:cubicBezTo>
                <a:cubicBezTo>
                  <a:pt x="1389292" y="3213946"/>
                  <a:pt x="1345427" y="3216968"/>
                  <a:pt x="1311781" y="3207733"/>
                </a:cubicBezTo>
                <a:lnTo>
                  <a:pt x="1287526" y="3195564"/>
                </a:lnTo>
                <a:lnTo>
                  <a:pt x="1275912" y="3202348"/>
                </a:lnTo>
                <a:cubicBezTo>
                  <a:pt x="1219626" y="3232740"/>
                  <a:pt x="1230867" y="3206674"/>
                  <a:pt x="1160923" y="3219676"/>
                </a:cubicBezTo>
                <a:cubicBezTo>
                  <a:pt x="1120939" y="3215839"/>
                  <a:pt x="1029087" y="3185516"/>
                  <a:pt x="909690" y="3216919"/>
                </a:cubicBezTo>
                <a:cubicBezTo>
                  <a:pt x="860463" y="3220671"/>
                  <a:pt x="794970" y="3221233"/>
                  <a:pt x="764020" y="3235844"/>
                </a:cubicBezTo>
                <a:cubicBezTo>
                  <a:pt x="713142" y="3261931"/>
                  <a:pt x="769145" y="3237498"/>
                  <a:pt x="701915" y="3250223"/>
                </a:cubicBezTo>
                <a:cubicBezTo>
                  <a:pt x="644188" y="3215027"/>
                  <a:pt x="531278" y="3284445"/>
                  <a:pt x="463292" y="3316636"/>
                </a:cubicBezTo>
                <a:cubicBezTo>
                  <a:pt x="456096" y="3336479"/>
                  <a:pt x="389128" y="3337531"/>
                  <a:pt x="369865" y="3339094"/>
                </a:cubicBezTo>
                <a:cubicBezTo>
                  <a:pt x="365488" y="3372375"/>
                  <a:pt x="330307" y="3346614"/>
                  <a:pt x="318911" y="3367912"/>
                </a:cubicBezTo>
                <a:cubicBezTo>
                  <a:pt x="256531" y="3381126"/>
                  <a:pt x="186611" y="3396061"/>
                  <a:pt x="119548" y="3404651"/>
                </a:cubicBezTo>
                <a:lnTo>
                  <a:pt x="0" y="3414000"/>
                </a:lnTo>
                <a:lnTo>
                  <a:pt x="0" y="2"/>
                </a:lnTo>
                <a:lnTo>
                  <a:pt x="3459904" y="1"/>
                </a:lnTo>
                <a:cubicBezTo>
                  <a:pt x="3459905" y="1"/>
                  <a:pt x="3459906" y="0"/>
                  <a:pt x="3459907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41CAB6-8E08-C729-5ACB-736736082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924" y="627385"/>
            <a:ext cx="9620251" cy="856248"/>
          </a:xfrm>
        </p:spPr>
        <p:txBody>
          <a:bodyPr>
            <a:normAutofit/>
          </a:bodyPr>
          <a:lstStyle/>
          <a:p>
            <a:pPr algn="ctr"/>
            <a:r>
              <a:rPr lang="en-US"/>
              <a:t>Etappe type</a:t>
            </a:r>
            <a:endParaRPr lang="en-NL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08CD17C-4A7C-477D-A659-BA8A89A78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1775" y="1609518"/>
            <a:ext cx="6610350" cy="294235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Tijdelijke aanduiding voor inhoud 8" descr="Afbeelding met tekst, schermopname, Kleurrijkheid, lijn&#10;&#10;Automatisch gegenereerde beschrijving">
            <a:extLst>
              <a:ext uri="{FF2B5EF4-FFF2-40B4-BE49-F238E27FC236}">
                <a16:creationId xmlns:a16="http://schemas.microsoft.com/office/drawing/2014/main" id="{5F32E0AD-090B-9DF0-8101-AE7B36C045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5454"/>
          <a:stretch/>
        </p:blipFill>
        <p:spPr>
          <a:xfrm>
            <a:off x="653232" y="1776846"/>
            <a:ext cx="10616523" cy="444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93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89EED9-F54D-4F20-A2C6-949DE417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A85619E-59AB-4E59-8DD1-77D17FCB3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6150" cy="6858000"/>
          </a:xfrm>
          <a:custGeom>
            <a:avLst/>
            <a:gdLst>
              <a:gd name="connsiteX0" fmla="*/ 0 w 7579856"/>
              <a:gd name="connsiteY0" fmla="*/ 0 h 6858000"/>
              <a:gd name="connsiteX1" fmla="*/ 7579856 w 7579856"/>
              <a:gd name="connsiteY1" fmla="*/ 0 h 6858000"/>
              <a:gd name="connsiteX2" fmla="*/ 7470504 w 7579856"/>
              <a:gd name="connsiteY2" fmla="*/ 260102 h 6858000"/>
              <a:gd name="connsiteX3" fmla="*/ 7382971 w 7579856"/>
              <a:gd name="connsiteY3" fmla="*/ 293939 h 6858000"/>
              <a:gd name="connsiteX4" fmla="*/ 7424315 w 7579856"/>
              <a:gd name="connsiteY4" fmla="*/ 333533 h 6858000"/>
              <a:gd name="connsiteX5" fmla="*/ 7371566 w 7579856"/>
              <a:gd name="connsiteY5" fmla="*/ 479678 h 6858000"/>
              <a:gd name="connsiteX6" fmla="*/ 7333409 w 7579856"/>
              <a:gd name="connsiteY6" fmla="*/ 639474 h 6858000"/>
              <a:gd name="connsiteX7" fmla="*/ 7277592 w 7579856"/>
              <a:gd name="connsiteY7" fmla="*/ 752461 h 6858000"/>
              <a:gd name="connsiteX8" fmla="*/ 7168002 w 7579856"/>
              <a:gd name="connsiteY8" fmla="*/ 908523 h 6858000"/>
              <a:gd name="connsiteX9" fmla="*/ 6878697 w 7579856"/>
              <a:gd name="connsiteY9" fmla="*/ 1346641 h 6858000"/>
              <a:gd name="connsiteX10" fmla="*/ 6794992 w 7579856"/>
              <a:gd name="connsiteY10" fmla="*/ 1562952 h 6858000"/>
              <a:gd name="connsiteX11" fmla="*/ 6734639 w 7579856"/>
              <a:gd name="connsiteY11" fmla="*/ 1920622 h 6858000"/>
              <a:gd name="connsiteX12" fmla="*/ 6730519 w 7579856"/>
              <a:gd name="connsiteY12" fmla="*/ 2097872 h 6858000"/>
              <a:gd name="connsiteX13" fmla="*/ 6705894 w 7579856"/>
              <a:gd name="connsiteY13" fmla="*/ 2420416 h 6858000"/>
              <a:gd name="connsiteX14" fmla="*/ 6683705 w 7579856"/>
              <a:gd name="connsiteY14" fmla="*/ 2654677 h 6858000"/>
              <a:gd name="connsiteX15" fmla="*/ 6638423 w 7579856"/>
              <a:gd name="connsiteY15" fmla="*/ 2846969 h 6858000"/>
              <a:gd name="connsiteX16" fmla="*/ 6553674 w 7579856"/>
              <a:gd name="connsiteY16" fmla="*/ 3101886 h 6858000"/>
              <a:gd name="connsiteX17" fmla="*/ 6511102 w 7579856"/>
              <a:gd name="connsiteY17" fmla="*/ 3227971 h 6858000"/>
              <a:gd name="connsiteX18" fmla="*/ 6492768 w 7579856"/>
              <a:gd name="connsiteY18" fmla="*/ 3410007 h 6858000"/>
              <a:gd name="connsiteX19" fmla="*/ 6483278 w 7579856"/>
              <a:gd name="connsiteY19" fmla="*/ 3413112 h 6858000"/>
              <a:gd name="connsiteX20" fmla="*/ 6457853 w 7579856"/>
              <a:gd name="connsiteY20" fmla="*/ 3475597 h 6858000"/>
              <a:gd name="connsiteX21" fmla="*/ 6410459 w 7579856"/>
              <a:gd name="connsiteY21" fmla="*/ 3726672 h 6858000"/>
              <a:gd name="connsiteX22" fmla="*/ 6359621 w 7579856"/>
              <a:gd name="connsiteY22" fmla="*/ 3847892 h 6858000"/>
              <a:gd name="connsiteX23" fmla="*/ 6334856 w 7579856"/>
              <a:gd name="connsiteY23" fmla="*/ 3885724 h 6858000"/>
              <a:gd name="connsiteX24" fmla="*/ 6293786 w 7579856"/>
              <a:gd name="connsiteY24" fmla="*/ 3949434 h 6858000"/>
              <a:gd name="connsiteX25" fmla="*/ 6245606 w 7579856"/>
              <a:gd name="connsiteY25" fmla="*/ 3999200 h 6858000"/>
              <a:gd name="connsiteX26" fmla="*/ 6141951 w 7579856"/>
              <a:gd name="connsiteY26" fmla="*/ 4086732 h 6858000"/>
              <a:gd name="connsiteX27" fmla="*/ 6078664 w 7579856"/>
              <a:gd name="connsiteY27" fmla="*/ 4186250 h 6858000"/>
              <a:gd name="connsiteX28" fmla="*/ 6022393 w 7579856"/>
              <a:gd name="connsiteY28" fmla="*/ 4256032 h 6858000"/>
              <a:gd name="connsiteX29" fmla="*/ 5948407 w 7579856"/>
              <a:gd name="connsiteY29" fmla="*/ 4384326 h 6858000"/>
              <a:gd name="connsiteX30" fmla="*/ 5876649 w 7579856"/>
              <a:gd name="connsiteY30" fmla="*/ 4557747 h 6858000"/>
              <a:gd name="connsiteX31" fmla="*/ 5843760 w 7579856"/>
              <a:gd name="connsiteY31" fmla="*/ 4628455 h 6858000"/>
              <a:gd name="connsiteX32" fmla="*/ 5770009 w 7579856"/>
              <a:gd name="connsiteY32" fmla="*/ 4708689 h 6858000"/>
              <a:gd name="connsiteX33" fmla="*/ 5725056 w 7579856"/>
              <a:gd name="connsiteY33" fmla="*/ 4751553 h 6858000"/>
              <a:gd name="connsiteX34" fmla="*/ 5673106 w 7579856"/>
              <a:gd name="connsiteY34" fmla="*/ 4803022 h 6858000"/>
              <a:gd name="connsiteX35" fmla="*/ 5646635 w 7579856"/>
              <a:gd name="connsiteY35" fmla="*/ 4918486 h 6858000"/>
              <a:gd name="connsiteX36" fmla="*/ 5632308 w 7579856"/>
              <a:gd name="connsiteY36" fmla="*/ 5003261 h 6858000"/>
              <a:gd name="connsiteX37" fmla="*/ 5600041 w 7579856"/>
              <a:gd name="connsiteY37" fmla="*/ 5126502 h 6858000"/>
              <a:gd name="connsiteX38" fmla="*/ 5593786 w 7579856"/>
              <a:gd name="connsiteY38" fmla="*/ 5183759 h 6858000"/>
              <a:gd name="connsiteX39" fmla="*/ 5566847 w 7579856"/>
              <a:gd name="connsiteY39" fmla="*/ 5283130 h 6858000"/>
              <a:gd name="connsiteX40" fmla="*/ 5545211 w 7579856"/>
              <a:gd name="connsiteY40" fmla="*/ 5391620 h 6858000"/>
              <a:gd name="connsiteX41" fmla="*/ 5504490 w 7579856"/>
              <a:gd name="connsiteY41" fmla="*/ 5443028 h 6858000"/>
              <a:gd name="connsiteX42" fmla="*/ 5495036 w 7579856"/>
              <a:gd name="connsiteY42" fmla="*/ 5535042 h 6858000"/>
              <a:gd name="connsiteX43" fmla="*/ 5481653 w 7579856"/>
              <a:gd name="connsiteY43" fmla="*/ 5579759 h 6858000"/>
              <a:gd name="connsiteX44" fmla="*/ 5453795 w 7579856"/>
              <a:gd name="connsiteY44" fmla="*/ 5665992 h 6858000"/>
              <a:gd name="connsiteX45" fmla="*/ 5417837 w 7579856"/>
              <a:gd name="connsiteY45" fmla="*/ 5741729 h 6858000"/>
              <a:gd name="connsiteX46" fmla="*/ 5398588 w 7579856"/>
              <a:gd name="connsiteY46" fmla="*/ 5893367 h 6858000"/>
              <a:gd name="connsiteX47" fmla="*/ 5412427 w 7579856"/>
              <a:gd name="connsiteY47" fmla="*/ 5943796 h 6858000"/>
              <a:gd name="connsiteX48" fmla="*/ 5400101 w 7579856"/>
              <a:gd name="connsiteY48" fmla="*/ 6000335 h 6858000"/>
              <a:gd name="connsiteX49" fmla="*/ 5408124 w 7579856"/>
              <a:gd name="connsiteY49" fmla="*/ 6055832 h 6858000"/>
              <a:gd name="connsiteX50" fmla="*/ 5382772 w 7579856"/>
              <a:gd name="connsiteY50" fmla="*/ 6106527 h 6858000"/>
              <a:gd name="connsiteX51" fmla="*/ 5354118 w 7579856"/>
              <a:gd name="connsiteY51" fmla="*/ 6177715 h 6858000"/>
              <a:gd name="connsiteX52" fmla="*/ 5352724 w 7579856"/>
              <a:gd name="connsiteY52" fmla="*/ 6231835 h 6858000"/>
              <a:gd name="connsiteX53" fmla="*/ 5314801 w 7579856"/>
              <a:gd name="connsiteY53" fmla="*/ 6378377 h 6858000"/>
              <a:gd name="connsiteX54" fmla="*/ 5346289 w 7579856"/>
              <a:gd name="connsiteY54" fmla="*/ 6531204 h 6858000"/>
              <a:gd name="connsiteX55" fmla="*/ 5296493 w 7579856"/>
              <a:gd name="connsiteY55" fmla="*/ 6828948 h 6858000"/>
              <a:gd name="connsiteX56" fmla="*/ 5299149 w 7579856"/>
              <a:gd name="connsiteY56" fmla="*/ 6850700 h 6858000"/>
              <a:gd name="connsiteX57" fmla="*/ 5293995 w 7579856"/>
              <a:gd name="connsiteY57" fmla="*/ 6858000 h 6858000"/>
              <a:gd name="connsiteX58" fmla="*/ 0 w 7579856"/>
              <a:gd name="connsiteY58" fmla="*/ 6858000 h 6858000"/>
              <a:gd name="connsiteX0" fmla="*/ 0 w 7579856"/>
              <a:gd name="connsiteY0" fmla="*/ 0 h 6858000"/>
              <a:gd name="connsiteX1" fmla="*/ 7579856 w 7579856"/>
              <a:gd name="connsiteY1" fmla="*/ 0 h 6858000"/>
              <a:gd name="connsiteX2" fmla="*/ 7470504 w 7579856"/>
              <a:gd name="connsiteY2" fmla="*/ 260102 h 6858000"/>
              <a:gd name="connsiteX3" fmla="*/ 7382971 w 7579856"/>
              <a:gd name="connsiteY3" fmla="*/ 293939 h 6858000"/>
              <a:gd name="connsiteX4" fmla="*/ 7371566 w 7579856"/>
              <a:gd name="connsiteY4" fmla="*/ 479678 h 6858000"/>
              <a:gd name="connsiteX5" fmla="*/ 7333409 w 7579856"/>
              <a:gd name="connsiteY5" fmla="*/ 639474 h 6858000"/>
              <a:gd name="connsiteX6" fmla="*/ 7277592 w 7579856"/>
              <a:gd name="connsiteY6" fmla="*/ 752461 h 6858000"/>
              <a:gd name="connsiteX7" fmla="*/ 7168002 w 7579856"/>
              <a:gd name="connsiteY7" fmla="*/ 908523 h 6858000"/>
              <a:gd name="connsiteX8" fmla="*/ 6878697 w 7579856"/>
              <a:gd name="connsiteY8" fmla="*/ 1346641 h 6858000"/>
              <a:gd name="connsiteX9" fmla="*/ 6794992 w 7579856"/>
              <a:gd name="connsiteY9" fmla="*/ 1562952 h 6858000"/>
              <a:gd name="connsiteX10" fmla="*/ 6734639 w 7579856"/>
              <a:gd name="connsiteY10" fmla="*/ 1920622 h 6858000"/>
              <a:gd name="connsiteX11" fmla="*/ 6730519 w 7579856"/>
              <a:gd name="connsiteY11" fmla="*/ 2097872 h 6858000"/>
              <a:gd name="connsiteX12" fmla="*/ 6705894 w 7579856"/>
              <a:gd name="connsiteY12" fmla="*/ 2420416 h 6858000"/>
              <a:gd name="connsiteX13" fmla="*/ 6683705 w 7579856"/>
              <a:gd name="connsiteY13" fmla="*/ 2654677 h 6858000"/>
              <a:gd name="connsiteX14" fmla="*/ 6638423 w 7579856"/>
              <a:gd name="connsiteY14" fmla="*/ 2846969 h 6858000"/>
              <a:gd name="connsiteX15" fmla="*/ 6553674 w 7579856"/>
              <a:gd name="connsiteY15" fmla="*/ 3101886 h 6858000"/>
              <a:gd name="connsiteX16" fmla="*/ 6511102 w 7579856"/>
              <a:gd name="connsiteY16" fmla="*/ 3227971 h 6858000"/>
              <a:gd name="connsiteX17" fmla="*/ 6492768 w 7579856"/>
              <a:gd name="connsiteY17" fmla="*/ 3410007 h 6858000"/>
              <a:gd name="connsiteX18" fmla="*/ 6483278 w 7579856"/>
              <a:gd name="connsiteY18" fmla="*/ 3413112 h 6858000"/>
              <a:gd name="connsiteX19" fmla="*/ 6457853 w 7579856"/>
              <a:gd name="connsiteY19" fmla="*/ 3475597 h 6858000"/>
              <a:gd name="connsiteX20" fmla="*/ 6410459 w 7579856"/>
              <a:gd name="connsiteY20" fmla="*/ 3726672 h 6858000"/>
              <a:gd name="connsiteX21" fmla="*/ 6359621 w 7579856"/>
              <a:gd name="connsiteY21" fmla="*/ 3847892 h 6858000"/>
              <a:gd name="connsiteX22" fmla="*/ 6334856 w 7579856"/>
              <a:gd name="connsiteY22" fmla="*/ 3885724 h 6858000"/>
              <a:gd name="connsiteX23" fmla="*/ 6293786 w 7579856"/>
              <a:gd name="connsiteY23" fmla="*/ 3949434 h 6858000"/>
              <a:gd name="connsiteX24" fmla="*/ 6245606 w 7579856"/>
              <a:gd name="connsiteY24" fmla="*/ 3999200 h 6858000"/>
              <a:gd name="connsiteX25" fmla="*/ 6141951 w 7579856"/>
              <a:gd name="connsiteY25" fmla="*/ 4086732 h 6858000"/>
              <a:gd name="connsiteX26" fmla="*/ 6078664 w 7579856"/>
              <a:gd name="connsiteY26" fmla="*/ 4186250 h 6858000"/>
              <a:gd name="connsiteX27" fmla="*/ 6022393 w 7579856"/>
              <a:gd name="connsiteY27" fmla="*/ 4256032 h 6858000"/>
              <a:gd name="connsiteX28" fmla="*/ 5948407 w 7579856"/>
              <a:gd name="connsiteY28" fmla="*/ 4384326 h 6858000"/>
              <a:gd name="connsiteX29" fmla="*/ 5876649 w 7579856"/>
              <a:gd name="connsiteY29" fmla="*/ 4557747 h 6858000"/>
              <a:gd name="connsiteX30" fmla="*/ 5843760 w 7579856"/>
              <a:gd name="connsiteY30" fmla="*/ 4628455 h 6858000"/>
              <a:gd name="connsiteX31" fmla="*/ 5770009 w 7579856"/>
              <a:gd name="connsiteY31" fmla="*/ 4708689 h 6858000"/>
              <a:gd name="connsiteX32" fmla="*/ 5725056 w 7579856"/>
              <a:gd name="connsiteY32" fmla="*/ 4751553 h 6858000"/>
              <a:gd name="connsiteX33" fmla="*/ 5673106 w 7579856"/>
              <a:gd name="connsiteY33" fmla="*/ 4803022 h 6858000"/>
              <a:gd name="connsiteX34" fmla="*/ 5646635 w 7579856"/>
              <a:gd name="connsiteY34" fmla="*/ 4918486 h 6858000"/>
              <a:gd name="connsiteX35" fmla="*/ 5632308 w 7579856"/>
              <a:gd name="connsiteY35" fmla="*/ 5003261 h 6858000"/>
              <a:gd name="connsiteX36" fmla="*/ 5600041 w 7579856"/>
              <a:gd name="connsiteY36" fmla="*/ 5126502 h 6858000"/>
              <a:gd name="connsiteX37" fmla="*/ 5593786 w 7579856"/>
              <a:gd name="connsiteY37" fmla="*/ 5183759 h 6858000"/>
              <a:gd name="connsiteX38" fmla="*/ 5566847 w 7579856"/>
              <a:gd name="connsiteY38" fmla="*/ 5283130 h 6858000"/>
              <a:gd name="connsiteX39" fmla="*/ 5545211 w 7579856"/>
              <a:gd name="connsiteY39" fmla="*/ 5391620 h 6858000"/>
              <a:gd name="connsiteX40" fmla="*/ 5504490 w 7579856"/>
              <a:gd name="connsiteY40" fmla="*/ 5443028 h 6858000"/>
              <a:gd name="connsiteX41" fmla="*/ 5495036 w 7579856"/>
              <a:gd name="connsiteY41" fmla="*/ 5535042 h 6858000"/>
              <a:gd name="connsiteX42" fmla="*/ 5481653 w 7579856"/>
              <a:gd name="connsiteY42" fmla="*/ 5579759 h 6858000"/>
              <a:gd name="connsiteX43" fmla="*/ 5453795 w 7579856"/>
              <a:gd name="connsiteY43" fmla="*/ 5665992 h 6858000"/>
              <a:gd name="connsiteX44" fmla="*/ 5417837 w 7579856"/>
              <a:gd name="connsiteY44" fmla="*/ 5741729 h 6858000"/>
              <a:gd name="connsiteX45" fmla="*/ 5398588 w 7579856"/>
              <a:gd name="connsiteY45" fmla="*/ 5893367 h 6858000"/>
              <a:gd name="connsiteX46" fmla="*/ 5412427 w 7579856"/>
              <a:gd name="connsiteY46" fmla="*/ 5943796 h 6858000"/>
              <a:gd name="connsiteX47" fmla="*/ 5400101 w 7579856"/>
              <a:gd name="connsiteY47" fmla="*/ 6000335 h 6858000"/>
              <a:gd name="connsiteX48" fmla="*/ 5408124 w 7579856"/>
              <a:gd name="connsiteY48" fmla="*/ 6055832 h 6858000"/>
              <a:gd name="connsiteX49" fmla="*/ 5382772 w 7579856"/>
              <a:gd name="connsiteY49" fmla="*/ 6106527 h 6858000"/>
              <a:gd name="connsiteX50" fmla="*/ 5354118 w 7579856"/>
              <a:gd name="connsiteY50" fmla="*/ 6177715 h 6858000"/>
              <a:gd name="connsiteX51" fmla="*/ 5352724 w 7579856"/>
              <a:gd name="connsiteY51" fmla="*/ 6231835 h 6858000"/>
              <a:gd name="connsiteX52" fmla="*/ 5314801 w 7579856"/>
              <a:gd name="connsiteY52" fmla="*/ 6378377 h 6858000"/>
              <a:gd name="connsiteX53" fmla="*/ 5346289 w 7579856"/>
              <a:gd name="connsiteY53" fmla="*/ 6531204 h 6858000"/>
              <a:gd name="connsiteX54" fmla="*/ 5296493 w 7579856"/>
              <a:gd name="connsiteY54" fmla="*/ 6828948 h 6858000"/>
              <a:gd name="connsiteX55" fmla="*/ 5299149 w 7579856"/>
              <a:gd name="connsiteY55" fmla="*/ 6850700 h 6858000"/>
              <a:gd name="connsiteX56" fmla="*/ 5293995 w 7579856"/>
              <a:gd name="connsiteY56" fmla="*/ 6858000 h 6858000"/>
              <a:gd name="connsiteX57" fmla="*/ 0 w 7579856"/>
              <a:gd name="connsiteY57" fmla="*/ 6858000 h 6858000"/>
              <a:gd name="connsiteX58" fmla="*/ 0 w 7579856"/>
              <a:gd name="connsiteY58" fmla="*/ 0 h 6858000"/>
              <a:gd name="connsiteX0" fmla="*/ 0 w 7579856"/>
              <a:gd name="connsiteY0" fmla="*/ 0 h 6858000"/>
              <a:gd name="connsiteX1" fmla="*/ 7579856 w 7579856"/>
              <a:gd name="connsiteY1" fmla="*/ 0 h 6858000"/>
              <a:gd name="connsiteX2" fmla="*/ 7470504 w 7579856"/>
              <a:gd name="connsiteY2" fmla="*/ 260102 h 6858000"/>
              <a:gd name="connsiteX3" fmla="*/ 7393573 w 7579856"/>
              <a:gd name="connsiteY3" fmla="*/ 399956 h 6858000"/>
              <a:gd name="connsiteX4" fmla="*/ 7371566 w 7579856"/>
              <a:gd name="connsiteY4" fmla="*/ 479678 h 6858000"/>
              <a:gd name="connsiteX5" fmla="*/ 7333409 w 7579856"/>
              <a:gd name="connsiteY5" fmla="*/ 639474 h 6858000"/>
              <a:gd name="connsiteX6" fmla="*/ 7277592 w 7579856"/>
              <a:gd name="connsiteY6" fmla="*/ 752461 h 6858000"/>
              <a:gd name="connsiteX7" fmla="*/ 7168002 w 7579856"/>
              <a:gd name="connsiteY7" fmla="*/ 908523 h 6858000"/>
              <a:gd name="connsiteX8" fmla="*/ 6878697 w 7579856"/>
              <a:gd name="connsiteY8" fmla="*/ 1346641 h 6858000"/>
              <a:gd name="connsiteX9" fmla="*/ 6794992 w 7579856"/>
              <a:gd name="connsiteY9" fmla="*/ 1562952 h 6858000"/>
              <a:gd name="connsiteX10" fmla="*/ 6734639 w 7579856"/>
              <a:gd name="connsiteY10" fmla="*/ 1920622 h 6858000"/>
              <a:gd name="connsiteX11" fmla="*/ 6730519 w 7579856"/>
              <a:gd name="connsiteY11" fmla="*/ 2097872 h 6858000"/>
              <a:gd name="connsiteX12" fmla="*/ 6705894 w 7579856"/>
              <a:gd name="connsiteY12" fmla="*/ 2420416 h 6858000"/>
              <a:gd name="connsiteX13" fmla="*/ 6683705 w 7579856"/>
              <a:gd name="connsiteY13" fmla="*/ 2654677 h 6858000"/>
              <a:gd name="connsiteX14" fmla="*/ 6638423 w 7579856"/>
              <a:gd name="connsiteY14" fmla="*/ 2846969 h 6858000"/>
              <a:gd name="connsiteX15" fmla="*/ 6553674 w 7579856"/>
              <a:gd name="connsiteY15" fmla="*/ 3101886 h 6858000"/>
              <a:gd name="connsiteX16" fmla="*/ 6511102 w 7579856"/>
              <a:gd name="connsiteY16" fmla="*/ 3227971 h 6858000"/>
              <a:gd name="connsiteX17" fmla="*/ 6492768 w 7579856"/>
              <a:gd name="connsiteY17" fmla="*/ 3410007 h 6858000"/>
              <a:gd name="connsiteX18" fmla="*/ 6483278 w 7579856"/>
              <a:gd name="connsiteY18" fmla="*/ 3413112 h 6858000"/>
              <a:gd name="connsiteX19" fmla="*/ 6457853 w 7579856"/>
              <a:gd name="connsiteY19" fmla="*/ 3475597 h 6858000"/>
              <a:gd name="connsiteX20" fmla="*/ 6410459 w 7579856"/>
              <a:gd name="connsiteY20" fmla="*/ 3726672 h 6858000"/>
              <a:gd name="connsiteX21" fmla="*/ 6359621 w 7579856"/>
              <a:gd name="connsiteY21" fmla="*/ 3847892 h 6858000"/>
              <a:gd name="connsiteX22" fmla="*/ 6334856 w 7579856"/>
              <a:gd name="connsiteY22" fmla="*/ 3885724 h 6858000"/>
              <a:gd name="connsiteX23" fmla="*/ 6293786 w 7579856"/>
              <a:gd name="connsiteY23" fmla="*/ 3949434 h 6858000"/>
              <a:gd name="connsiteX24" fmla="*/ 6245606 w 7579856"/>
              <a:gd name="connsiteY24" fmla="*/ 3999200 h 6858000"/>
              <a:gd name="connsiteX25" fmla="*/ 6141951 w 7579856"/>
              <a:gd name="connsiteY25" fmla="*/ 4086732 h 6858000"/>
              <a:gd name="connsiteX26" fmla="*/ 6078664 w 7579856"/>
              <a:gd name="connsiteY26" fmla="*/ 4186250 h 6858000"/>
              <a:gd name="connsiteX27" fmla="*/ 6022393 w 7579856"/>
              <a:gd name="connsiteY27" fmla="*/ 4256032 h 6858000"/>
              <a:gd name="connsiteX28" fmla="*/ 5948407 w 7579856"/>
              <a:gd name="connsiteY28" fmla="*/ 4384326 h 6858000"/>
              <a:gd name="connsiteX29" fmla="*/ 5876649 w 7579856"/>
              <a:gd name="connsiteY29" fmla="*/ 4557747 h 6858000"/>
              <a:gd name="connsiteX30" fmla="*/ 5843760 w 7579856"/>
              <a:gd name="connsiteY30" fmla="*/ 4628455 h 6858000"/>
              <a:gd name="connsiteX31" fmla="*/ 5770009 w 7579856"/>
              <a:gd name="connsiteY31" fmla="*/ 4708689 h 6858000"/>
              <a:gd name="connsiteX32" fmla="*/ 5725056 w 7579856"/>
              <a:gd name="connsiteY32" fmla="*/ 4751553 h 6858000"/>
              <a:gd name="connsiteX33" fmla="*/ 5673106 w 7579856"/>
              <a:gd name="connsiteY33" fmla="*/ 4803022 h 6858000"/>
              <a:gd name="connsiteX34" fmla="*/ 5646635 w 7579856"/>
              <a:gd name="connsiteY34" fmla="*/ 4918486 h 6858000"/>
              <a:gd name="connsiteX35" fmla="*/ 5632308 w 7579856"/>
              <a:gd name="connsiteY35" fmla="*/ 5003261 h 6858000"/>
              <a:gd name="connsiteX36" fmla="*/ 5600041 w 7579856"/>
              <a:gd name="connsiteY36" fmla="*/ 5126502 h 6858000"/>
              <a:gd name="connsiteX37" fmla="*/ 5593786 w 7579856"/>
              <a:gd name="connsiteY37" fmla="*/ 5183759 h 6858000"/>
              <a:gd name="connsiteX38" fmla="*/ 5566847 w 7579856"/>
              <a:gd name="connsiteY38" fmla="*/ 5283130 h 6858000"/>
              <a:gd name="connsiteX39" fmla="*/ 5545211 w 7579856"/>
              <a:gd name="connsiteY39" fmla="*/ 5391620 h 6858000"/>
              <a:gd name="connsiteX40" fmla="*/ 5504490 w 7579856"/>
              <a:gd name="connsiteY40" fmla="*/ 5443028 h 6858000"/>
              <a:gd name="connsiteX41" fmla="*/ 5495036 w 7579856"/>
              <a:gd name="connsiteY41" fmla="*/ 5535042 h 6858000"/>
              <a:gd name="connsiteX42" fmla="*/ 5481653 w 7579856"/>
              <a:gd name="connsiteY42" fmla="*/ 5579759 h 6858000"/>
              <a:gd name="connsiteX43" fmla="*/ 5453795 w 7579856"/>
              <a:gd name="connsiteY43" fmla="*/ 5665992 h 6858000"/>
              <a:gd name="connsiteX44" fmla="*/ 5417837 w 7579856"/>
              <a:gd name="connsiteY44" fmla="*/ 5741729 h 6858000"/>
              <a:gd name="connsiteX45" fmla="*/ 5398588 w 7579856"/>
              <a:gd name="connsiteY45" fmla="*/ 5893367 h 6858000"/>
              <a:gd name="connsiteX46" fmla="*/ 5412427 w 7579856"/>
              <a:gd name="connsiteY46" fmla="*/ 5943796 h 6858000"/>
              <a:gd name="connsiteX47" fmla="*/ 5400101 w 7579856"/>
              <a:gd name="connsiteY47" fmla="*/ 6000335 h 6858000"/>
              <a:gd name="connsiteX48" fmla="*/ 5408124 w 7579856"/>
              <a:gd name="connsiteY48" fmla="*/ 6055832 h 6858000"/>
              <a:gd name="connsiteX49" fmla="*/ 5382772 w 7579856"/>
              <a:gd name="connsiteY49" fmla="*/ 6106527 h 6858000"/>
              <a:gd name="connsiteX50" fmla="*/ 5354118 w 7579856"/>
              <a:gd name="connsiteY50" fmla="*/ 6177715 h 6858000"/>
              <a:gd name="connsiteX51" fmla="*/ 5352724 w 7579856"/>
              <a:gd name="connsiteY51" fmla="*/ 6231835 h 6858000"/>
              <a:gd name="connsiteX52" fmla="*/ 5314801 w 7579856"/>
              <a:gd name="connsiteY52" fmla="*/ 6378377 h 6858000"/>
              <a:gd name="connsiteX53" fmla="*/ 5346289 w 7579856"/>
              <a:gd name="connsiteY53" fmla="*/ 6531204 h 6858000"/>
              <a:gd name="connsiteX54" fmla="*/ 5296493 w 7579856"/>
              <a:gd name="connsiteY54" fmla="*/ 6828948 h 6858000"/>
              <a:gd name="connsiteX55" fmla="*/ 5299149 w 7579856"/>
              <a:gd name="connsiteY55" fmla="*/ 6850700 h 6858000"/>
              <a:gd name="connsiteX56" fmla="*/ 5293995 w 7579856"/>
              <a:gd name="connsiteY56" fmla="*/ 6858000 h 6858000"/>
              <a:gd name="connsiteX57" fmla="*/ 0 w 7579856"/>
              <a:gd name="connsiteY57" fmla="*/ 6858000 h 6858000"/>
              <a:gd name="connsiteX58" fmla="*/ 0 w 7579856"/>
              <a:gd name="connsiteY5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7579856" h="6858000">
                <a:moveTo>
                  <a:pt x="0" y="0"/>
                </a:moveTo>
                <a:lnTo>
                  <a:pt x="7579856" y="0"/>
                </a:lnTo>
                <a:lnTo>
                  <a:pt x="7470504" y="260102"/>
                </a:lnTo>
                <a:cubicBezTo>
                  <a:pt x="7461630" y="268839"/>
                  <a:pt x="7394342" y="394464"/>
                  <a:pt x="7393573" y="399956"/>
                </a:cubicBezTo>
                <a:cubicBezTo>
                  <a:pt x="7377083" y="436552"/>
                  <a:pt x="7379826" y="422089"/>
                  <a:pt x="7371566" y="479678"/>
                </a:cubicBezTo>
                <a:cubicBezTo>
                  <a:pt x="7375726" y="514866"/>
                  <a:pt x="7314090" y="538026"/>
                  <a:pt x="7333409" y="639474"/>
                </a:cubicBezTo>
                <a:cubicBezTo>
                  <a:pt x="7304030" y="645989"/>
                  <a:pt x="7277305" y="734514"/>
                  <a:pt x="7277592" y="752461"/>
                </a:cubicBezTo>
                <a:cubicBezTo>
                  <a:pt x="7263957" y="826326"/>
                  <a:pt x="7190549" y="831933"/>
                  <a:pt x="7168002" y="908523"/>
                </a:cubicBezTo>
                <a:cubicBezTo>
                  <a:pt x="7159192" y="1017987"/>
                  <a:pt x="6881131" y="1275734"/>
                  <a:pt x="6878697" y="1346641"/>
                </a:cubicBezTo>
                <a:cubicBezTo>
                  <a:pt x="6857377" y="1450976"/>
                  <a:pt x="6800249" y="1488570"/>
                  <a:pt x="6794992" y="1562952"/>
                </a:cubicBezTo>
                <a:cubicBezTo>
                  <a:pt x="6777186" y="1744477"/>
                  <a:pt x="6752997" y="1733417"/>
                  <a:pt x="6734639" y="1920622"/>
                </a:cubicBezTo>
                <a:cubicBezTo>
                  <a:pt x="6723638" y="2037344"/>
                  <a:pt x="6741520" y="1981150"/>
                  <a:pt x="6730519" y="2097872"/>
                </a:cubicBezTo>
                <a:lnTo>
                  <a:pt x="6705894" y="2420416"/>
                </a:lnTo>
                <a:cubicBezTo>
                  <a:pt x="6699729" y="2429580"/>
                  <a:pt x="6687282" y="2640728"/>
                  <a:pt x="6683705" y="2654677"/>
                </a:cubicBezTo>
                <a:cubicBezTo>
                  <a:pt x="6659846" y="2709901"/>
                  <a:pt x="6664499" y="2789595"/>
                  <a:pt x="6638423" y="2846969"/>
                </a:cubicBezTo>
                <a:cubicBezTo>
                  <a:pt x="6619172" y="2849418"/>
                  <a:pt x="6569554" y="3118422"/>
                  <a:pt x="6553674" y="3101886"/>
                </a:cubicBezTo>
                <a:cubicBezTo>
                  <a:pt x="6557982" y="3144969"/>
                  <a:pt x="6529319" y="3203242"/>
                  <a:pt x="6511102" y="3227971"/>
                </a:cubicBezTo>
                <a:cubicBezTo>
                  <a:pt x="6488937" y="3278163"/>
                  <a:pt x="6507177" y="3372316"/>
                  <a:pt x="6492768" y="3410007"/>
                </a:cubicBezTo>
                <a:cubicBezTo>
                  <a:pt x="6489589" y="3410402"/>
                  <a:pt x="6486392" y="3411447"/>
                  <a:pt x="6483278" y="3413112"/>
                </a:cubicBezTo>
                <a:cubicBezTo>
                  <a:pt x="6465197" y="3422775"/>
                  <a:pt x="6453811" y="3450753"/>
                  <a:pt x="6457853" y="3475597"/>
                </a:cubicBezTo>
                <a:cubicBezTo>
                  <a:pt x="6460183" y="3580433"/>
                  <a:pt x="6430321" y="3652787"/>
                  <a:pt x="6410459" y="3726672"/>
                </a:cubicBezTo>
                <a:cubicBezTo>
                  <a:pt x="6384227" y="3807490"/>
                  <a:pt x="6365561" y="3727296"/>
                  <a:pt x="6359621" y="3847892"/>
                </a:cubicBezTo>
                <a:cubicBezTo>
                  <a:pt x="6342065" y="3848387"/>
                  <a:pt x="6336582" y="3860219"/>
                  <a:pt x="6334856" y="3885724"/>
                </a:cubicBezTo>
                <a:cubicBezTo>
                  <a:pt x="6321106" y="3924250"/>
                  <a:pt x="6288462" y="3896248"/>
                  <a:pt x="6293786" y="3949434"/>
                </a:cubicBezTo>
                <a:lnTo>
                  <a:pt x="6245606" y="3999200"/>
                </a:lnTo>
                <a:cubicBezTo>
                  <a:pt x="6252452" y="3999667"/>
                  <a:pt x="6147291" y="4071013"/>
                  <a:pt x="6141951" y="4086732"/>
                </a:cubicBezTo>
                <a:lnTo>
                  <a:pt x="6078664" y="4186250"/>
                </a:lnTo>
                <a:cubicBezTo>
                  <a:pt x="6043445" y="4216806"/>
                  <a:pt x="6044102" y="4223020"/>
                  <a:pt x="6022393" y="4256032"/>
                </a:cubicBezTo>
                <a:cubicBezTo>
                  <a:pt x="6000683" y="4289045"/>
                  <a:pt x="6004124" y="4308922"/>
                  <a:pt x="5948407" y="4384326"/>
                </a:cubicBezTo>
                <a:cubicBezTo>
                  <a:pt x="5917508" y="4413425"/>
                  <a:pt x="5922990" y="4499081"/>
                  <a:pt x="5876649" y="4557747"/>
                </a:cubicBezTo>
                <a:cubicBezTo>
                  <a:pt x="5858396" y="4553894"/>
                  <a:pt x="5841562" y="4597689"/>
                  <a:pt x="5843760" y="4628455"/>
                </a:cubicBezTo>
                <a:lnTo>
                  <a:pt x="5770009" y="4708689"/>
                </a:lnTo>
                <a:cubicBezTo>
                  <a:pt x="5744628" y="4703789"/>
                  <a:pt x="5756788" y="4718752"/>
                  <a:pt x="5725056" y="4751553"/>
                </a:cubicBezTo>
                <a:cubicBezTo>
                  <a:pt x="5704052" y="4760054"/>
                  <a:pt x="5698443" y="4778037"/>
                  <a:pt x="5673106" y="4803022"/>
                </a:cubicBezTo>
                <a:cubicBezTo>
                  <a:pt x="5653325" y="4810967"/>
                  <a:pt x="5666864" y="4896812"/>
                  <a:pt x="5646635" y="4918486"/>
                </a:cubicBezTo>
                <a:cubicBezTo>
                  <a:pt x="5631909" y="4941605"/>
                  <a:pt x="5659196" y="4943736"/>
                  <a:pt x="5632308" y="5003261"/>
                </a:cubicBezTo>
                <a:cubicBezTo>
                  <a:pt x="5612112" y="5060835"/>
                  <a:pt x="5619821" y="5064904"/>
                  <a:pt x="5600041" y="5126502"/>
                </a:cubicBezTo>
                <a:cubicBezTo>
                  <a:pt x="5586116" y="5167992"/>
                  <a:pt x="5601826" y="5161046"/>
                  <a:pt x="5593786" y="5183759"/>
                </a:cubicBezTo>
                <a:cubicBezTo>
                  <a:pt x="5561334" y="5210589"/>
                  <a:pt x="5598993" y="5264555"/>
                  <a:pt x="5566847" y="5283130"/>
                </a:cubicBezTo>
                <a:lnTo>
                  <a:pt x="5545211" y="5391620"/>
                </a:lnTo>
                <a:lnTo>
                  <a:pt x="5504490" y="5443028"/>
                </a:lnTo>
                <a:cubicBezTo>
                  <a:pt x="5494192" y="5459332"/>
                  <a:pt x="5499256" y="5522813"/>
                  <a:pt x="5495036" y="5535042"/>
                </a:cubicBezTo>
                <a:cubicBezTo>
                  <a:pt x="5479787" y="5537507"/>
                  <a:pt x="5482184" y="5553460"/>
                  <a:pt x="5481653" y="5579759"/>
                </a:cubicBezTo>
                <a:cubicBezTo>
                  <a:pt x="5471160" y="5620723"/>
                  <a:pt x="5461279" y="5625872"/>
                  <a:pt x="5453795" y="5665992"/>
                </a:cubicBezTo>
                <a:cubicBezTo>
                  <a:pt x="5424217" y="5715929"/>
                  <a:pt x="5429438" y="5686607"/>
                  <a:pt x="5417837" y="5741729"/>
                </a:cubicBezTo>
                <a:cubicBezTo>
                  <a:pt x="5401590" y="5774002"/>
                  <a:pt x="5420077" y="5829059"/>
                  <a:pt x="5398588" y="5893367"/>
                </a:cubicBezTo>
                <a:cubicBezTo>
                  <a:pt x="5382045" y="5933309"/>
                  <a:pt x="5422284" y="5921390"/>
                  <a:pt x="5412427" y="5943796"/>
                </a:cubicBezTo>
                <a:lnTo>
                  <a:pt x="5400101" y="6000335"/>
                </a:lnTo>
                <a:lnTo>
                  <a:pt x="5408124" y="6055832"/>
                </a:lnTo>
                <a:cubicBezTo>
                  <a:pt x="5410319" y="6059068"/>
                  <a:pt x="5377455" y="6104819"/>
                  <a:pt x="5382772" y="6106527"/>
                </a:cubicBezTo>
                <a:lnTo>
                  <a:pt x="5354118" y="6177715"/>
                </a:lnTo>
                <a:cubicBezTo>
                  <a:pt x="5353654" y="6195756"/>
                  <a:pt x="5353188" y="6213795"/>
                  <a:pt x="5352724" y="6231835"/>
                </a:cubicBezTo>
                <a:lnTo>
                  <a:pt x="5314801" y="6378377"/>
                </a:lnTo>
                <a:cubicBezTo>
                  <a:pt x="5286767" y="6424906"/>
                  <a:pt x="5363614" y="6441657"/>
                  <a:pt x="5346289" y="6531204"/>
                </a:cubicBezTo>
                <a:cubicBezTo>
                  <a:pt x="5336370" y="6605939"/>
                  <a:pt x="5310363" y="6768382"/>
                  <a:pt x="5296493" y="6828948"/>
                </a:cubicBezTo>
                <a:cubicBezTo>
                  <a:pt x="5300217" y="6838357"/>
                  <a:pt x="5300699" y="6845216"/>
                  <a:pt x="5299149" y="6850700"/>
                </a:cubicBezTo>
                <a:lnTo>
                  <a:pt x="529399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555791-CDC3-5FAE-8A9D-ED611D66A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09" y="1317273"/>
            <a:ext cx="3385450" cy="2549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Etappe afstand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5AAC39E-8294-44DC-AB9F-2B9F22C39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9350" y="618119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11685A1B-C158-49A6-BF8F-0D4868852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48987" y="294856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Tijdelijke aanduiding voor inhoud 4" descr="Afbeelding met tekst, Perceel, diagram, lijn&#10;&#10;Automatisch gegenereerde beschrijving">
            <a:extLst>
              <a:ext uri="{FF2B5EF4-FFF2-40B4-BE49-F238E27FC236}">
                <a16:creationId xmlns:a16="http://schemas.microsoft.com/office/drawing/2014/main" id="{A67DF070-804A-F29B-D972-C60DDF61B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790" y="925236"/>
            <a:ext cx="6766929" cy="500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06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BA50A4-73BF-4C2C-BD6A-796D9A406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10 renners</a:t>
            </a:r>
          </a:p>
        </p:txBody>
      </p:sp>
      <p:pic>
        <p:nvPicPr>
          <p:cNvPr id="5" name="Tijdelijke aanduiding voor inhoud 4" descr="Afbeelding met tekst, schermopname, diagram, lijn&#10;&#10;Automatisch gegenereerde beschrijving">
            <a:extLst>
              <a:ext uri="{FF2B5EF4-FFF2-40B4-BE49-F238E27FC236}">
                <a16:creationId xmlns:a16="http://schemas.microsoft.com/office/drawing/2014/main" id="{2574A320-3D0B-51E9-30C9-DFB497D66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15" y="172210"/>
            <a:ext cx="6350739" cy="651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98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A8C8AA-1E3A-4B73-A483-F451A93B4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10 riders</a:t>
            </a:r>
          </a:p>
        </p:txBody>
      </p:sp>
      <p:pic>
        <p:nvPicPr>
          <p:cNvPr id="9" name="Tijdelijke aanduiding voor inhoud 8" descr="Afbeelding met tekst, schermopname, diagram, Perceel&#10;&#10;Automatisch gegenereerde beschrijving">
            <a:extLst>
              <a:ext uri="{FF2B5EF4-FFF2-40B4-BE49-F238E27FC236}">
                <a16:creationId xmlns:a16="http://schemas.microsoft.com/office/drawing/2014/main" id="{A1891241-A73B-4D89-AC43-3FDC21928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751" y="1530158"/>
            <a:ext cx="5708649" cy="376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36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108C3B-F863-6575-6828-BED8A475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663" y="2774687"/>
            <a:ext cx="4784796" cy="13308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Top teams</a:t>
            </a:r>
          </a:p>
        </p:txBody>
      </p:sp>
      <p:pic>
        <p:nvPicPr>
          <p:cNvPr id="5" name="Tijdelijke aanduiding voor inhoud 4" descr="Afbeelding met tekst, schermopname, diagram, Perceel&#10;&#10;Automatisch gegenereerde beschrijving">
            <a:extLst>
              <a:ext uri="{FF2B5EF4-FFF2-40B4-BE49-F238E27FC236}">
                <a16:creationId xmlns:a16="http://schemas.microsoft.com/office/drawing/2014/main" id="{1A0774DA-553D-838D-D715-2DD9742C4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1" y="879078"/>
            <a:ext cx="6538260" cy="509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80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89EED9-F54D-4F20-A2C6-949DE417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1A85619E-59AB-4E59-8DD1-77D17FCB3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6150" cy="6858000"/>
          </a:xfrm>
          <a:custGeom>
            <a:avLst/>
            <a:gdLst>
              <a:gd name="connsiteX0" fmla="*/ 0 w 7579856"/>
              <a:gd name="connsiteY0" fmla="*/ 0 h 6858000"/>
              <a:gd name="connsiteX1" fmla="*/ 7579856 w 7579856"/>
              <a:gd name="connsiteY1" fmla="*/ 0 h 6858000"/>
              <a:gd name="connsiteX2" fmla="*/ 7470504 w 7579856"/>
              <a:gd name="connsiteY2" fmla="*/ 260102 h 6858000"/>
              <a:gd name="connsiteX3" fmla="*/ 7382971 w 7579856"/>
              <a:gd name="connsiteY3" fmla="*/ 293939 h 6858000"/>
              <a:gd name="connsiteX4" fmla="*/ 7424315 w 7579856"/>
              <a:gd name="connsiteY4" fmla="*/ 333533 h 6858000"/>
              <a:gd name="connsiteX5" fmla="*/ 7371566 w 7579856"/>
              <a:gd name="connsiteY5" fmla="*/ 479678 h 6858000"/>
              <a:gd name="connsiteX6" fmla="*/ 7333409 w 7579856"/>
              <a:gd name="connsiteY6" fmla="*/ 639474 h 6858000"/>
              <a:gd name="connsiteX7" fmla="*/ 7277592 w 7579856"/>
              <a:gd name="connsiteY7" fmla="*/ 752461 h 6858000"/>
              <a:gd name="connsiteX8" fmla="*/ 7168002 w 7579856"/>
              <a:gd name="connsiteY8" fmla="*/ 908523 h 6858000"/>
              <a:gd name="connsiteX9" fmla="*/ 6878697 w 7579856"/>
              <a:gd name="connsiteY9" fmla="*/ 1346641 h 6858000"/>
              <a:gd name="connsiteX10" fmla="*/ 6794992 w 7579856"/>
              <a:gd name="connsiteY10" fmla="*/ 1562952 h 6858000"/>
              <a:gd name="connsiteX11" fmla="*/ 6734639 w 7579856"/>
              <a:gd name="connsiteY11" fmla="*/ 1920622 h 6858000"/>
              <a:gd name="connsiteX12" fmla="*/ 6730519 w 7579856"/>
              <a:gd name="connsiteY12" fmla="*/ 2097872 h 6858000"/>
              <a:gd name="connsiteX13" fmla="*/ 6705894 w 7579856"/>
              <a:gd name="connsiteY13" fmla="*/ 2420416 h 6858000"/>
              <a:gd name="connsiteX14" fmla="*/ 6683705 w 7579856"/>
              <a:gd name="connsiteY14" fmla="*/ 2654677 h 6858000"/>
              <a:gd name="connsiteX15" fmla="*/ 6638423 w 7579856"/>
              <a:gd name="connsiteY15" fmla="*/ 2846969 h 6858000"/>
              <a:gd name="connsiteX16" fmla="*/ 6553674 w 7579856"/>
              <a:gd name="connsiteY16" fmla="*/ 3101886 h 6858000"/>
              <a:gd name="connsiteX17" fmla="*/ 6511102 w 7579856"/>
              <a:gd name="connsiteY17" fmla="*/ 3227971 h 6858000"/>
              <a:gd name="connsiteX18" fmla="*/ 6492768 w 7579856"/>
              <a:gd name="connsiteY18" fmla="*/ 3410007 h 6858000"/>
              <a:gd name="connsiteX19" fmla="*/ 6483278 w 7579856"/>
              <a:gd name="connsiteY19" fmla="*/ 3413112 h 6858000"/>
              <a:gd name="connsiteX20" fmla="*/ 6457853 w 7579856"/>
              <a:gd name="connsiteY20" fmla="*/ 3475597 h 6858000"/>
              <a:gd name="connsiteX21" fmla="*/ 6410459 w 7579856"/>
              <a:gd name="connsiteY21" fmla="*/ 3726672 h 6858000"/>
              <a:gd name="connsiteX22" fmla="*/ 6359621 w 7579856"/>
              <a:gd name="connsiteY22" fmla="*/ 3847892 h 6858000"/>
              <a:gd name="connsiteX23" fmla="*/ 6334856 w 7579856"/>
              <a:gd name="connsiteY23" fmla="*/ 3885724 h 6858000"/>
              <a:gd name="connsiteX24" fmla="*/ 6293786 w 7579856"/>
              <a:gd name="connsiteY24" fmla="*/ 3949434 h 6858000"/>
              <a:gd name="connsiteX25" fmla="*/ 6245606 w 7579856"/>
              <a:gd name="connsiteY25" fmla="*/ 3999200 h 6858000"/>
              <a:gd name="connsiteX26" fmla="*/ 6141951 w 7579856"/>
              <a:gd name="connsiteY26" fmla="*/ 4086732 h 6858000"/>
              <a:gd name="connsiteX27" fmla="*/ 6078664 w 7579856"/>
              <a:gd name="connsiteY27" fmla="*/ 4186250 h 6858000"/>
              <a:gd name="connsiteX28" fmla="*/ 6022393 w 7579856"/>
              <a:gd name="connsiteY28" fmla="*/ 4256032 h 6858000"/>
              <a:gd name="connsiteX29" fmla="*/ 5948407 w 7579856"/>
              <a:gd name="connsiteY29" fmla="*/ 4384326 h 6858000"/>
              <a:gd name="connsiteX30" fmla="*/ 5876649 w 7579856"/>
              <a:gd name="connsiteY30" fmla="*/ 4557747 h 6858000"/>
              <a:gd name="connsiteX31" fmla="*/ 5843760 w 7579856"/>
              <a:gd name="connsiteY31" fmla="*/ 4628455 h 6858000"/>
              <a:gd name="connsiteX32" fmla="*/ 5770009 w 7579856"/>
              <a:gd name="connsiteY32" fmla="*/ 4708689 h 6858000"/>
              <a:gd name="connsiteX33" fmla="*/ 5725056 w 7579856"/>
              <a:gd name="connsiteY33" fmla="*/ 4751553 h 6858000"/>
              <a:gd name="connsiteX34" fmla="*/ 5673106 w 7579856"/>
              <a:gd name="connsiteY34" fmla="*/ 4803022 h 6858000"/>
              <a:gd name="connsiteX35" fmla="*/ 5646635 w 7579856"/>
              <a:gd name="connsiteY35" fmla="*/ 4918486 h 6858000"/>
              <a:gd name="connsiteX36" fmla="*/ 5632308 w 7579856"/>
              <a:gd name="connsiteY36" fmla="*/ 5003261 h 6858000"/>
              <a:gd name="connsiteX37" fmla="*/ 5600041 w 7579856"/>
              <a:gd name="connsiteY37" fmla="*/ 5126502 h 6858000"/>
              <a:gd name="connsiteX38" fmla="*/ 5593786 w 7579856"/>
              <a:gd name="connsiteY38" fmla="*/ 5183759 h 6858000"/>
              <a:gd name="connsiteX39" fmla="*/ 5566847 w 7579856"/>
              <a:gd name="connsiteY39" fmla="*/ 5283130 h 6858000"/>
              <a:gd name="connsiteX40" fmla="*/ 5545211 w 7579856"/>
              <a:gd name="connsiteY40" fmla="*/ 5391620 h 6858000"/>
              <a:gd name="connsiteX41" fmla="*/ 5504490 w 7579856"/>
              <a:gd name="connsiteY41" fmla="*/ 5443028 h 6858000"/>
              <a:gd name="connsiteX42" fmla="*/ 5495036 w 7579856"/>
              <a:gd name="connsiteY42" fmla="*/ 5535042 h 6858000"/>
              <a:gd name="connsiteX43" fmla="*/ 5481653 w 7579856"/>
              <a:gd name="connsiteY43" fmla="*/ 5579759 h 6858000"/>
              <a:gd name="connsiteX44" fmla="*/ 5453795 w 7579856"/>
              <a:gd name="connsiteY44" fmla="*/ 5665992 h 6858000"/>
              <a:gd name="connsiteX45" fmla="*/ 5417837 w 7579856"/>
              <a:gd name="connsiteY45" fmla="*/ 5741729 h 6858000"/>
              <a:gd name="connsiteX46" fmla="*/ 5398588 w 7579856"/>
              <a:gd name="connsiteY46" fmla="*/ 5893367 h 6858000"/>
              <a:gd name="connsiteX47" fmla="*/ 5412427 w 7579856"/>
              <a:gd name="connsiteY47" fmla="*/ 5943796 h 6858000"/>
              <a:gd name="connsiteX48" fmla="*/ 5400101 w 7579856"/>
              <a:gd name="connsiteY48" fmla="*/ 6000335 h 6858000"/>
              <a:gd name="connsiteX49" fmla="*/ 5408124 w 7579856"/>
              <a:gd name="connsiteY49" fmla="*/ 6055832 h 6858000"/>
              <a:gd name="connsiteX50" fmla="*/ 5382772 w 7579856"/>
              <a:gd name="connsiteY50" fmla="*/ 6106527 h 6858000"/>
              <a:gd name="connsiteX51" fmla="*/ 5354118 w 7579856"/>
              <a:gd name="connsiteY51" fmla="*/ 6177715 h 6858000"/>
              <a:gd name="connsiteX52" fmla="*/ 5352724 w 7579856"/>
              <a:gd name="connsiteY52" fmla="*/ 6231835 h 6858000"/>
              <a:gd name="connsiteX53" fmla="*/ 5314801 w 7579856"/>
              <a:gd name="connsiteY53" fmla="*/ 6378377 h 6858000"/>
              <a:gd name="connsiteX54" fmla="*/ 5346289 w 7579856"/>
              <a:gd name="connsiteY54" fmla="*/ 6531204 h 6858000"/>
              <a:gd name="connsiteX55" fmla="*/ 5296493 w 7579856"/>
              <a:gd name="connsiteY55" fmla="*/ 6828948 h 6858000"/>
              <a:gd name="connsiteX56" fmla="*/ 5299149 w 7579856"/>
              <a:gd name="connsiteY56" fmla="*/ 6850700 h 6858000"/>
              <a:gd name="connsiteX57" fmla="*/ 5293995 w 7579856"/>
              <a:gd name="connsiteY57" fmla="*/ 6858000 h 6858000"/>
              <a:gd name="connsiteX58" fmla="*/ 0 w 7579856"/>
              <a:gd name="connsiteY58" fmla="*/ 6858000 h 6858000"/>
              <a:gd name="connsiteX0" fmla="*/ 0 w 7579856"/>
              <a:gd name="connsiteY0" fmla="*/ 0 h 6858000"/>
              <a:gd name="connsiteX1" fmla="*/ 7579856 w 7579856"/>
              <a:gd name="connsiteY1" fmla="*/ 0 h 6858000"/>
              <a:gd name="connsiteX2" fmla="*/ 7470504 w 7579856"/>
              <a:gd name="connsiteY2" fmla="*/ 260102 h 6858000"/>
              <a:gd name="connsiteX3" fmla="*/ 7382971 w 7579856"/>
              <a:gd name="connsiteY3" fmla="*/ 293939 h 6858000"/>
              <a:gd name="connsiteX4" fmla="*/ 7371566 w 7579856"/>
              <a:gd name="connsiteY4" fmla="*/ 479678 h 6858000"/>
              <a:gd name="connsiteX5" fmla="*/ 7333409 w 7579856"/>
              <a:gd name="connsiteY5" fmla="*/ 639474 h 6858000"/>
              <a:gd name="connsiteX6" fmla="*/ 7277592 w 7579856"/>
              <a:gd name="connsiteY6" fmla="*/ 752461 h 6858000"/>
              <a:gd name="connsiteX7" fmla="*/ 7168002 w 7579856"/>
              <a:gd name="connsiteY7" fmla="*/ 908523 h 6858000"/>
              <a:gd name="connsiteX8" fmla="*/ 6878697 w 7579856"/>
              <a:gd name="connsiteY8" fmla="*/ 1346641 h 6858000"/>
              <a:gd name="connsiteX9" fmla="*/ 6794992 w 7579856"/>
              <a:gd name="connsiteY9" fmla="*/ 1562952 h 6858000"/>
              <a:gd name="connsiteX10" fmla="*/ 6734639 w 7579856"/>
              <a:gd name="connsiteY10" fmla="*/ 1920622 h 6858000"/>
              <a:gd name="connsiteX11" fmla="*/ 6730519 w 7579856"/>
              <a:gd name="connsiteY11" fmla="*/ 2097872 h 6858000"/>
              <a:gd name="connsiteX12" fmla="*/ 6705894 w 7579856"/>
              <a:gd name="connsiteY12" fmla="*/ 2420416 h 6858000"/>
              <a:gd name="connsiteX13" fmla="*/ 6683705 w 7579856"/>
              <a:gd name="connsiteY13" fmla="*/ 2654677 h 6858000"/>
              <a:gd name="connsiteX14" fmla="*/ 6638423 w 7579856"/>
              <a:gd name="connsiteY14" fmla="*/ 2846969 h 6858000"/>
              <a:gd name="connsiteX15" fmla="*/ 6553674 w 7579856"/>
              <a:gd name="connsiteY15" fmla="*/ 3101886 h 6858000"/>
              <a:gd name="connsiteX16" fmla="*/ 6511102 w 7579856"/>
              <a:gd name="connsiteY16" fmla="*/ 3227971 h 6858000"/>
              <a:gd name="connsiteX17" fmla="*/ 6492768 w 7579856"/>
              <a:gd name="connsiteY17" fmla="*/ 3410007 h 6858000"/>
              <a:gd name="connsiteX18" fmla="*/ 6483278 w 7579856"/>
              <a:gd name="connsiteY18" fmla="*/ 3413112 h 6858000"/>
              <a:gd name="connsiteX19" fmla="*/ 6457853 w 7579856"/>
              <a:gd name="connsiteY19" fmla="*/ 3475597 h 6858000"/>
              <a:gd name="connsiteX20" fmla="*/ 6410459 w 7579856"/>
              <a:gd name="connsiteY20" fmla="*/ 3726672 h 6858000"/>
              <a:gd name="connsiteX21" fmla="*/ 6359621 w 7579856"/>
              <a:gd name="connsiteY21" fmla="*/ 3847892 h 6858000"/>
              <a:gd name="connsiteX22" fmla="*/ 6334856 w 7579856"/>
              <a:gd name="connsiteY22" fmla="*/ 3885724 h 6858000"/>
              <a:gd name="connsiteX23" fmla="*/ 6293786 w 7579856"/>
              <a:gd name="connsiteY23" fmla="*/ 3949434 h 6858000"/>
              <a:gd name="connsiteX24" fmla="*/ 6245606 w 7579856"/>
              <a:gd name="connsiteY24" fmla="*/ 3999200 h 6858000"/>
              <a:gd name="connsiteX25" fmla="*/ 6141951 w 7579856"/>
              <a:gd name="connsiteY25" fmla="*/ 4086732 h 6858000"/>
              <a:gd name="connsiteX26" fmla="*/ 6078664 w 7579856"/>
              <a:gd name="connsiteY26" fmla="*/ 4186250 h 6858000"/>
              <a:gd name="connsiteX27" fmla="*/ 6022393 w 7579856"/>
              <a:gd name="connsiteY27" fmla="*/ 4256032 h 6858000"/>
              <a:gd name="connsiteX28" fmla="*/ 5948407 w 7579856"/>
              <a:gd name="connsiteY28" fmla="*/ 4384326 h 6858000"/>
              <a:gd name="connsiteX29" fmla="*/ 5876649 w 7579856"/>
              <a:gd name="connsiteY29" fmla="*/ 4557747 h 6858000"/>
              <a:gd name="connsiteX30" fmla="*/ 5843760 w 7579856"/>
              <a:gd name="connsiteY30" fmla="*/ 4628455 h 6858000"/>
              <a:gd name="connsiteX31" fmla="*/ 5770009 w 7579856"/>
              <a:gd name="connsiteY31" fmla="*/ 4708689 h 6858000"/>
              <a:gd name="connsiteX32" fmla="*/ 5725056 w 7579856"/>
              <a:gd name="connsiteY32" fmla="*/ 4751553 h 6858000"/>
              <a:gd name="connsiteX33" fmla="*/ 5673106 w 7579856"/>
              <a:gd name="connsiteY33" fmla="*/ 4803022 h 6858000"/>
              <a:gd name="connsiteX34" fmla="*/ 5646635 w 7579856"/>
              <a:gd name="connsiteY34" fmla="*/ 4918486 h 6858000"/>
              <a:gd name="connsiteX35" fmla="*/ 5632308 w 7579856"/>
              <a:gd name="connsiteY35" fmla="*/ 5003261 h 6858000"/>
              <a:gd name="connsiteX36" fmla="*/ 5600041 w 7579856"/>
              <a:gd name="connsiteY36" fmla="*/ 5126502 h 6858000"/>
              <a:gd name="connsiteX37" fmla="*/ 5593786 w 7579856"/>
              <a:gd name="connsiteY37" fmla="*/ 5183759 h 6858000"/>
              <a:gd name="connsiteX38" fmla="*/ 5566847 w 7579856"/>
              <a:gd name="connsiteY38" fmla="*/ 5283130 h 6858000"/>
              <a:gd name="connsiteX39" fmla="*/ 5545211 w 7579856"/>
              <a:gd name="connsiteY39" fmla="*/ 5391620 h 6858000"/>
              <a:gd name="connsiteX40" fmla="*/ 5504490 w 7579856"/>
              <a:gd name="connsiteY40" fmla="*/ 5443028 h 6858000"/>
              <a:gd name="connsiteX41" fmla="*/ 5495036 w 7579856"/>
              <a:gd name="connsiteY41" fmla="*/ 5535042 h 6858000"/>
              <a:gd name="connsiteX42" fmla="*/ 5481653 w 7579856"/>
              <a:gd name="connsiteY42" fmla="*/ 5579759 h 6858000"/>
              <a:gd name="connsiteX43" fmla="*/ 5453795 w 7579856"/>
              <a:gd name="connsiteY43" fmla="*/ 5665992 h 6858000"/>
              <a:gd name="connsiteX44" fmla="*/ 5417837 w 7579856"/>
              <a:gd name="connsiteY44" fmla="*/ 5741729 h 6858000"/>
              <a:gd name="connsiteX45" fmla="*/ 5398588 w 7579856"/>
              <a:gd name="connsiteY45" fmla="*/ 5893367 h 6858000"/>
              <a:gd name="connsiteX46" fmla="*/ 5412427 w 7579856"/>
              <a:gd name="connsiteY46" fmla="*/ 5943796 h 6858000"/>
              <a:gd name="connsiteX47" fmla="*/ 5400101 w 7579856"/>
              <a:gd name="connsiteY47" fmla="*/ 6000335 h 6858000"/>
              <a:gd name="connsiteX48" fmla="*/ 5408124 w 7579856"/>
              <a:gd name="connsiteY48" fmla="*/ 6055832 h 6858000"/>
              <a:gd name="connsiteX49" fmla="*/ 5382772 w 7579856"/>
              <a:gd name="connsiteY49" fmla="*/ 6106527 h 6858000"/>
              <a:gd name="connsiteX50" fmla="*/ 5354118 w 7579856"/>
              <a:gd name="connsiteY50" fmla="*/ 6177715 h 6858000"/>
              <a:gd name="connsiteX51" fmla="*/ 5352724 w 7579856"/>
              <a:gd name="connsiteY51" fmla="*/ 6231835 h 6858000"/>
              <a:gd name="connsiteX52" fmla="*/ 5314801 w 7579856"/>
              <a:gd name="connsiteY52" fmla="*/ 6378377 h 6858000"/>
              <a:gd name="connsiteX53" fmla="*/ 5346289 w 7579856"/>
              <a:gd name="connsiteY53" fmla="*/ 6531204 h 6858000"/>
              <a:gd name="connsiteX54" fmla="*/ 5296493 w 7579856"/>
              <a:gd name="connsiteY54" fmla="*/ 6828948 h 6858000"/>
              <a:gd name="connsiteX55" fmla="*/ 5299149 w 7579856"/>
              <a:gd name="connsiteY55" fmla="*/ 6850700 h 6858000"/>
              <a:gd name="connsiteX56" fmla="*/ 5293995 w 7579856"/>
              <a:gd name="connsiteY56" fmla="*/ 6858000 h 6858000"/>
              <a:gd name="connsiteX57" fmla="*/ 0 w 7579856"/>
              <a:gd name="connsiteY57" fmla="*/ 6858000 h 6858000"/>
              <a:gd name="connsiteX58" fmla="*/ 0 w 7579856"/>
              <a:gd name="connsiteY58" fmla="*/ 0 h 6858000"/>
              <a:gd name="connsiteX0" fmla="*/ 0 w 7579856"/>
              <a:gd name="connsiteY0" fmla="*/ 0 h 6858000"/>
              <a:gd name="connsiteX1" fmla="*/ 7579856 w 7579856"/>
              <a:gd name="connsiteY1" fmla="*/ 0 h 6858000"/>
              <a:gd name="connsiteX2" fmla="*/ 7470504 w 7579856"/>
              <a:gd name="connsiteY2" fmla="*/ 260102 h 6858000"/>
              <a:gd name="connsiteX3" fmla="*/ 7393573 w 7579856"/>
              <a:gd name="connsiteY3" fmla="*/ 399956 h 6858000"/>
              <a:gd name="connsiteX4" fmla="*/ 7371566 w 7579856"/>
              <a:gd name="connsiteY4" fmla="*/ 479678 h 6858000"/>
              <a:gd name="connsiteX5" fmla="*/ 7333409 w 7579856"/>
              <a:gd name="connsiteY5" fmla="*/ 639474 h 6858000"/>
              <a:gd name="connsiteX6" fmla="*/ 7277592 w 7579856"/>
              <a:gd name="connsiteY6" fmla="*/ 752461 h 6858000"/>
              <a:gd name="connsiteX7" fmla="*/ 7168002 w 7579856"/>
              <a:gd name="connsiteY7" fmla="*/ 908523 h 6858000"/>
              <a:gd name="connsiteX8" fmla="*/ 6878697 w 7579856"/>
              <a:gd name="connsiteY8" fmla="*/ 1346641 h 6858000"/>
              <a:gd name="connsiteX9" fmla="*/ 6794992 w 7579856"/>
              <a:gd name="connsiteY9" fmla="*/ 1562952 h 6858000"/>
              <a:gd name="connsiteX10" fmla="*/ 6734639 w 7579856"/>
              <a:gd name="connsiteY10" fmla="*/ 1920622 h 6858000"/>
              <a:gd name="connsiteX11" fmla="*/ 6730519 w 7579856"/>
              <a:gd name="connsiteY11" fmla="*/ 2097872 h 6858000"/>
              <a:gd name="connsiteX12" fmla="*/ 6705894 w 7579856"/>
              <a:gd name="connsiteY12" fmla="*/ 2420416 h 6858000"/>
              <a:gd name="connsiteX13" fmla="*/ 6683705 w 7579856"/>
              <a:gd name="connsiteY13" fmla="*/ 2654677 h 6858000"/>
              <a:gd name="connsiteX14" fmla="*/ 6638423 w 7579856"/>
              <a:gd name="connsiteY14" fmla="*/ 2846969 h 6858000"/>
              <a:gd name="connsiteX15" fmla="*/ 6553674 w 7579856"/>
              <a:gd name="connsiteY15" fmla="*/ 3101886 h 6858000"/>
              <a:gd name="connsiteX16" fmla="*/ 6511102 w 7579856"/>
              <a:gd name="connsiteY16" fmla="*/ 3227971 h 6858000"/>
              <a:gd name="connsiteX17" fmla="*/ 6492768 w 7579856"/>
              <a:gd name="connsiteY17" fmla="*/ 3410007 h 6858000"/>
              <a:gd name="connsiteX18" fmla="*/ 6483278 w 7579856"/>
              <a:gd name="connsiteY18" fmla="*/ 3413112 h 6858000"/>
              <a:gd name="connsiteX19" fmla="*/ 6457853 w 7579856"/>
              <a:gd name="connsiteY19" fmla="*/ 3475597 h 6858000"/>
              <a:gd name="connsiteX20" fmla="*/ 6410459 w 7579856"/>
              <a:gd name="connsiteY20" fmla="*/ 3726672 h 6858000"/>
              <a:gd name="connsiteX21" fmla="*/ 6359621 w 7579856"/>
              <a:gd name="connsiteY21" fmla="*/ 3847892 h 6858000"/>
              <a:gd name="connsiteX22" fmla="*/ 6334856 w 7579856"/>
              <a:gd name="connsiteY22" fmla="*/ 3885724 h 6858000"/>
              <a:gd name="connsiteX23" fmla="*/ 6293786 w 7579856"/>
              <a:gd name="connsiteY23" fmla="*/ 3949434 h 6858000"/>
              <a:gd name="connsiteX24" fmla="*/ 6245606 w 7579856"/>
              <a:gd name="connsiteY24" fmla="*/ 3999200 h 6858000"/>
              <a:gd name="connsiteX25" fmla="*/ 6141951 w 7579856"/>
              <a:gd name="connsiteY25" fmla="*/ 4086732 h 6858000"/>
              <a:gd name="connsiteX26" fmla="*/ 6078664 w 7579856"/>
              <a:gd name="connsiteY26" fmla="*/ 4186250 h 6858000"/>
              <a:gd name="connsiteX27" fmla="*/ 6022393 w 7579856"/>
              <a:gd name="connsiteY27" fmla="*/ 4256032 h 6858000"/>
              <a:gd name="connsiteX28" fmla="*/ 5948407 w 7579856"/>
              <a:gd name="connsiteY28" fmla="*/ 4384326 h 6858000"/>
              <a:gd name="connsiteX29" fmla="*/ 5876649 w 7579856"/>
              <a:gd name="connsiteY29" fmla="*/ 4557747 h 6858000"/>
              <a:gd name="connsiteX30" fmla="*/ 5843760 w 7579856"/>
              <a:gd name="connsiteY30" fmla="*/ 4628455 h 6858000"/>
              <a:gd name="connsiteX31" fmla="*/ 5770009 w 7579856"/>
              <a:gd name="connsiteY31" fmla="*/ 4708689 h 6858000"/>
              <a:gd name="connsiteX32" fmla="*/ 5725056 w 7579856"/>
              <a:gd name="connsiteY32" fmla="*/ 4751553 h 6858000"/>
              <a:gd name="connsiteX33" fmla="*/ 5673106 w 7579856"/>
              <a:gd name="connsiteY33" fmla="*/ 4803022 h 6858000"/>
              <a:gd name="connsiteX34" fmla="*/ 5646635 w 7579856"/>
              <a:gd name="connsiteY34" fmla="*/ 4918486 h 6858000"/>
              <a:gd name="connsiteX35" fmla="*/ 5632308 w 7579856"/>
              <a:gd name="connsiteY35" fmla="*/ 5003261 h 6858000"/>
              <a:gd name="connsiteX36" fmla="*/ 5600041 w 7579856"/>
              <a:gd name="connsiteY36" fmla="*/ 5126502 h 6858000"/>
              <a:gd name="connsiteX37" fmla="*/ 5593786 w 7579856"/>
              <a:gd name="connsiteY37" fmla="*/ 5183759 h 6858000"/>
              <a:gd name="connsiteX38" fmla="*/ 5566847 w 7579856"/>
              <a:gd name="connsiteY38" fmla="*/ 5283130 h 6858000"/>
              <a:gd name="connsiteX39" fmla="*/ 5545211 w 7579856"/>
              <a:gd name="connsiteY39" fmla="*/ 5391620 h 6858000"/>
              <a:gd name="connsiteX40" fmla="*/ 5504490 w 7579856"/>
              <a:gd name="connsiteY40" fmla="*/ 5443028 h 6858000"/>
              <a:gd name="connsiteX41" fmla="*/ 5495036 w 7579856"/>
              <a:gd name="connsiteY41" fmla="*/ 5535042 h 6858000"/>
              <a:gd name="connsiteX42" fmla="*/ 5481653 w 7579856"/>
              <a:gd name="connsiteY42" fmla="*/ 5579759 h 6858000"/>
              <a:gd name="connsiteX43" fmla="*/ 5453795 w 7579856"/>
              <a:gd name="connsiteY43" fmla="*/ 5665992 h 6858000"/>
              <a:gd name="connsiteX44" fmla="*/ 5417837 w 7579856"/>
              <a:gd name="connsiteY44" fmla="*/ 5741729 h 6858000"/>
              <a:gd name="connsiteX45" fmla="*/ 5398588 w 7579856"/>
              <a:gd name="connsiteY45" fmla="*/ 5893367 h 6858000"/>
              <a:gd name="connsiteX46" fmla="*/ 5412427 w 7579856"/>
              <a:gd name="connsiteY46" fmla="*/ 5943796 h 6858000"/>
              <a:gd name="connsiteX47" fmla="*/ 5400101 w 7579856"/>
              <a:gd name="connsiteY47" fmla="*/ 6000335 h 6858000"/>
              <a:gd name="connsiteX48" fmla="*/ 5408124 w 7579856"/>
              <a:gd name="connsiteY48" fmla="*/ 6055832 h 6858000"/>
              <a:gd name="connsiteX49" fmla="*/ 5382772 w 7579856"/>
              <a:gd name="connsiteY49" fmla="*/ 6106527 h 6858000"/>
              <a:gd name="connsiteX50" fmla="*/ 5354118 w 7579856"/>
              <a:gd name="connsiteY50" fmla="*/ 6177715 h 6858000"/>
              <a:gd name="connsiteX51" fmla="*/ 5352724 w 7579856"/>
              <a:gd name="connsiteY51" fmla="*/ 6231835 h 6858000"/>
              <a:gd name="connsiteX52" fmla="*/ 5314801 w 7579856"/>
              <a:gd name="connsiteY52" fmla="*/ 6378377 h 6858000"/>
              <a:gd name="connsiteX53" fmla="*/ 5346289 w 7579856"/>
              <a:gd name="connsiteY53" fmla="*/ 6531204 h 6858000"/>
              <a:gd name="connsiteX54" fmla="*/ 5296493 w 7579856"/>
              <a:gd name="connsiteY54" fmla="*/ 6828948 h 6858000"/>
              <a:gd name="connsiteX55" fmla="*/ 5299149 w 7579856"/>
              <a:gd name="connsiteY55" fmla="*/ 6850700 h 6858000"/>
              <a:gd name="connsiteX56" fmla="*/ 5293995 w 7579856"/>
              <a:gd name="connsiteY56" fmla="*/ 6858000 h 6858000"/>
              <a:gd name="connsiteX57" fmla="*/ 0 w 7579856"/>
              <a:gd name="connsiteY57" fmla="*/ 6858000 h 6858000"/>
              <a:gd name="connsiteX58" fmla="*/ 0 w 7579856"/>
              <a:gd name="connsiteY5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7579856" h="6858000">
                <a:moveTo>
                  <a:pt x="0" y="0"/>
                </a:moveTo>
                <a:lnTo>
                  <a:pt x="7579856" y="0"/>
                </a:lnTo>
                <a:lnTo>
                  <a:pt x="7470504" y="260102"/>
                </a:lnTo>
                <a:cubicBezTo>
                  <a:pt x="7461630" y="268839"/>
                  <a:pt x="7394342" y="394464"/>
                  <a:pt x="7393573" y="399956"/>
                </a:cubicBezTo>
                <a:cubicBezTo>
                  <a:pt x="7377083" y="436552"/>
                  <a:pt x="7379826" y="422089"/>
                  <a:pt x="7371566" y="479678"/>
                </a:cubicBezTo>
                <a:cubicBezTo>
                  <a:pt x="7375726" y="514866"/>
                  <a:pt x="7314090" y="538026"/>
                  <a:pt x="7333409" y="639474"/>
                </a:cubicBezTo>
                <a:cubicBezTo>
                  <a:pt x="7304030" y="645989"/>
                  <a:pt x="7277305" y="734514"/>
                  <a:pt x="7277592" y="752461"/>
                </a:cubicBezTo>
                <a:cubicBezTo>
                  <a:pt x="7263957" y="826326"/>
                  <a:pt x="7190549" y="831933"/>
                  <a:pt x="7168002" y="908523"/>
                </a:cubicBezTo>
                <a:cubicBezTo>
                  <a:pt x="7159192" y="1017987"/>
                  <a:pt x="6881131" y="1275734"/>
                  <a:pt x="6878697" y="1346641"/>
                </a:cubicBezTo>
                <a:cubicBezTo>
                  <a:pt x="6857377" y="1450976"/>
                  <a:pt x="6800249" y="1488570"/>
                  <a:pt x="6794992" y="1562952"/>
                </a:cubicBezTo>
                <a:cubicBezTo>
                  <a:pt x="6777186" y="1744477"/>
                  <a:pt x="6752997" y="1733417"/>
                  <a:pt x="6734639" y="1920622"/>
                </a:cubicBezTo>
                <a:cubicBezTo>
                  <a:pt x="6723638" y="2037344"/>
                  <a:pt x="6741520" y="1981150"/>
                  <a:pt x="6730519" y="2097872"/>
                </a:cubicBezTo>
                <a:lnTo>
                  <a:pt x="6705894" y="2420416"/>
                </a:lnTo>
                <a:cubicBezTo>
                  <a:pt x="6699729" y="2429580"/>
                  <a:pt x="6687282" y="2640728"/>
                  <a:pt x="6683705" y="2654677"/>
                </a:cubicBezTo>
                <a:cubicBezTo>
                  <a:pt x="6659846" y="2709901"/>
                  <a:pt x="6664499" y="2789595"/>
                  <a:pt x="6638423" y="2846969"/>
                </a:cubicBezTo>
                <a:cubicBezTo>
                  <a:pt x="6619172" y="2849418"/>
                  <a:pt x="6569554" y="3118422"/>
                  <a:pt x="6553674" y="3101886"/>
                </a:cubicBezTo>
                <a:cubicBezTo>
                  <a:pt x="6557982" y="3144969"/>
                  <a:pt x="6529319" y="3203242"/>
                  <a:pt x="6511102" y="3227971"/>
                </a:cubicBezTo>
                <a:cubicBezTo>
                  <a:pt x="6488937" y="3278163"/>
                  <a:pt x="6507177" y="3372316"/>
                  <a:pt x="6492768" y="3410007"/>
                </a:cubicBezTo>
                <a:cubicBezTo>
                  <a:pt x="6489589" y="3410402"/>
                  <a:pt x="6486392" y="3411447"/>
                  <a:pt x="6483278" y="3413112"/>
                </a:cubicBezTo>
                <a:cubicBezTo>
                  <a:pt x="6465197" y="3422775"/>
                  <a:pt x="6453811" y="3450753"/>
                  <a:pt x="6457853" y="3475597"/>
                </a:cubicBezTo>
                <a:cubicBezTo>
                  <a:pt x="6460183" y="3580433"/>
                  <a:pt x="6430321" y="3652787"/>
                  <a:pt x="6410459" y="3726672"/>
                </a:cubicBezTo>
                <a:cubicBezTo>
                  <a:pt x="6384227" y="3807490"/>
                  <a:pt x="6365561" y="3727296"/>
                  <a:pt x="6359621" y="3847892"/>
                </a:cubicBezTo>
                <a:cubicBezTo>
                  <a:pt x="6342065" y="3848387"/>
                  <a:pt x="6336582" y="3860219"/>
                  <a:pt x="6334856" y="3885724"/>
                </a:cubicBezTo>
                <a:cubicBezTo>
                  <a:pt x="6321106" y="3924250"/>
                  <a:pt x="6288462" y="3896248"/>
                  <a:pt x="6293786" y="3949434"/>
                </a:cubicBezTo>
                <a:lnTo>
                  <a:pt x="6245606" y="3999200"/>
                </a:lnTo>
                <a:cubicBezTo>
                  <a:pt x="6252452" y="3999667"/>
                  <a:pt x="6147291" y="4071013"/>
                  <a:pt x="6141951" y="4086732"/>
                </a:cubicBezTo>
                <a:lnTo>
                  <a:pt x="6078664" y="4186250"/>
                </a:lnTo>
                <a:cubicBezTo>
                  <a:pt x="6043445" y="4216806"/>
                  <a:pt x="6044102" y="4223020"/>
                  <a:pt x="6022393" y="4256032"/>
                </a:cubicBezTo>
                <a:cubicBezTo>
                  <a:pt x="6000683" y="4289045"/>
                  <a:pt x="6004124" y="4308922"/>
                  <a:pt x="5948407" y="4384326"/>
                </a:cubicBezTo>
                <a:cubicBezTo>
                  <a:pt x="5917508" y="4413425"/>
                  <a:pt x="5922990" y="4499081"/>
                  <a:pt x="5876649" y="4557747"/>
                </a:cubicBezTo>
                <a:cubicBezTo>
                  <a:pt x="5858396" y="4553894"/>
                  <a:pt x="5841562" y="4597689"/>
                  <a:pt x="5843760" y="4628455"/>
                </a:cubicBezTo>
                <a:lnTo>
                  <a:pt x="5770009" y="4708689"/>
                </a:lnTo>
                <a:cubicBezTo>
                  <a:pt x="5744628" y="4703789"/>
                  <a:pt x="5756788" y="4718752"/>
                  <a:pt x="5725056" y="4751553"/>
                </a:cubicBezTo>
                <a:cubicBezTo>
                  <a:pt x="5704052" y="4760054"/>
                  <a:pt x="5698443" y="4778037"/>
                  <a:pt x="5673106" y="4803022"/>
                </a:cubicBezTo>
                <a:cubicBezTo>
                  <a:pt x="5653325" y="4810967"/>
                  <a:pt x="5666864" y="4896812"/>
                  <a:pt x="5646635" y="4918486"/>
                </a:cubicBezTo>
                <a:cubicBezTo>
                  <a:pt x="5631909" y="4941605"/>
                  <a:pt x="5659196" y="4943736"/>
                  <a:pt x="5632308" y="5003261"/>
                </a:cubicBezTo>
                <a:cubicBezTo>
                  <a:pt x="5612112" y="5060835"/>
                  <a:pt x="5619821" y="5064904"/>
                  <a:pt x="5600041" y="5126502"/>
                </a:cubicBezTo>
                <a:cubicBezTo>
                  <a:pt x="5586116" y="5167992"/>
                  <a:pt x="5601826" y="5161046"/>
                  <a:pt x="5593786" y="5183759"/>
                </a:cubicBezTo>
                <a:cubicBezTo>
                  <a:pt x="5561334" y="5210589"/>
                  <a:pt x="5598993" y="5264555"/>
                  <a:pt x="5566847" y="5283130"/>
                </a:cubicBezTo>
                <a:lnTo>
                  <a:pt x="5545211" y="5391620"/>
                </a:lnTo>
                <a:lnTo>
                  <a:pt x="5504490" y="5443028"/>
                </a:lnTo>
                <a:cubicBezTo>
                  <a:pt x="5494192" y="5459332"/>
                  <a:pt x="5499256" y="5522813"/>
                  <a:pt x="5495036" y="5535042"/>
                </a:cubicBezTo>
                <a:cubicBezTo>
                  <a:pt x="5479787" y="5537507"/>
                  <a:pt x="5482184" y="5553460"/>
                  <a:pt x="5481653" y="5579759"/>
                </a:cubicBezTo>
                <a:cubicBezTo>
                  <a:pt x="5471160" y="5620723"/>
                  <a:pt x="5461279" y="5625872"/>
                  <a:pt x="5453795" y="5665992"/>
                </a:cubicBezTo>
                <a:cubicBezTo>
                  <a:pt x="5424217" y="5715929"/>
                  <a:pt x="5429438" y="5686607"/>
                  <a:pt x="5417837" y="5741729"/>
                </a:cubicBezTo>
                <a:cubicBezTo>
                  <a:pt x="5401590" y="5774002"/>
                  <a:pt x="5420077" y="5829059"/>
                  <a:pt x="5398588" y="5893367"/>
                </a:cubicBezTo>
                <a:cubicBezTo>
                  <a:pt x="5382045" y="5933309"/>
                  <a:pt x="5422284" y="5921390"/>
                  <a:pt x="5412427" y="5943796"/>
                </a:cubicBezTo>
                <a:lnTo>
                  <a:pt x="5400101" y="6000335"/>
                </a:lnTo>
                <a:lnTo>
                  <a:pt x="5408124" y="6055832"/>
                </a:lnTo>
                <a:cubicBezTo>
                  <a:pt x="5410319" y="6059068"/>
                  <a:pt x="5377455" y="6104819"/>
                  <a:pt x="5382772" y="6106527"/>
                </a:cubicBezTo>
                <a:lnTo>
                  <a:pt x="5354118" y="6177715"/>
                </a:lnTo>
                <a:cubicBezTo>
                  <a:pt x="5353654" y="6195756"/>
                  <a:pt x="5353188" y="6213795"/>
                  <a:pt x="5352724" y="6231835"/>
                </a:cubicBezTo>
                <a:lnTo>
                  <a:pt x="5314801" y="6378377"/>
                </a:lnTo>
                <a:cubicBezTo>
                  <a:pt x="5286767" y="6424906"/>
                  <a:pt x="5363614" y="6441657"/>
                  <a:pt x="5346289" y="6531204"/>
                </a:cubicBezTo>
                <a:cubicBezTo>
                  <a:pt x="5336370" y="6605939"/>
                  <a:pt x="5310363" y="6768382"/>
                  <a:pt x="5296493" y="6828948"/>
                </a:cubicBezTo>
                <a:cubicBezTo>
                  <a:pt x="5300217" y="6838357"/>
                  <a:pt x="5300699" y="6845216"/>
                  <a:pt x="5299149" y="6850700"/>
                </a:cubicBezTo>
                <a:lnTo>
                  <a:pt x="529399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6330A4-697E-0D88-469A-527F1DBA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09" y="1317273"/>
            <a:ext cx="3385450" cy="2549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Leeftijden top teams</a:t>
            </a:r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B5AAC39E-8294-44DC-AB9F-2B9F22C39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9350" y="618119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11685A1B-C158-49A6-BF8F-0D4868852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48987" y="294856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Tijdelijke aanduiding voor inhoud 4" descr="Afbeelding met tekst, diagram, lijn, Perceel&#10;&#10;Automatisch gegenereerde beschrijving">
            <a:extLst>
              <a:ext uri="{FF2B5EF4-FFF2-40B4-BE49-F238E27FC236}">
                <a16:creationId xmlns:a16="http://schemas.microsoft.com/office/drawing/2014/main" id="{0D5F2BCA-D57E-4B68-3C5C-977488BF8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557" y="1113776"/>
            <a:ext cx="6918988" cy="489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31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089EED9-F54D-4F20-A2C6-949DE417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A85619E-59AB-4E59-8DD1-77D17FCB3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6150" cy="6858000"/>
          </a:xfrm>
          <a:custGeom>
            <a:avLst/>
            <a:gdLst>
              <a:gd name="connsiteX0" fmla="*/ 0 w 7579856"/>
              <a:gd name="connsiteY0" fmla="*/ 0 h 6858000"/>
              <a:gd name="connsiteX1" fmla="*/ 7579856 w 7579856"/>
              <a:gd name="connsiteY1" fmla="*/ 0 h 6858000"/>
              <a:gd name="connsiteX2" fmla="*/ 7470504 w 7579856"/>
              <a:gd name="connsiteY2" fmla="*/ 260102 h 6858000"/>
              <a:gd name="connsiteX3" fmla="*/ 7382971 w 7579856"/>
              <a:gd name="connsiteY3" fmla="*/ 293939 h 6858000"/>
              <a:gd name="connsiteX4" fmla="*/ 7424315 w 7579856"/>
              <a:gd name="connsiteY4" fmla="*/ 333533 h 6858000"/>
              <a:gd name="connsiteX5" fmla="*/ 7371566 w 7579856"/>
              <a:gd name="connsiteY5" fmla="*/ 479678 h 6858000"/>
              <a:gd name="connsiteX6" fmla="*/ 7333409 w 7579856"/>
              <a:gd name="connsiteY6" fmla="*/ 639474 h 6858000"/>
              <a:gd name="connsiteX7" fmla="*/ 7277592 w 7579856"/>
              <a:gd name="connsiteY7" fmla="*/ 752461 h 6858000"/>
              <a:gd name="connsiteX8" fmla="*/ 7168002 w 7579856"/>
              <a:gd name="connsiteY8" fmla="*/ 908523 h 6858000"/>
              <a:gd name="connsiteX9" fmla="*/ 6878697 w 7579856"/>
              <a:gd name="connsiteY9" fmla="*/ 1346641 h 6858000"/>
              <a:gd name="connsiteX10" fmla="*/ 6794992 w 7579856"/>
              <a:gd name="connsiteY10" fmla="*/ 1562952 h 6858000"/>
              <a:gd name="connsiteX11" fmla="*/ 6734639 w 7579856"/>
              <a:gd name="connsiteY11" fmla="*/ 1920622 h 6858000"/>
              <a:gd name="connsiteX12" fmla="*/ 6730519 w 7579856"/>
              <a:gd name="connsiteY12" fmla="*/ 2097872 h 6858000"/>
              <a:gd name="connsiteX13" fmla="*/ 6705894 w 7579856"/>
              <a:gd name="connsiteY13" fmla="*/ 2420416 h 6858000"/>
              <a:gd name="connsiteX14" fmla="*/ 6683705 w 7579856"/>
              <a:gd name="connsiteY14" fmla="*/ 2654677 h 6858000"/>
              <a:gd name="connsiteX15" fmla="*/ 6638423 w 7579856"/>
              <a:gd name="connsiteY15" fmla="*/ 2846969 h 6858000"/>
              <a:gd name="connsiteX16" fmla="*/ 6553674 w 7579856"/>
              <a:gd name="connsiteY16" fmla="*/ 3101886 h 6858000"/>
              <a:gd name="connsiteX17" fmla="*/ 6511102 w 7579856"/>
              <a:gd name="connsiteY17" fmla="*/ 3227971 h 6858000"/>
              <a:gd name="connsiteX18" fmla="*/ 6492768 w 7579856"/>
              <a:gd name="connsiteY18" fmla="*/ 3410007 h 6858000"/>
              <a:gd name="connsiteX19" fmla="*/ 6483278 w 7579856"/>
              <a:gd name="connsiteY19" fmla="*/ 3413112 h 6858000"/>
              <a:gd name="connsiteX20" fmla="*/ 6457853 w 7579856"/>
              <a:gd name="connsiteY20" fmla="*/ 3475597 h 6858000"/>
              <a:gd name="connsiteX21" fmla="*/ 6410459 w 7579856"/>
              <a:gd name="connsiteY21" fmla="*/ 3726672 h 6858000"/>
              <a:gd name="connsiteX22" fmla="*/ 6359621 w 7579856"/>
              <a:gd name="connsiteY22" fmla="*/ 3847892 h 6858000"/>
              <a:gd name="connsiteX23" fmla="*/ 6334856 w 7579856"/>
              <a:gd name="connsiteY23" fmla="*/ 3885724 h 6858000"/>
              <a:gd name="connsiteX24" fmla="*/ 6293786 w 7579856"/>
              <a:gd name="connsiteY24" fmla="*/ 3949434 h 6858000"/>
              <a:gd name="connsiteX25" fmla="*/ 6245606 w 7579856"/>
              <a:gd name="connsiteY25" fmla="*/ 3999200 h 6858000"/>
              <a:gd name="connsiteX26" fmla="*/ 6141951 w 7579856"/>
              <a:gd name="connsiteY26" fmla="*/ 4086732 h 6858000"/>
              <a:gd name="connsiteX27" fmla="*/ 6078664 w 7579856"/>
              <a:gd name="connsiteY27" fmla="*/ 4186250 h 6858000"/>
              <a:gd name="connsiteX28" fmla="*/ 6022393 w 7579856"/>
              <a:gd name="connsiteY28" fmla="*/ 4256032 h 6858000"/>
              <a:gd name="connsiteX29" fmla="*/ 5948407 w 7579856"/>
              <a:gd name="connsiteY29" fmla="*/ 4384326 h 6858000"/>
              <a:gd name="connsiteX30" fmla="*/ 5876649 w 7579856"/>
              <a:gd name="connsiteY30" fmla="*/ 4557747 h 6858000"/>
              <a:gd name="connsiteX31" fmla="*/ 5843760 w 7579856"/>
              <a:gd name="connsiteY31" fmla="*/ 4628455 h 6858000"/>
              <a:gd name="connsiteX32" fmla="*/ 5770009 w 7579856"/>
              <a:gd name="connsiteY32" fmla="*/ 4708689 h 6858000"/>
              <a:gd name="connsiteX33" fmla="*/ 5725056 w 7579856"/>
              <a:gd name="connsiteY33" fmla="*/ 4751553 h 6858000"/>
              <a:gd name="connsiteX34" fmla="*/ 5673106 w 7579856"/>
              <a:gd name="connsiteY34" fmla="*/ 4803022 h 6858000"/>
              <a:gd name="connsiteX35" fmla="*/ 5646635 w 7579856"/>
              <a:gd name="connsiteY35" fmla="*/ 4918486 h 6858000"/>
              <a:gd name="connsiteX36" fmla="*/ 5632308 w 7579856"/>
              <a:gd name="connsiteY36" fmla="*/ 5003261 h 6858000"/>
              <a:gd name="connsiteX37" fmla="*/ 5600041 w 7579856"/>
              <a:gd name="connsiteY37" fmla="*/ 5126502 h 6858000"/>
              <a:gd name="connsiteX38" fmla="*/ 5593786 w 7579856"/>
              <a:gd name="connsiteY38" fmla="*/ 5183759 h 6858000"/>
              <a:gd name="connsiteX39" fmla="*/ 5566847 w 7579856"/>
              <a:gd name="connsiteY39" fmla="*/ 5283130 h 6858000"/>
              <a:gd name="connsiteX40" fmla="*/ 5545211 w 7579856"/>
              <a:gd name="connsiteY40" fmla="*/ 5391620 h 6858000"/>
              <a:gd name="connsiteX41" fmla="*/ 5504490 w 7579856"/>
              <a:gd name="connsiteY41" fmla="*/ 5443028 h 6858000"/>
              <a:gd name="connsiteX42" fmla="*/ 5495036 w 7579856"/>
              <a:gd name="connsiteY42" fmla="*/ 5535042 h 6858000"/>
              <a:gd name="connsiteX43" fmla="*/ 5481653 w 7579856"/>
              <a:gd name="connsiteY43" fmla="*/ 5579759 h 6858000"/>
              <a:gd name="connsiteX44" fmla="*/ 5453795 w 7579856"/>
              <a:gd name="connsiteY44" fmla="*/ 5665992 h 6858000"/>
              <a:gd name="connsiteX45" fmla="*/ 5417837 w 7579856"/>
              <a:gd name="connsiteY45" fmla="*/ 5741729 h 6858000"/>
              <a:gd name="connsiteX46" fmla="*/ 5398588 w 7579856"/>
              <a:gd name="connsiteY46" fmla="*/ 5893367 h 6858000"/>
              <a:gd name="connsiteX47" fmla="*/ 5412427 w 7579856"/>
              <a:gd name="connsiteY47" fmla="*/ 5943796 h 6858000"/>
              <a:gd name="connsiteX48" fmla="*/ 5400101 w 7579856"/>
              <a:gd name="connsiteY48" fmla="*/ 6000335 h 6858000"/>
              <a:gd name="connsiteX49" fmla="*/ 5408124 w 7579856"/>
              <a:gd name="connsiteY49" fmla="*/ 6055832 h 6858000"/>
              <a:gd name="connsiteX50" fmla="*/ 5382772 w 7579856"/>
              <a:gd name="connsiteY50" fmla="*/ 6106527 h 6858000"/>
              <a:gd name="connsiteX51" fmla="*/ 5354118 w 7579856"/>
              <a:gd name="connsiteY51" fmla="*/ 6177715 h 6858000"/>
              <a:gd name="connsiteX52" fmla="*/ 5352724 w 7579856"/>
              <a:gd name="connsiteY52" fmla="*/ 6231835 h 6858000"/>
              <a:gd name="connsiteX53" fmla="*/ 5314801 w 7579856"/>
              <a:gd name="connsiteY53" fmla="*/ 6378377 h 6858000"/>
              <a:gd name="connsiteX54" fmla="*/ 5346289 w 7579856"/>
              <a:gd name="connsiteY54" fmla="*/ 6531204 h 6858000"/>
              <a:gd name="connsiteX55" fmla="*/ 5296493 w 7579856"/>
              <a:gd name="connsiteY55" fmla="*/ 6828948 h 6858000"/>
              <a:gd name="connsiteX56" fmla="*/ 5299149 w 7579856"/>
              <a:gd name="connsiteY56" fmla="*/ 6850700 h 6858000"/>
              <a:gd name="connsiteX57" fmla="*/ 5293995 w 7579856"/>
              <a:gd name="connsiteY57" fmla="*/ 6858000 h 6858000"/>
              <a:gd name="connsiteX58" fmla="*/ 0 w 7579856"/>
              <a:gd name="connsiteY58" fmla="*/ 6858000 h 6858000"/>
              <a:gd name="connsiteX0" fmla="*/ 0 w 7579856"/>
              <a:gd name="connsiteY0" fmla="*/ 0 h 6858000"/>
              <a:gd name="connsiteX1" fmla="*/ 7579856 w 7579856"/>
              <a:gd name="connsiteY1" fmla="*/ 0 h 6858000"/>
              <a:gd name="connsiteX2" fmla="*/ 7470504 w 7579856"/>
              <a:gd name="connsiteY2" fmla="*/ 260102 h 6858000"/>
              <a:gd name="connsiteX3" fmla="*/ 7382971 w 7579856"/>
              <a:gd name="connsiteY3" fmla="*/ 293939 h 6858000"/>
              <a:gd name="connsiteX4" fmla="*/ 7371566 w 7579856"/>
              <a:gd name="connsiteY4" fmla="*/ 479678 h 6858000"/>
              <a:gd name="connsiteX5" fmla="*/ 7333409 w 7579856"/>
              <a:gd name="connsiteY5" fmla="*/ 639474 h 6858000"/>
              <a:gd name="connsiteX6" fmla="*/ 7277592 w 7579856"/>
              <a:gd name="connsiteY6" fmla="*/ 752461 h 6858000"/>
              <a:gd name="connsiteX7" fmla="*/ 7168002 w 7579856"/>
              <a:gd name="connsiteY7" fmla="*/ 908523 h 6858000"/>
              <a:gd name="connsiteX8" fmla="*/ 6878697 w 7579856"/>
              <a:gd name="connsiteY8" fmla="*/ 1346641 h 6858000"/>
              <a:gd name="connsiteX9" fmla="*/ 6794992 w 7579856"/>
              <a:gd name="connsiteY9" fmla="*/ 1562952 h 6858000"/>
              <a:gd name="connsiteX10" fmla="*/ 6734639 w 7579856"/>
              <a:gd name="connsiteY10" fmla="*/ 1920622 h 6858000"/>
              <a:gd name="connsiteX11" fmla="*/ 6730519 w 7579856"/>
              <a:gd name="connsiteY11" fmla="*/ 2097872 h 6858000"/>
              <a:gd name="connsiteX12" fmla="*/ 6705894 w 7579856"/>
              <a:gd name="connsiteY12" fmla="*/ 2420416 h 6858000"/>
              <a:gd name="connsiteX13" fmla="*/ 6683705 w 7579856"/>
              <a:gd name="connsiteY13" fmla="*/ 2654677 h 6858000"/>
              <a:gd name="connsiteX14" fmla="*/ 6638423 w 7579856"/>
              <a:gd name="connsiteY14" fmla="*/ 2846969 h 6858000"/>
              <a:gd name="connsiteX15" fmla="*/ 6553674 w 7579856"/>
              <a:gd name="connsiteY15" fmla="*/ 3101886 h 6858000"/>
              <a:gd name="connsiteX16" fmla="*/ 6511102 w 7579856"/>
              <a:gd name="connsiteY16" fmla="*/ 3227971 h 6858000"/>
              <a:gd name="connsiteX17" fmla="*/ 6492768 w 7579856"/>
              <a:gd name="connsiteY17" fmla="*/ 3410007 h 6858000"/>
              <a:gd name="connsiteX18" fmla="*/ 6483278 w 7579856"/>
              <a:gd name="connsiteY18" fmla="*/ 3413112 h 6858000"/>
              <a:gd name="connsiteX19" fmla="*/ 6457853 w 7579856"/>
              <a:gd name="connsiteY19" fmla="*/ 3475597 h 6858000"/>
              <a:gd name="connsiteX20" fmla="*/ 6410459 w 7579856"/>
              <a:gd name="connsiteY20" fmla="*/ 3726672 h 6858000"/>
              <a:gd name="connsiteX21" fmla="*/ 6359621 w 7579856"/>
              <a:gd name="connsiteY21" fmla="*/ 3847892 h 6858000"/>
              <a:gd name="connsiteX22" fmla="*/ 6334856 w 7579856"/>
              <a:gd name="connsiteY22" fmla="*/ 3885724 h 6858000"/>
              <a:gd name="connsiteX23" fmla="*/ 6293786 w 7579856"/>
              <a:gd name="connsiteY23" fmla="*/ 3949434 h 6858000"/>
              <a:gd name="connsiteX24" fmla="*/ 6245606 w 7579856"/>
              <a:gd name="connsiteY24" fmla="*/ 3999200 h 6858000"/>
              <a:gd name="connsiteX25" fmla="*/ 6141951 w 7579856"/>
              <a:gd name="connsiteY25" fmla="*/ 4086732 h 6858000"/>
              <a:gd name="connsiteX26" fmla="*/ 6078664 w 7579856"/>
              <a:gd name="connsiteY26" fmla="*/ 4186250 h 6858000"/>
              <a:gd name="connsiteX27" fmla="*/ 6022393 w 7579856"/>
              <a:gd name="connsiteY27" fmla="*/ 4256032 h 6858000"/>
              <a:gd name="connsiteX28" fmla="*/ 5948407 w 7579856"/>
              <a:gd name="connsiteY28" fmla="*/ 4384326 h 6858000"/>
              <a:gd name="connsiteX29" fmla="*/ 5876649 w 7579856"/>
              <a:gd name="connsiteY29" fmla="*/ 4557747 h 6858000"/>
              <a:gd name="connsiteX30" fmla="*/ 5843760 w 7579856"/>
              <a:gd name="connsiteY30" fmla="*/ 4628455 h 6858000"/>
              <a:gd name="connsiteX31" fmla="*/ 5770009 w 7579856"/>
              <a:gd name="connsiteY31" fmla="*/ 4708689 h 6858000"/>
              <a:gd name="connsiteX32" fmla="*/ 5725056 w 7579856"/>
              <a:gd name="connsiteY32" fmla="*/ 4751553 h 6858000"/>
              <a:gd name="connsiteX33" fmla="*/ 5673106 w 7579856"/>
              <a:gd name="connsiteY33" fmla="*/ 4803022 h 6858000"/>
              <a:gd name="connsiteX34" fmla="*/ 5646635 w 7579856"/>
              <a:gd name="connsiteY34" fmla="*/ 4918486 h 6858000"/>
              <a:gd name="connsiteX35" fmla="*/ 5632308 w 7579856"/>
              <a:gd name="connsiteY35" fmla="*/ 5003261 h 6858000"/>
              <a:gd name="connsiteX36" fmla="*/ 5600041 w 7579856"/>
              <a:gd name="connsiteY36" fmla="*/ 5126502 h 6858000"/>
              <a:gd name="connsiteX37" fmla="*/ 5593786 w 7579856"/>
              <a:gd name="connsiteY37" fmla="*/ 5183759 h 6858000"/>
              <a:gd name="connsiteX38" fmla="*/ 5566847 w 7579856"/>
              <a:gd name="connsiteY38" fmla="*/ 5283130 h 6858000"/>
              <a:gd name="connsiteX39" fmla="*/ 5545211 w 7579856"/>
              <a:gd name="connsiteY39" fmla="*/ 5391620 h 6858000"/>
              <a:gd name="connsiteX40" fmla="*/ 5504490 w 7579856"/>
              <a:gd name="connsiteY40" fmla="*/ 5443028 h 6858000"/>
              <a:gd name="connsiteX41" fmla="*/ 5495036 w 7579856"/>
              <a:gd name="connsiteY41" fmla="*/ 5535042 h 6858000"/>
              <a:gd name="connsiteX42" fmla="*/ 5481653 w 7579856"/>
              <a:gd name="connsiteY42" fmla="*/ 5579759 h 6858000"/>
              <a:gd name="connsiteX43" fmla="*/ 5453795 w 7579856"/>
              <a:gd name="connsiteY43" fmla="*/ 5665992 h 6858000"/>
              <a:gd name="connsiteX44" fmla="*/ 5417837 w 7579856"/>
              <a:gd name="connsiteY44" fmla="*/ 5741729 h 6858000"/>
              <a:gd name="connsiteX45" fmla="*/ 5398588 w 7579856"/>
              <a:gd name="connsiteY45" fmla="*/ 5893367 h 6858000"/>
              <a:gd name="connsiteX46" fmla="*/ 5412427 w 7579856"/>
              <a:gd name="connsiteY46" fmla="*/ 5943796 h 6858000"/>
              <a:gd name="connsiteX47" fmla="*/ 5400101 w 7579856"/>
              <a:gd name="connsiteY47" fmla="*/ 6000335 h 6858000"/>
              <a:gd name="connsiteX48" fmla="*/ 5408124 w 7579856"/>
              <a:gd name="connsiteY48" fmla="*/ 6055832 h 6858000"/>
              <a:gd name="connsiteX49" fmla="*/ 5382772 w 7579856"/>
              <a:gd name="connsiteY49" fmla="*/ 6106527 h 6858000"/>
              <a:gd name="connsiteX50" fmla="*/ 5354118 w 7579856"/>
              <a:gd name="connsiteY50" fmla="*/ 6177715 h 6858000"/>
              <a:gd name="connsiteX51" fmla="*/ 5352724 w 7579856"/>
              <a:gd name="connsiteY51" fmla="*/ 6231835 h 6858000"/>
              <a:gd name="connsiteX52" fmla="*/ 5314801 w 7579856"/>
              <a:gd name="connsiteY52" fmla="*/ 6378377 h 6858000"/>
              <a:gd name="connsiteX53" fmla="*/ 5346289 w 7579856"/>
              <a:gd name="connsiteY53" fmla="*/ 6531204 h 6858000"/>
              <a:gd name="connsiteX54" fmla="*/ 5296493 w 7579856"/>
              <a:gd name="connsiteY54" fmla="*/ 6828948 h 6858000"/>
              <a:gd name="connsiteX55" fmla="*/ 5299149 w 7579856"/>
              <a:gd name="connsiteY55" fmla="*/ 6850700 h 6858000"/>
              <a:gd name="connsiteX56" fmla="*/ 5293995 w 7579856"/>
              <a:gd name="connsiteY56" fmla="*/ 6858000 h 6858000"/>
              <a:gd name="connsiteX57" fmla="*/ 0 w 7579856"/>
              <a:gd name="connsiteY57" fmla="*/ 6858000 h 6858000"/>
              <a:gd name="connsiteX58" fmla="*/ 0 w 7579856"/>
              <a:gd name="connsiteY58" fmla="*/ 0 h 6858000"/>
              <a:gd name="connsiteX0" fmla="*/ 0 w 7579856"/>
              <a:gd name="connsiteY0" fmla="*/ 0 h 6858000"/>
              <a:gd name="connsiteX1" fmla="*/ 7579856 w 7579856"/>
              <a:gd name="connsiteY1" fmla="*/ 0 h 6858000"/>
              <a:gd name="connsiteX2" fmla="*/ 7470504 w 7579856"/>
              <a:gd name="connsiteY2" fmla="*/ 260102 h 6858000"/>
              <a:gd name="connsiteX3" fmla="*/ 7393573 w 7579856"/>
              <a:gd name="connsiteY3" fmla="*/ 399956 h 6858000"/>
              <a:gd name="connsiteX4" fmla="*/ 7371566 w 7579856"/>
              <a:gd name="connsiteY4" fmla="*/ 479678 h 6858000"/>
              <a:gd name="connsiteX5" fmla="*/ 7333409 w 7579856"/>
              <a:gd name="connsiteY5" fmla="*/ 639474 h 6858000"/>
              <a:gd name="connsiteX6" fmla="*/ 7277592 w 7579856"/>
              <a:gd name="connsiteY6" fmla="*/ 752461 h 6858000"/>
              <a:gd name="connsiteX7" fmla="*/ 7168002 w 7579856"/>
              <a:gd name="connsiteY7" fmla="*/ 908523 h 6858000"/>
              <a:gd name="connsiteX8" fmla="*/ 6878697 w 7579856"/>
              <a:gd name="connsiteY8" fmla="*/ 1346641 h 6858000"/>
              <a:gd name="connsiteX9" fmla="*/ 6794992 w 7579856"/>
              <a:gd name="connsiteY9" fmla="*/ 1562952 h 6858000"/>
              <a:gd name="connsiteX10" fmla="*/ 6734639 w 7579856"/>
              <a:gd name="connsiteY10" fmla="*/ 1920622 h 6858000"/>
              <a:gd name="connsiteX11" fmla="*/ 6730519 w 7579856"/>
              <a:gd name="connsiteY11" fmla="*/ 2097872 h 6858000"/>
              <a:gd name="connsiteX12" fmla="*/ 6705894 w 7579856"/>
              <a:gd name="connsiteY12" fmla="*/ 2420416 h 6858000"/>
              <a:gd name="connsiteX13" fmla="*/ 6683705 w 7579856"/>
              <a:gd name="connsiteY13" fmla="*/ 2654677 h 6858000"/>
              <a:gd name="connsiteX14" fmla="*/ 6638423 w 7579856"/>
              <a:gd name="connsiteY14" fmla="*/ 2846969 h 6858000"/>
              <a:gd name="connsiteX15" fmla="*/ 6553674 w 7579856"/>
              <a:gd name="connsiteY15" fmla="*/ 3101886 h 6858000"/>
              <a:gd name="connsiteX16" fmla="*/ 6511102 w 7579856"/>
              <a:gd name="connsiteY16" fmla="*/ 3227971 h 6858000"/>
              <a:gd name="connsiteX17" fmla="*/ 6492768 w 7579856"/>
              <a:gd name="connsiteY17" fmla="*/ 3410007 h 6858000"/>
              <a:gd name="connsiteX18" fmla="*/ 6483278 w 7579856"/>
              <a:gd name="connsiteY18" fmla="*/ 3413112 h 6858000"/>
              <a:gd name="connsiteX19" fmla="*/ 6457853 w 7579856"/>
              <a:gd name="connsiteY19" fmla="*/ 3475597 h 6858000"/>
              <a:gd name="connsiteX20" fmla="*/ 6410459 w 7579856"/>
              <a:gd name="connsiteY20" fmla="*/ 3726672 h 6858000"/>
              <a:gd name="connsiteX21" fmla="*/ 6359621 w 7579856"/>
              <a:gd name="connsiteY21" fmla="*/ 3847892 h 6858000"/>
              <a:gd name="connsiteX22" fmla="*/ 6334856 w 7579856"/>
              <a:gd name="connsiteY22" fmla="*/ 3885724 h 6858000"/>
              <a:gd name="connsiteX23" fmla="*/ 6293786 w 7579856"/>
              <a:gd name="connsiteY23" fmla="*/ 3949434 h 6858000"/>
              <a:gd name="connsiteX24" fmla="*/ 6245606 w 7579856"/>
              <a:gd name="connsiteY24" fmla="*/ 3999200 h 6858000"/>
              <a:gd name="connsiteX25" fmla="*/ 6141951 w 7579856"/>
              <a:gd name="connsiteY25" fmla="*/ 4086732 h 6858000"/>
              <a:gd name="connsiteX26" fmla="*/ 6078664 w 7579856"/>
              <a:gd name="connsiteY26" fmla="*/ 4186250 h 6858000"/>
              <a:gd name="connsiteX27" fmla="*/ 6022393 w 7579856"/>
              <a:gd name="connsiteY27" fmla="*/ 4256032 h 6858000"/>
              <a:gd name="connsiteX28" fmla="*/ 5948407 w 7579856"/>
              <a:gd name="connsiteY28" fmla="*/ 4384326 h 6858000"/>
              <a:gd name="connsiteX29" fmla="*/ 5876649 w 7579856"/>
              <a:gd name="connsiteY29" fmla="*/ 4557747 h 6858000"/>
              <a:gd name="connsiteX30" fmla="*/ 5843760 w 7579856"/>
              <a:gd name="connsiteY30" fmla="*/ 4628455 h 6858000"/>
              <a:gd name="connsiteX31" fmla="*/ 5770009 w 7579856"/>
              <a:gd name="connsiteY31" fmla="*/ 4708689 h 6858000"/>
              <a:gd name="connsiteX32" fmla="*/ 5725056 w 7579856"/>
              <a:gd name="connsiteY32" fmla="*/ 4751553 h 6858000"/>
              <a:gd name="connsiteX33" fmla="*/ 5673106 w 7579856"/>
              <a:gd name="connsiteY33" fmla="*/ 4803022 h 6858000"/>
              <a:gd name="connsiteX34" fmla="*/ 5646635 w 7579856"/>
              <a:gd name="connsiteY34" fmla="*/ 4918486 h 6858000"/>
              <a:gd name="connsiteX35" fmla="*/ 5632308 w 7579856"/>
              <a:gd name="connsiteY35" fmla="*/ 5003261 h 6858000"/>
              <a:gd name="connsiteX36" fmla="*/ 5600041 w 7579856"/>
              <a:gd name="connsiteY36" fmla="*/ 5126502 h 6858000"/>
              <a:gd name="connsiteX37" fmla="*/ 5593786 w 7579856"/>
              <a:gd name="connsiteY37" fmla="*/ 5183759 h 6858000"/>
              <a:gd name="connsiteX38" fmla="*/ 5566847 w 7579856"/>
              <a:gd name="connsiteY38" fmla="*/ 5283130 h 6858000"/>
              <a:gd name="connsiteX39" fmla="*/ 5545211 w 7579856"/>
              <a:gd name="connsiteY39" fmla="*/ 5391620 h 6858000"/>
              <a:gd name="connsiteX40" fmla="*/ 5504490 w 7579856"/>
              <a:gd name="connsiteY40" fmla="*/ 5443028 h 6858000"/>
              <a:gd name="connsiteX41" fmla="*/ 5495036 w 7579856"/>
              <a:gd name="connsiteY41" fmla="*/ 5535042 h 6858000"/>
              <a:gd name="connsiteX42" fmla="*/ 5481653 w 7579856"/>
              <a:gd name="connsiteY42" fmla="*/ 5579759 h 6858000"/>
              <a:gd name="connsiteX43" fmla="*/ 5453795 w 7579856"/>
              <a:gd name="connsiteY43" fmla="*/ 5665992 h 6858000"/>
              <a:gd name="connsiteX44" fmla="*/ 5417837 w 7579856"/>
              <a:gd name="connsiteY44" fmla="*/ 5741729 h 6858000"/>
              <a:gd name="connsiteX45" fmla="*/ 5398588 w 7579856"/>
              <a:gd name="connsiteY45" fmla="*/ 5893367 h 6858000"/>
              <a:gd name="connsiteX46" fmla="*/ 5412427 w 7579856"/>
              <a:gd name="connsiteY46" fmla="*/ 5943796 h 6858000"/>
              <a:gd name="connsiteX47" fmla="*/ 5400101 w 7579856"/>
              <a:gd name="connsiteY47" fmla="*/ 6000335 h 6858000"/>
              <a:gd name="connsiteX48" fmla="*/ 5408124 w 7579856"/>
              <a:gd name="connsiteY48" fmla="*/ 6055832 h 6858000"/>
              <a:gd name="connsiteX49" fmla="*/ 5382772 w 7579856"/>
              <a:gd name="connsiteY49" fmla="*/ 6106527 h 6858000"/>
              <a:gd name="connsiteX50" fmla="*/ 5354118 w 7579856"/>
              <a:gd name="connsiteY50" fmla="*/ 6177715 h 6858000"/>
              <a:gd name="connsiteX51" fmla="*/ 5352724 w 7579856"/>
              <a:gd name="connsiteY51" fmla="*/ 6231835 h 6858000"/>
              <a:gd name="connsiteX52" fmla="*/ 5314801 w 7579856"/>
              <a:gd name="connsiteY52" fmla="*/ 6378377 h 6858000"/>
              <a:gd name="connsiteX53" fmla="*/ 5346289 w 7579856"/>
              <a:gd name="connsiteY53" fmla="*/ 6531204 h 6858000"/>
              <a:gd name="connsiteX54" fmla="*/ 5296493 w 7579856"/>
              <a:gd name="connsiteY54" fmla="*/ 6828948 h 6858000"/>
              <a:gd name="connsiteX55" fmla="*/ 5299149 w 7579856"/>
              <a:gd name="connsiteY55" fmla="*/ 6850700 h 6858000"/>
              <a:gd name="connsiteX56" fmla="*/ 5293995 w 7579856"/>
              <a:gd name="connsiteY56" fmla="*/ 6858000 h 6858000"/>
              <a:gd name="connsiteX57" fmla="*/ 0 w 7579856"/>
              <a:gd name="connsiteY57" fmla="*/ 6858000 h 6858000"/>
              <a:gd name="connsiteX58" fmla="*/ 0 w 7579856"/>
              <a:gd name="connsiteY5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7579856" h="6858000">
                <a:moveTo>
                  <a:pt x="0" y="0"/>
                </a:moveTo>
                <a:lnTo>
                  <a:pt x="7579856" y="0"/>
                </a:lnTo>
                <a:lnTo>
                  <a:pt x="7470504" y="260102"/>
                </a:lnTo>
                <a:cubicBezTo>
                  <a:pt x="7461630" y="268839"/>
                  <a:pt x="7394342" y="394464"/>
                  <a:pt x="7393573" y="399956"/>
                </a:cubicBezTo>
                <a:cubicBezTo>
                  <a:pt x="7377083" y="436552"/>
                  <a:pt x="7379826" y="422089"/>
                  <a:pt x="7371566" y="479678"/>
                </a:cubicBezTo>
                <a:cubicBezTo>
                  <a:pt x="7375726" y="514866"/>
                  <a:pt x="7314090" y="538026"/>
                  <a:pt x="7333409" y="639474"/>
                </a:cubicBezTo>
                <a:cubicBezTo>
                  <a:pt x="7304030" y="645989"/>
                  <a:pt x="7277305" y="734514"/>
                  <a:pt x="7277592" y="752461"/>
                </a:cubicBezTo>
                <a:cubicBezTo>
                  <a:pt x="7263957" y="826326"/>
                  <a:pt x="7190549" y="831933"/>
                  <a:pt x="7168002" y="908523"/>
                </a:cubicBezTo>
                <a:cubicBezTo>
                  <a:pt x="7159192" y="1017987"/>
                  <a:pt x="6881131" y="1275734"/>
                  <a:pt x="6878697" y="1346641"/>
                </a:cubicBezTo>
                <a:cubicBezTo>
                  <a:pt x="6857377" y="1450976"/>
                  <a:pt x="6800249" y="1488570"/>
                  <a:pt x="6794992" y="1562952"/>
                </a:cubicBezTo>
                <a:cubicBezTo>
                  <a:pt x="6777186" y="1744477"/>
                  <a:pt x="6752997" y="1733417"/>
                  <a:pt x="6734639" y="1920622"/>
                </a:cubicBezTo>
                <a:cubicBezTo>
                  <a:pt x="6723638" y="2037344"/>
                  <a:pt x="6741520" y="1981150"/>
                  <a:pt x="6730519" y="2097872"/>
                </a:cubicBezTo>
                <a:lnTo>
                  <a:pt x="6705894" y="2420416"/>
                </a:lnTo>
                <a:cubicBezTo>
                  <a:pt x="6699729" y="2429580"/>
                  <a:pt x="6687282" y="2640728"/>
                  <a:pt x="6683705" y="2654677"/>
                </a:cubicBezTo>
                <a:cubicBezTo>
                  <a:pt x="6659846" y="2709901"/>
                  <a:pt x="6664499" y="2789595"/>
                  <a:pt x="6638423" y="2846969"/>
                </a:cubicBezTo>
                <a:cubicBezTo>
                  <a:pt x="6619172" y="2849418"/>
                  <a:pt x="6569554" y="3118422"/>
                  <a:pt x="6553674" y="3101886"/>
                </a:cubicBezTo>
                <a:cubicBezTo>
                  <a:pt x="6557982" y="3144969"/>
                  <a:pt x="6529319" y="3203242"/>
                  <a:pt x="6511102" y="3227971"/>
                </a:cubicBezTo>
                <a:cubicBezTo>
                  <a:pt x="6488937" y="3278163"/>
                  <a:pt x="6507177" y="3372316"/>
                  <a:pt x="6492768" y="3410007"/>
                </a:cubicBezTo>
                <a:cubicBezTo>
                  <a:pt x="6489589" y="3410402"/>
                  <a:pt x="6486392" y="3411447"/>
                  <a:pt x="6483278" y="3413112"/>
                </a:cubicBezTo>
                <a:cubicBezTo>
                  <a:pt x="6465197" y="3422775"/>
                  <a:pt x="6453811" y="3450753"/>
                  <a:pt x="6457853" y="3475597"/>
                </a:cubicBezTo>
                <a:cubicBezTo>
                  <a:pt x="6460183" y="3580433"/>
                  <a:pt x="6430321" y="3652787"/>
                  <a:pt x="6410459" y="3726672"/>
                </a:cubicBezTo>
                <a:cubicBezTo>
                  <a:pt x="6384227" y="3807490"/>
                  <a:pt x="6365561" y="3727296"/>
                  <a:pt x="6359621" y="3847892"/>
                </a:cubicBezTo>
                <a:cubicBezTo>
                  <a:pt x="6342065" y="3848387"/>
                  <a:pt x="6336582" y="3860219"/>
                  <a:pt x="6334856" y="3885724"/>
                </a:cubicBezTo>
                <a:cubicBezTo>
                  <a:pt x="6321106" y="3924250"/>
                  <a:pt x="6288462" y="3896248"/>
                  <a:pt x="6293786" y="3949434"/>
                </a:cubicBezTo>
                <a:lnTo>
                  <a:pt x="6245606" y="3999200"/>
                </a:lnTo>
                <a:cubicBezTo>
                  <a:pt x="6252452" y="3999667"/>
                  <a:pt x="6147291" y="4071013"/>
                  <a:pt x="6141951" y="4086732"/>
                </a:cubicBezTo>
                <a:lnTo>
                  <a:pt x="6078664" y="4186250"/>
                </a:lnTo>
                <a:cubicBezTo>
                  <a:pt x="6043445" y="4216806"/>
                  <a:pt x="6044102" y="4223020"/>
                  <a:pt x="6022393" y="4256032"/>
                </a:cubicBezTo>
                <a:cubicBezTo>
                  <a:pt x="6000683" y="4289045"/>
                  <a:pt x="6004124" y="4308922"/>
                  <a:pt x="5948407" y="4384326"/>
                </a:cubicBezTo>
                <a:cubicBezTo>
                  <a:pt x="5917508" y="4413425"/>
                  <a:pt x="5922990" y="4499081"/>
                  <a:pt x="5876649" y="4557747"/>
                </a:cubicBezTo>
                <a:cubicBezTo>
                  <a:pt x="5858396" y="4553894"/>
                  <a:pt x="5841562" y="4597689"/>
                  <a:pt x="5843760" y="4628455"/>
                </a:cubicBezTo>
                <a:lnTo>
                  <a:pt x="5770009" y="4708689"/>
                </a:lnTo>
                <a:cubicBezTo>
                  <a:pt x="5744628" y="4703789"/>
                  <a:pt x="5756788" y="4718752"/>
                  <a:pt x="5725056" y="4751553"/>
                </a:cubicBezTo>
                <a:cubicBezTo>
                  <a:pt x="5704052" y="4760054"/>
                  <a:pt x="5698443" y="4778037"/>
                  <a:pt x="5673106" y="4803022"/>
                </a:cubicBezTo>
                <a:cubicBezTo>
                  <a:pt x="5653325" y="4810967"/>
                  <a:pt x="5666864" y="4896812"/>
                  <a:pt x="5646635" y="4918486"/>
                </a:cubicBezTo>
                <a:cubicBezTo>
                  <a:pt x="5631909" y="4941605"/>
                  <a:pt x="5659196" y="4943736"/>
                  <a:pt x="5632308" y="5003261"/>
                </a:cubicBezTo>
                <a:cubicBezTo>
                  <a:pt x="5612112" y="5060835"/>
                  <a:pt x="5619821" y="5064904"/>
                  <a:pt x="5600041" y="5126502"/>
                </a:cubicBezTo>
                <a:cubicBezTo>
                  <a:pt x="5586116" y="5167992"/>
                  <a:pt x="5601826" y="5161046"/>
                  <a:pt x="5593786" y="5183759"/>
                </a:cubicBezTo>
                <a:cubicBezTo>
                  <a:pt x="5561334" y="5210589"/>
                  <a:pt x="5598993" y="5264555"/>
                  <a:pt x="5566847" y="5283130"/>
                </a:cubicBezTo>
                <a:lnTo>
                  <a:pt x="5545211" y="5391620"/>
                </a:lnTo>
                <a:lnTo>
                  <a:pt x="5504490" y="5443028"/>
                </a:lnTo>
                <a:cubicBezTo>
                  <a:pt x="5494192" y="5459332"/>
                  <a:pt x="5499256" y="5522813"/>
                  <a:pt x="5495036" y="5535042"/>
                </a:cubicBezTo>
                <a:cubicBezTo>
                  <a:pt x="5479787" y="5537507"/>
                  <a:pt x="5482184" y="5553460"/>
                  <a:pt x="5481653" y="5579759"/>
                </a:cubicBezTo>
                <a:cubicBezTo>
                  <a:pt x="5471160" y="5620723"/>
                  <a:pt x="5461279" y="5625872"/>
                  <a:pt x="5453795" y="5665992"/>
                </a:cubicBezTo>
                <a:cubicBezTo>
                  <a:pt x="5424217" y="5715929"/>
                  <a:pt x="5429438" y="5686607"/>
                  <a:pt x="5417837" y="5741729"/>
                </a:cubicBezTo>
                <a:cubicBezTo>
                  <a:pt x="5401590" y="5774002"/>
                  <a:pt x="5420077" y="5829059"/>
                  <a:pt x="5398588" y="5893367"/>
                </a:cubicBezTo>
                <a:cubicBezTo>
                  <a:pt x="5382045" y="5933309"/>
                  <a:pt x="5422284" y="5921390"/>
                  <a:pt x="5412427" y="5943796"/>
                </a:cubicBezTo>
                <a:lnTo>
                  <a:pt x="5400101" y="6000335"/>
                </a:lnTo>
                <a:lnTo>
                  <a:pt x="5408124" y="6055832"/>
                </a:lnTo>
                <a:cubicBezTo>
                  <a:pt x="5410319" y="6059068"/>
                  <a:pt x="5377455" y="6104819"/>
                  <a:pt x="5382772" y="6106527"/>
                </a:cubicBezTo>
                <a:lnTo>
                  <a:pt x="5354118" y="6177715"/>
                </a:lnTo>
                <a:cubicBezTo>
                  <a:pt x="5353654" y="6195756"/>
                  <a:pt x="5353188" y="6213795"/>
                  <a:pt x="5352724" y="6231835"/>
                </a:cubicBezTo>
                <a:lnTo>
                  <a:pt x="5314801" y="6378377"/>
                </a:lnTo>
                <a:cubicBezTo>
                  <a:pt x="5286767" y="6424906"/>
                  <a:pt x="5363614" y="6441657"/>
                  <a:pt x="5346289" y="6531204"/>
                </a:cubicBezTo>
                <a:cubicBezTo>
                  <a:pt x="5336370" y="6605939"/>
                  <a:pt x="5310363" y="6768382"/>
                  <a:pt x="5296493" y="6828948"/>
                </a:cubicBezTo>
                <a:cubicBezTo>
                  <a:pt x="5300217" y="6838357"/>
                  <a:pt x="5300699" y="6845216"/>
                  <a:pt x="5299149" y="6850700"/>
                </a:cubicBezTo>
                <a:lnTo>
                  <a:pt x="529399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AF2259-9D1A-4FF1-D437-808D3E774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09" y="1317273"/>
            <a:ext cx="3385450" cy="2549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Succesvolle jonge top teams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5AAC39E-8294-44DC-AB9F-2B9F22C39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9350" y="618119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11685A1B-C158-49A6-BF8F-0D4868852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48987" y="294856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Tijdelijke aanduiding voor inhoud 8" descr="Afbeelding met tekst, schermopname, diagram, Parallel&#10;&#10;Automatisch gegenereerde beschrijving">
            <a:extLst>
              <a:ext uri="{FF2B5EF4-FFF2-40B4-BE49-F238E27FC236}">
                <a16:creationId xmlns:a16="http://schemas.microsoft.com/office/drawing/2014/main" id="{24BA1AC0-F0DC-69C2-38E5-DAB0EC679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989" y="1047103"/>
            <a:ext cx="6487730" cy="489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465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89EED9-F54D-4F20-A2C6-949DE417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A85619E-59AB-4E59-8DD1-77D17FCB3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6150" cy="6858000"/>
          </a:xfrm>
          <a:custGeom>
            <a:avLst/>
            <a:gdLst>
              <a:gd name="connsiteX0" fmla="*/ 0 w 7579856"/>
              <a:gd name="connsiteY0" fmla="*/ 0 h 6858000"/>
              <a:gd name="connsiteX1" fmla="*/ 7579856 w 7579856"/>
              <a:gd name="connsiteY1" fmla="*/ 0 h 6858000"/>
              <a:gd name="connsiteX2" fmla="*/ 7470504 w 7579856"/>
              <a:gd name="connsiteY2" fmla="*/ 260102 h 6858000"/>
              <a:gd name="connsiteX3" fmla="*/ 7382971 w 7579856"/>
              <a:gd name="connsiteY3" fmla="*/ 293939 h 6858000"/>
              <a:gd name="connsiteX4" fmla="*/ 7424315 w 7579856"/>
              <a:gd name="connsiteY4" fmla="*/ 333533 h 6858000"/>
              <a:gd name="connsiteX5" fmla="*/ 7371566 w 7579856"/>
              <a:gd name="connsiteY5" fmla="*/ 479678 h 6858000"/>
              <a:gd name="connsiteX6" fmla="*/ 7333409 w 7579856"/>
              <a:gd name="connsiteY6" fmla="*/ 639474 h 6858000"/>
              <a:gd name="connsiteX7" fmla="*/ 7277592 w 7579856"/>
              <a:gd name="connsiteY7" fmla="*/ 752461 h 6858000"/>
              <a:gd name="connsiteX8" fmla="*/ 7168002 w 7579856"/>
              <a:gd name="connsiteY8" fmla="*/ 908523 h 6858000"/>
              <a:gd name="connsiteX9" fmla="*/ 6878697 w 7579856"/>
              <a:gd name="connsiteY9" fmla="*/ 1346641 h 6858000"/>
              <a:gd name="connsiteX10" fmla="*/ 6794992 w 7579856"/>
              <a:gd name="connsiteY10" fmla="*/ 1562952 h 6858000"/>
              <a:gd name="connsiteX11" fmla="*/ 6734639 w 7579856"/>
              <a:gd name="connsiteY11" fmla="*/ 1920622 h 6858000"/>
              <a:gd name="connsiteX12" fmla="*/ 6730519 w 7579856"/>
              <a:gd name="connsiteY12" fmla="*/ 2097872 h 6858000"/>
              <a:gd name="connsiteX13" fmla="*/ 6705894 w 7579856"/>
              <a:gd name="connsiteY13" fmla="*/ 2420416 h 6858000"/>
              <a:gd name="connsiteX14" fmla="*/ 6683705 w 7579856"/>
              <a:gd name="connsiteY14" fmla="*/ 2654677 h 6858000"/>
              <a:gd name="connsiteX15" fmla="*/ 6638423 w 7579856"/>
              <a:gd name="connsiteY15" fmla="*/ 2846969 h 6858000"/>
              <a:gd name="connsiteX16" fmla="*/ 6553674 w 7579856"/>
              <a:gd name="connsiteY16" fmla="*/ 3101886 h 6858000"/>
              <a:gd name="connsiteX17" fmla="*/ 6511102 w 7579856"/>
              <a:gd name="connsiteY17" fmla="*/ 3227971 h 6858000"/>
              <a:gd name="connsiteX18" fmla="*/ 6492768 w 7579856"/>
              <a:gd name="connsiteY18" fmla="*/ 3410007 h 6858000"/>
              <a:gd name="connsiteX19" fmla="*/ 6483278 w 7579856"/>
              <a:gd name="connsiteY19" fmla="*/ 3413112 h 6858000"/>
              <a:gd name="connsiteX20" fmla="*/ 6457853 w 7579856"/>
              <a:gd name="connsiteY20" fmla="*/ 3475597 h 6858000"/>
              <a:gd name="connsiteX21" fmla="*/ 6410459 w 7579856"/>
              <a:gd name="connsiteY21" fmla="*/ 3726672 h 6858000"/>
              <a:gd name="connsiteX22" fmla="*/ 6359621 w 7579856"/>
              <a:gd name="connsiteY22" fmla="*/ 3847892 h 6858000"/>
              <a:gd name="connsiteX23" fmla="*/ 6334856 w 7579856"/>
              <a:gd name="connsiteY23" fmla="*/ 3885724 h 6858000"/>
              <a:gd name="connsiteX24" fmla="*/ 6293786 w 7579856"/>
              <a:gd name="connsiteY24" fmla="*/ 3949434 h 6858000"/>
              <a:gd name="connsiteX25" fmla="*/ 6245606 w 7579856"/>
              <a:gd name="connsiteY25" fmla="*/ 3999200 h 6858000"/>
              <a:gd name="connsiteX26" fmla="*/ 6141951 w 7579856"/>
              <a:gd name="connsiteY26" fmla="*/ 4086732 h 6858000"/>
              <a:gd name="connsiteX27" fmla="*/ 6078664 w 7579856"/>
              <a:gd name="connsiteY27" fmla="*/ 4186250 h 6858000"/>
              <a:gd name="connsiteX28" fmla="*/ 6022393 w 7579856"/>
              <a:gd name="connsiteY28" fmla="*/ 4256032 h 6858000"/>
              <a:gd name="connsiteX29" fmla="*/ 5948407 w 7579856"/>
              <a:gd name="connsiteY29" fmla="*/ 4384326 h 6858000"/>
              <a:gd name="connsiteX30" fmla="*/ 5876649 w 7579856"/>
              <a:gd name="connsiteY30" fmla="*/ 4557747 h 6858000"/>
              <a:gd name="connsiteX31" fmla="*/ 5843760 w 7579856"/>
              <a:gd name="connsiteY31" fmla="*/ 4628455 h 6858000"/>
              <a:gd name="connsiteX32" fmla="*/ 5770009 w 7579856"/>
              <a:gd name="connsiteY32" fmla="*/ 4708689 h 6858000"/>
              <a:gd name="connsiteX33" fmla="*/ 5725056 w 7579856"/>
              <a:gd name="connsiteY33" fmla="*/ 4751553 h 6858000"/>
              <a:gd name="connsiteX34" fmla="*/ 5673106 w 7579856"/>
              <a:gd name="connsiteY34" fmla="*/ 4803022 h 6858000"/>
              <a:gd name="connsiteX35" fmla="*/ 5646635 w 7579856"/>
              <a:gd name="connsiteY35" fmla="*/ 4918486 h 6858000"/>
              <a:gd name="connsiteX36" fmla="*/ 5632308 w 7579856"/>
              <a:gd name="connsiteY36" fmla="*/ 5003261 h 6858000"/>
              <a:gd name="connsiteX37" fmla="*/ 5600041 w 7579856"/>
              <a:gd name="connsiteY37" fmla="*/ 5126502 h 6858000"/>
              <a:gd name="connsiteX38" fmla="*/ 5593786 w 7579856"/>
              <a:gd name="connsiteY38" fmla="*/ 5183759 h 6858000"/>
              <a:gd name="connsiteX39" fmla="*/ 5566847 w 7579856"/>
              <a:gd name="connsiteY39" fmla="*/ 5283130 h 6858000"/>
              <a:gd name="connsiteX40" fmla="*/ 5545211 w 7579856"/>
              <a:gd name="connsiteY40" fmla="*/ 5391620 h 6858000"/>
              <a:gd name="connsiteX41" fmla="*/ 5504490 w 7579856"/>
              <a:gd name="connsiteY41" fmla="*/ 5443028 h 6858000"/>
              <a:gd name="connsiteX42" fmla="*/ 5495036 w 7579856"/>
              <a:gd name="connsiteY42" fmla="*/ 5535042 h 6858000"/>
              <a:gd name="connsiteX43" fmla="*/ 5481653 w 7579856"/>
              <a:gd name="connsiteY43" fmla="*/ 5579759 h 6858000"/>
              <a:gd name="connsiteX44" fmla="*/ 5453795 w 7579856"/>
              <a:gd name="connsiteY44" fmla="*/ 5665992 h 6858000"/>
              <a:gd name="connsiteX45" fmla="*/ 5417837 w 7579856"/>
              <a:gd name="connsiteY45" fmla="*/ 5741729 h 6858000"/>
              <a:gd name="connsiteX46" fmla="*/ 5398588 w 7579856"/>
              <a:gd name="connsiteY46" fmla="*/ 5893367 h 6858000"/>
              <a:gd name="connsiteX47" fmla="*/ 5412427 w 7579856"/>
              <a:gd name="connsiteY47" fmla="*/ 5943796 h 6858000"/>
              <a:gd name="connsiteX48" fmla="*/ 5400101 w 7579856"/>
              <a:gd name="connsiteY48" fmla="*/ 6000335 h 6858000"/>
              <a:gd name="connsiteX49" fmla="*/ 5408124 w 7579856"/>
              <a:gd name="connsiteY49" fmla="*/ 6055832 h 6858000"/>
              <a:gd name="connsiteX50" fmla="*/ 5382772 w 7579856"/>
              <a:gd name="connsiteY50" fmla="*/ 6106527 h 6858000"/>
              <a:gd name="connsiteX51" fmla="*/ 5354118 w 7579856"/>
              <a:gd name="connsiteY51" fmla="*/ 6177715 h 6858000"/>
              <a:gd name="connsiteX52" fmla="*/ 5352724 w 7579856"/>
              <a:gd name="connsiteY52" fmla="*/ 6231835 h 6858000"/>
              <a:gd name="connsiteX53" fmla="*/ 5314801 w 7579856"/>
              <a:gd name="connsiteY53" fmla="*/ 6378377 h 6858000"/>
              <a:gd name="connsiteX54" fmla="*/ 5346289 w 7579856"/>
              <a:gd name="connsiteY54" fmla="*/ 6531204 h 6858000"/>
              <a:gd name="connsiteX55" fmla="*/ 5296493 w 7579856"/>
              <a:gd name="connsiteY55" fmla="*/ 6828948 h 6858000"/>
              <a:gd name="connsiteX56" fmla="*/ 5299149 w 7579856"/>
              <a:gd name="connsiteY56" fmla="*/ 6850700 h 6858000"/>
              <a:gd name="connsiteX57" fmla="*/ 5293995 w 7579856"/>
              <a:gd name="connsiteY57" fmla="*/ 6858000 h 6858000"/>
              <a:gd name="connsiteX58" fmla="*/ 0 w 7579856"/>
              <a:gd name="connsiteY58" fmla="*/ 6858000 h 6858000"/>
              <a:gd name="connsiteX0" fmla="*/ 0 w 7579856"/>
              <a:gd name="connsiteY0" fmla="*/ 0 h 6858000"/>
              <a:gd name="connsiteX1" fmla="*/ 7579856 w 7579856"/>
              <a:gd name="connsiteY1" fmla="*/ 0 h 6858000"/>
              <a:gd name="connsiteX2" fmla="*/ 7470504 w 7579856"/>
              <a:gd name="connsiteY2" fmla="*/ 260102 h 6858000"/>
              <a:gd name="connsiteX3" fmla="*/ 7382971 w 7579856"/>
              <a:gd name="connsiteY3" fmla="*/ 293939 h 6858000"/>
              <a:gd name="connsiteX4" fmla="*/ 7371566 w 7579856"/>
              <a:gd name="connsiteY4" fmla="*/ 479678 h 6858000"/>
              <a:gd name="connsiteX5" fmla="*/ 7333409 w 7579856"/>
              <a:gd name="connsiteY5" fmla="*/ 639474 h 6858000"/>
              <a:gd name="connsiteX6" fmla="*/ 7277592 w 7579856"/>
              <a:gd name="connsiteY6" fmla="*/ 752461 h 6858000"/>
              <a:gd name="connsiteX7" fmla="*/ 7168002 w 7579856"/>
              <a:gd name="connsiteY7" fmla="*/ 908523 h 6858000"/>
              <a:gd name="connsiteX8" fmla="*/ 6878697 w 7579856"/>
              <a:gd name="connsiteY8" fmla="*/ 1346641 h 6858000"/>
              <a:gd name="connsiteX9" fmla="*/ 6794992 w 7579856"/>
              <a:gd name="connsiteY9" fmla="*/ 1562952 h 6858000"/>
              <a:gd name="connsiteX10" fmla="*/ 6734639 w 7579856"/>
              <a:gd name="connsiteY10" fmla="*/ 1920622 h 6858000"/>
              <a:gd name="connsiteX11" fmla="*/ 6730519 w 7579856"/>
              <a:gd name="connsiteY11" fmla="*/ 2097872 h 6858000"/>
              <a:gd name="connsiteX12" fmla="*/ 6705894 w 7579856"/>
              <a:gd name="connsiteY12" fmla="*/ 2420416 h 6858000"/>
              <a:gd name="connsiteX13" fmla="*/ 6683705 w 7579856"/>
              <a:gd name="connsiteY13" fmla="*/ 2654677 h 6858000"/>
              <a:gd name="connsiteX14" fmla="*/ 6638423 w 7579856"/>
              <a:gd name="connsiteY14" fmla="*/ 2846969 h 6858000"/>
              <a:gd name="connsiteX15" fmla="*/ 6553674 w 7579856"/>
              <a:gd name="connsiteY15" fmla="*/ 3101886 h 6858000"/>
              <a:gd name="connsiteX16" fmla="*/ 6511102 w 7579856"/>
              <a:gd name="connsiteY16" fmla="*/ 3227971 h 6858000"/>
              <a:gd name="connsiteX17" fmla="*/ 6492768 w 7579856"/>
              <a:gd name="connsiteY17" fmla="*/ 3410007 h 6858000"/>
              <a:gd name="connsiteX18" fmla="*/ 6483278 w 7579856"/>
              <a:gd name="connsiteY18" fmla="*/ 3413112 h 6858000"/>
              <a:gd name="connsiteX19" fmla="*/ 6457853 w 7579856"/>
              <a:gd name="connsiteY19" fmla="*/ 3475597 h 6858000"/>
              <a:gd name="connsiteX20" fmla="*/ 6410459 w 7579856"/>
              <a:gd name="connsiteY20" fmla="*/ 3726672 h 6858000"/>
              <a:gd name="connsiteX21" fmla="*/ 6359621 w 7579856"/>
              <a:gd name="connsiteY21" fmla="*/ 3847892 h 6858000"/>
              <a:gd name="connsiteX22" fmla="*/ 6334856 w 7579856"/>
              <a:gd name="connsiteY22" fmla="*/ 3885724 h 6858000"/>
              <a:gd name="connsiteX23" fmla="*/ 6293786 w 7579856"/>
              <a:gd name="connsiteY23" fmla="*/ 3949434 h 6858000"/>
              <a:gd name="connsiteX24" fmla="*/ 6245606 w 7579856"/>
              <a:gd name="connsiteY24" fmla="*/ 3999200 h 6858000"/>
              <a:gd name="connsiteX25" fmla="*/ 6141951 w 7579856"/>
              <a:gd name="connsiteY25" fmla="*/ 4086732 h 6858000"/>
              <a:gd name="connsiteX26" fmla="*/ 6078664 w 7579856"/>
              <a:gd name="connsiteY26" fmla="*/ 4186250 h 6858000"/>
              <a:gd name="connsiteX27" fmla="*/ 6022393 w 7579856"/>
              <a:gd name="connsiteY27" fmla="*/ 4256032 h 6858000"/>
              <a:gd name="connsiteX28" fmla="*/ 5948407 w 7579856"/>
              <a:gd name="connsiteY28" fmla="*/ 4384326 h 6858000"/>
              <a:gd name="connsiteX29" fmla="*/ 5876649 w 7579856"/>
              <a:gd name="connsiteY29" fmla="*/ 4557747 h 6858000"/>
              <a:gd name="connsiteX30" fmla="*/ 5843760 w 7579856"/>
              <a:gd name="connsiteY30" fmla="*/ 4628455 h 6858000"/>
              <a:gd name="connsiteX31" fmla="*/ 5770009 w 7579856"/>
              <a:gd name="connsiteY31" fmla="*/ 4708689 h 6858000"/>
              <a:gd name="connsiteX32" fmla="*/ 5725056 w 7579856"/>
              <a:gd name="connsiteY32" fmla="*/ 4751553 h 6858000"/>
              <a:gd name="connsiteX33" fmla="*/ 5673106 w 7579856"/>
              <a:gd name="connsiteY33" fmla="*/ 4803022 h 6858000"/>
              <a:gd name="connsiteX34" fmla="*/ 5646635 w 7579856"/>
              <a:gd name="connsiteY34" fmla="*/ 4918486 h 6858000"/>
              <a:gd name="connsiteX35" fmla="*/ 5632308 w 7579856"/>
              <a:gd name="connsiteY35" fmla="*/ 5003261 h 6858000"/>
              <a:gd name="connsiteX36" fmla="*/ 5600041 w 7579856"/>
              <a:gd name="connsiteY36" fmla="*/ 5126502 h 6858000"/>
              <a:gd name="connsiteX37" fmla="*/ 5593786 w 7579856"/>
              <a:gd name="connsiteY37" fmla="*/ 5183759 h 6858000"/>
              <a:gd name="connsiteX38" fmla="*/ 5566847 w 7579856"/>
              <a:gd name="connsiteY38" fmla="*/ 5283130 h 6858000"/>
              <a:gd name="connsiteX39" fmla="*/ 5545211 w 7579856"/>
              <a:gd name="connsiteY39" fmla="*/ 5391620 h 6858000"/>
              <a:gd name="connsiteX40" fmla="*/ 5504490 w 7579856"/>
              <a:gd name="connsiteY40" fmla="*/ 5443028 h 6858000"/>
              <a:gd name="connsiteX41" fmla="*/ 5495036 w 7579856"/>
              <a:gd name="connsiteY41" fmla="*/ 5535042 h 6858000"/>
              <a:gd name="connsiteX42" fmla="*/ 5481653 w 7579856"/>
              <a:gd name="connsiteY42" fmla="*/ 5579759 h 6858000"/>
              <a:gd name="connsiteX43" fmla="*/ 5453795 w 7579856"/>
              <a:gd name="connsiteY43" fmla="*/ 5665992 h 6858000"/>
              <a:gd name="connsiteX44" fmla="*/ 5417837 w 7579856"/>
              <a:gd name="connsiteY44" fmla="*/ 5741729 h 6858000"/>
              <a:gd name="connsiteX45" fmla="*/ 5398588 w 7579856"/>
              <a:gd name="connsiteY45" fmla="*/ 5893367 h 6858000"/>
              <a:gd name="connsiteX46" fmla="*/ 5412427 w 7579856"/>
              <a:gd name="connsiteY46" fmla="*/ 5943796 h 6858000"/>
              <a:gd name="connsiteX47" fmla="*/ 5400101 w 7579856"/>
              <a:gd name="connsiteY47" fmla="*/ 6000335 h 6858000"/>
              <a:gd name="connsiteX48" fmla="*/ 5408124 w 7579856"/>
              <a:gd name="connsiteY48" fmla="*/ 6055832 h 6858000"/>
              <a:gd name="connsiteX49" fmla="*/ 5382772 w 7579856"/>
              <a:gd name="connsiteY49" fmla="*/ 6106527 h 6858000"/>
              <a:gd name="connsiteX50" fmla="*/ 5354118 w 7579856"/>
              <a:gd name="connsiteY50" fmla="*/ 6177715 h 6858000"/>
              <a:gd name="connsiteX51" fmla="*/ 5352724 w 7579856"/>
              <a:gd name="connsiteY51" fmla="*/ 6231835 h 6858000"/>
              <a:gd name="connsiteX52" fmla="*/ 5314801 w 7579856"/>
              <a:gd name="connsiteY52" fmla="*/ 6378377 h 6858000"/>
              <a:gd name="connsiteX53" fmla="*/ 5346289 w 7579856"/>
              <a:gd name="connsiteY53" fmla="*/ 6531204 h 6858000"/>
              <a:gd name="connsiteX54" fmla="*/ 5296493 w 7579856"/>
              <a:gd name="connsiteY54" fmla="*/ 6828948 h 6858000"/>
              <a:gd name="connsiteX55" fmla="*/ 5299149 w 7579856"/>
              <a:gd name="connsiteY55" fmla="*/ 6850700 h 6858000"/>
              <a:gd name="connsiteX56" fmla="*/ 5293995 w 7579856"/>
              <a:gd name="connsiteY56" fmla="*/ 6858000 h 6858000"/>
              <a:gd name="connsiteX57" fmla="*/ 0 w 7579856"/>
              <a:gd name="connsiteY57" fmla="*/ 6858000 h 6858000"/>
              <a:gd name="connsiteX58" fmla="*/ 0 w 7579856"/>
              <a:gd name="connsiteY58" fmla="*/ 0 h 6858000"/>
              <a:gd name="connsiteX0" fmla="*/ 0 w 7579856"/>
              <a:gd name="connsiteY0" fmla="*/ 0 h 6858000"/>
              <a:gd name="connsiteX1" fmla="*/ 7579856 w 7579856"/>
              <a:gd name="connsiteY1" fmla="*/ 0 h 6858000"/>
              <a:gd name="connsiteX2" fmla="*/ 7470504 w 7579856"/>
              <a:gd name="connsiteY2" fmla="*/ 260102 h 6858000"/>
              <a:gd name="connsiteX3" fmla="*/ 7393573 w 7579856"/>
              <a:gd name="connsiteY3" fmla="*/ 399956 h 6858000"/>
              <a:gd name="connsiteX4" fmla="*/ 7371566 w 7579856"/>
              <a:gd name="connsiteY4" fmla="*/ 479678 h 6858000"/>
              <a:gd name="connsiteX5" fmla="*/ 7333409 w 7579856"/>
              <a:gd name="connsiteY5" fmla="*/ 639474 h 6858000"/>
              <a:gd name="connsiteX6" fmla="*/ 7277592 w 7579856"/>
              <a:gd name="connsiteY6" fmla="*/ 752461 h 6858000"/>
              <a:gd name="connsiteX7" fmla="*/ 7168002 w 7579856"/>
              <a:gd name="connsiteY7" fmla="*/ 908523 h 6858000"/>
              <a:gd name="connsiteX8" fmla="*/ 6878697 w 7579856"/>
              <a:gd name="connsiteY8" fmla="*/ 1346641 h 6858000"/>
              <a:gd name="connsiteX9" fmla="*/ 6794992 w 7579856"/>
              <a:gd name="connsiteY9" fmla="*/ 1562952 h 6858000"/>
              <a:gd name="connsiteX10" fmla="*/ 6734639 w 7579856"/>
              <a:gd name="connsiteY10" fmla="*/ 1920622 h 6858000"/>
              <a:gd name="connsiteX11" fmla="*/ 6730519 w 7579856"/>
              <a:gd name="connsiteY11" fmla="*/ 2097872 h 6858000"/>
              <a:gd name="connsiteX12" fmla="*/ 6705894 w 7579856"/>
              <a:gd name="connsiteY12" fmla="*/ 2420416 h 6858000"/>
              <a:gd name="connsiteX13" fmla="*/ 6683705 w 7579856"/>
              <a:gd name="connsiteY13" fmla="*/ 2654677 h 6858000"/>
              <a:gd name="connsiteX14" fmla="*/ 6638423 w 7579856"/>
              <a:gd name="connsiteY14" fmla="*/ 2846969 h 6858000"/>
              <a:gd name="connsiteX15" fmla="*/ 6553674 w 7579856"/>
              <a:gd name="connsiteY15" fmla="*/ 3101886 h 6858000"/>
              <a:gd name="connsiteX16" fmla="*/ 6511102 w 7579856"/>
              <a:gd name="connsiteY16" fmla="*/ 3227971 h 6858000"/>
              <a:gd name="connsiteX17" fmla="*/ 6492768 w 7579856"/>
              <a:gd name="connsiteY17" fmla="*/ 3410007 h 6858000"/>
              <a:gd name="connsiteX18" fmla="*/ 6483278 w 7579856"/>
              <a:gd name="connsiteY18" fmla="*/ 3413112 h 6858000"/>
              <a:gd name="connsiteX19" fmla="*/ 6457853 w 7579856"/>
              <a:gd name="connsiteY19" fmla="*/ 3475597 h 6858000"/>
              <a:gd name="connsiteX20" fmla="*/ 6410459 w 7579856"/>
              <a:gd name="connsiteY20" fmla="*/ 3726672 h 6858000"/>
              <a:gd name="connsiteX21" fmla="*/ 6359621 w 7579856"/>
              <a:gd name="connsiteY21" fmla="*/ 3847892 h 6858000"/>
              <a:gd name="connsiteX22" fmla="*/ 6334856 w 7579856"/>
              <a:gd name="connsiteY22" fmla="*/ 3885724 h 6858000"/>
              <a:gd name="connsiteX23" fmla="*/ 6293786 w 7579856"/>
              <a:gd name="connsiteY23" fmla="*/ 3949434 h 6858000"/>
              <a:gd name="connsiteX24" fmla="*/ 6245606 w 7579856"/>
              <a:gd name="connsiteY24" fmla="*/ 3999200 h 6858000"/>
              <a:gd name="connsiteX25" fmla="*/ 6141951 w 7579856"/>
              <a:gd name="connsiteY25" fmla="*/ 4086732 h 6858000"/>
              <a:gd name="connsiteX26" fmla="*/ 6078664 w 7579856"/>
              <a:gd name="connsiteY26" fmla="*/ 4186250 h 6858000"/>
              <a:gd name="connsiteX27" fmla="*/ 6022393 w 7579856"/>
              <a:gd name="connsiteY27" fmla="*/ 4256032 h 6858000"/>
              <a:gd name="connsiteX28" fmla="*/ 5948407 w 7579856"/>
              <a:gd name="connsiteY28" fmla="*/ 4384326 h 6858000"/>
              <a:gd name="connsiteX29" fmla="*/ 5876649 w 7579856"/>
              <a:gd name="connsiteY29" fmla="*/ 4557747 h 6858000"/>
              <a:gd name="connsiteX30" fmla="*/ 5843760 w 7579856"/>
              <a:gd name="connsiteY30" fmla="*/ 4628455 h 6858000"/>
              <a:gd name="connsiteX31" fmla="*/ 5770009 w 7579856"/>
              <a:gd name="connsiteY31" fmla="*/ 4708689 h 6858000"/>
              <a:gd name="connsiteX32" fmla="*/ 5725056 w 7579856"/>
              <a:gd name="connsiteY32" fmla="*/ 4751553 h 6858000"/>
              <a:gd name="connsiteX33" fmla="*/ 5673106 w 7579856"/>
              <a:gd name="connsiteY33" fmla="*/ 4803022 h 6858000"/>
              <a:gd name="connsiteX34" fmla="*/ 5646635 w 7579856"/>
              <a:gd name="connsiteY34" fmla="*/ 4918486 h 6858000"/>
              <a:gd name="connsiteX35" fmla="*/ 5632308 w 7579856"/>
              <a:gd name="connsiteY35" fmla="*/ 5003261 h 6858000"/>
              <a:gd name="connsiteX36" fmla="*/ 5600041 w 7579856"/>
              <a:gd name="connsiteY36" fmla="*/ 5126502 h 6858000"/>
              <a:gd name="connsiteX37" fmla="*/ 5593786 w 7579856"/>
              <a:gd name="connsiteY37" fmla="*/ 5183759 h 6858000"/>
              <a:gd name="connsiteX38" fmla="*/ 5566847 w 7579856"/>
              <a:gd name="connsiteY38" fmla="*/ 5283130 h 6858000"/>
              <a:gd name="connsiteX39" fmla="*/ 5545211 w 7579856"/>
              <a:gd name="connsiteY39" fmla="*/ 5391620 h 6858000"/>
              <a:gd name="connsiteX40" fmla="*/ 5504490 w 7579856"/>
              <a:gd name="connsiteY40" fmla="*/ 5443028 h 6858000"/>
              <a:gd name="connsiteX41" fmla="*/ 5495036 w 7579856"/>
              <a:gd name="connsiteY41" fmla="*/ 5535042 h 6858000"/>
              <a:gd name="connsiteX42" fmla="*/ 5481653 w 7579856"/>
              <a:gd name="connsiteY42" fmla="*/ 5579759 h 6858000"/>
              <a:gd name="connsiteX43" fmla="*/ 5453795 w 7579856"/>
              <a:gd name="connsiteY43" fmla="*/ 5665992 h 6858000"/>
              <a:gd name="connsiteX44" fmla="*/ 5417837 w 7579856"/>
              <a:gd name="connsiteY44" fmla="*/ 5741729 h 6858000"/>
              <a:gd name="connsiteX45" fmla="*/ 5398588 w 7579856"/>
              <a:gd name="connsiteY45" fmla="*/ 5893367 h 6858000"/>
              <a:gd name="connsiteX46" fmla="*/ 5412427 w 7579856"/>
              <a:gd name="connsiteY46" fmla="*/ 5943796 h 6858000"/>
              <a:gd name="connsiteX47" fmla="*/ 5400101 w 7579856"/>
              <a:gd name="connsiteY47" fmla="*/ 6000335 h 6858000"/>
              <a:gd name="connsiteX48" fmla="*/ 5408124 w 7579856"/>
              <a:gd name="connsiteY48" fmla="*/ 6055832 h 6858000"/>
              <a:gd name="connsiteX49" fmla="*/ 5382772 w 7579856"/>
              <a:gd name="connsiteY49" fmla="*/ 6106527 h 6858000"/>
              <a:gd name="connsiteX50" fmla="*/ 5354118 w 7579856"/>
              <a:gd name="connsiteY50" fmla="*/ 6177715 h 6858000"/>
              <a:gd name="connsiteX51" fmla="*/ 5352724 w 7579856"/>
              <a:gd name="connsiteY51" fmla="*/ 6231835 h 6858000"/>
              <a:gd name="connsiteX52" fmla="*/ 5314801 w 7579856"/>
              <a:gd name="connsiteY52" fmla="*/ 6378377 h 6858000"/>
              <a:gd name="connsiteX53" fmla="*/ 5346289 w 7579856"/>
              <a:gd name="connsiteY53" fmla="*/ 6531204 h 6858000"/>
              <a:gd name="connsiteX54" fmla="*/ 5296493 w 7579856"/>
              <a:gd name="connsiteY54" fmla="*/ 6828948 h 6858000"/>
              <a:gd name="connsiteX55" fmla="*/ 5299149 w 7579856"/>
              <a:gd name="connsiteY55" fmla="*/ 6850700 h 6858000"/>
              <a:gd name="connsiteX56" fmla="*/ 5293995 w 7579856"/>
              <a:gd name="connsiteY56" fmla="*/ 6858000 h 6858000"/>
              <a:gd name="connsiteX57" fmla="*/ 0 w 7579856"/>
              <a:gd name="connsiteY57" fmla="*/ 6858000 h 6858000"/>
              <a:gd name="connsiteX58" fmla="*/ 0 w 7579856"/>
              <a:gd name="connsiteY5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7579856" h="6858000">
                <a:moveTo>
                  <a:pt x="0" y="0"/>
                </a:moveTo>
                <a:lnTo>
                  <a:pt x="7579856" y="0"/>
                </a:lnTo>
                <a:lnTo>
                  <a:pt x="7470504" y="260102"/>
                </a:lnTo>
                <a:cubicBezTo>
                  <a:pt x="7461630" y="268839"/>
                  <a:pt x="7394342" y="394464"/>
                  <a:pt x="7393573" y="399956"/>
                </a:cubicBezTo>
                <a:cubicBezTo>
                  <a:pt x="7377083" y="436552"/>
                  <a:pt x="7379826" y="422089"/>
                  <a:pt x="7371566" y="479678"/>
                </a:cubicBezTo>
                <a:cubicBezTo>
                  <a:pt x="7375726" y="514866"/>
                  <a:pt x="7314090" y="538026"/>
                  <a:pt x="7333409" y="639474"/>
                </a:cubicBezTo>
                <a:cubicBezTo>
                  <a:pt x="7304030" y="645989"/>
                  <a:pt x="7277305" y="734514"/>
                  <a:pt x="7277592" y="752461"/>
                </a:cubicBezTo>
                <a:cubicBezTo>
                  <a:pt x="7263957" y="826326"/>
                  <a:pt x="7190549" y="831933"/>
                  <a:pt x="7168002" y="908523"/>
                </a:cubicBezTo>
                <a:cubicBezTo>
                  <a:pt x="7159192" y="1017987"/>
                  <a:pt x="6881131" y="1275734"/>
                  <a:pt x="6878697" y="1346641"/>
                </a:cubicBezTo>
                <a:cubicBezTo>
                  <a:pt x="6857377" y="1450976"/>
                  <a:pt x="6800249" y="1488570"/>
                  <a:pt x="6794992" y="1562952"/>
                </a:cubicBezTo>
                <a:cubicBezTo>
                  <a:pt x="6777186" y="1744477"/>
                  <a:pt x="6752997" y="1733417"/>
                  <a:pt x="6734639" y="1920622"/>
                </a:cubicBezTo>
                <a:cubicBezTo>
                  <a:pt x="6723638" y="2037344"/>
                  <a:pt x="6741520" y="1981150"/>
                  <a:pt x="6730519" y="2097872"/>
                </a:cubicBezTo>
                <a:lnTo>
                  <a:pt x="6705894" y="2420416"/>
                </a:lnTo>
                <a:cubicBezTo>
                  <a:pt x="6699729" y="2429580"/>
                  <a:pt x="6687282" y="2640728"/>
                  <a:pt x="6683705" y="2654677"/>
                </a:cubicBezTo>
                <a:cubicBezTo>
                  <a:pt x="6659846" y="2709901"/>
                  <a:pt x="6664499" y="2789595"/>
                  <a:pt x="6638423" y="2846969"/>
                </a:cubicBezTo>
                <a:cubicBezTo>
                  <a:pt x="6619172" y="2849418"/>
                  <a:pt x="6569554" y="3118422"/>
                  <a:pt x="6553674" y="3101886"/>
                </a:cubicBezTo>
                <a:cubicBezTo>
                  <a:pt x="6557982" y="3144969"/>
                  <a:pt x="6529319" y="3203242"/>
                  <a:pt x="6511102" y="3227971"/>
                </a:cubicBezTo>
                <a:cubicBezTo>
                  <a:pt x="6488937" y="3278163"/>
                  <a:pt x="6507177" y="3372316"/>
                  <a:pt x="6492768" y="3410007"/>
                </a:cubicBezTo>
                <a:cubicBezTo>
                  <a:pt x="6489589" y="3410402"/>
                  <a:pt x="6486392" y="3411447"/>
                  <a:pt x="6483278" y="3413112"/>
                </a:cubicBezTo>
                <a:cubicBezTo>
                  <a:pt x="6465197" y="3422775"/>
                  <a:pt x="6453811" y="3450753"/>
                  <a:pt x="6457853" y="3475597"/>
                </a:cubicBezTo>
                <a:cubicBezTo>
                  <a:pt x="6460183" y="3580433"/>
                  <a:pt x="6430321" y="3652787"/>
                  <a:pt x="6410459" y="3726672"/>
                </a:cubicBezTo>
                <a:cubicBezTo>
                  <a:pt x="6384227" y="3807490"/>
                  <a:pt x="6365561" y="3727296"/>
                  <a:pt x="6359621" y="3847892"/>
                </a:cubicBezTo>
                <a:cubicBezTo>
                  <a:pt x="6342065" y="3848387"/>
                  <a:pt x="6336582" y="3860219"/>
                  <a:pt x="6334856" y="3885724"/>
                </a:cubicBezTo>
                <a:cubicBezTo>
                  <a:pt x="6321106" y="3924250"/>
                  <a:pt x="6288462" y="3896248"/>
                  <a:pt x="6293786" y="3949434"/>
                </a:cubicBezTo>
                <a:lnTo>
                  <a:pt x="6245606" y="3999200"/>
                </a:lnTo>
                <a:cubicBezTo>
                  <a:pt x="6252452" y="3999667"/>
                  <a:pt x="6147291" y="4071013"/>
                  <a:pt x="6141951" y="4086732"/>
                </a:cubicBezTo>
                <a:lnTo>
                  <a:pt x="6078664" y="4186250"/>
                </a:lnTo>
                <a:cubicBezTo>
                  <a:pt x="6043445" y="4216806"/>
                  <a:pt x="6044102" y="4223020"/>
                  <a:pt x="6022393" y="4256032"/>
                </a:cubicBezTo>
                <a:cubicBezTo>
                  <a:pt x="6000683" y="4289045"/>
                  <a:pt x="6004124" y="4308922"/>
                  <a:pt x="5948407" y="4384326"/>
                </a:cubicBezTo>
                <a:cubicBezTo>
                  <a:pt x="5917508" y="4413425"/>
                  <a:pt x="5922990" y="4499081"/>
                  <a:pt x="5876649" y="4557747"/>
                </a:cubicBezTo>
                <a:cubicBezTo>
                  <a:pt x="5858396" y="4553894"/>
                  <a:pt x="5841562" y="4597689"/>
                  <a:pt x="5843760" y="4628455"/>
                </a:cubicBezTo>
                <a:lnTo>
                  <a:pt x="5770009" y="4708689"/>
                </a:lnTo>
                <a:cubicBezTo>
                  <a:pt x="5744628" y="4703789"/>
                  <a:pt x="5756788" y="4718752"/>
                  <a:pt x="5725056" y="4751553"/>
                </a:cubicBezTo>
                <a:cubicBezTo>
                  <a:pt x="5704052" y="4760054"/>
                  <a:pt x="5698443" y="4778037"/>
                  <a:pt x="5673106" y="4803022"/>
                </a:cubicBezTo>
                <a:cubicBezTo>
                  <a:pt x="5653325" y="4810967"/>
                  <a:pt x="5666864" y="4896812"/>
                  <a:pt x="5646635" y="4918486"/>
                </a:cubicBezTo>
                <a:cubicBezTo>
                  <a:pt x="5631909" y="4941605"/>
                  <a:pt x="5659196" y="4943736"/>
                  <a:pt x="5632308" y="5003261"/>
                </a:cubicBezTo>
                <a:cubicBezTo>
                  <a:pt x="5612112" y="5060835"/>
                  <a:pt x="5619821" y="5064904"/>
                  <a:pt x="5600041" y="5126502"/>
                </a:cubicBezTo>
                <a:cubicBezTo>
                  <a:pt x="5586116" y="5167992"/>
                  <a:pt x="5601826" y="5161046"/>
                  <a:pt x="5593786" y="5183759"/>
                </a:cubicBezTo>
                <a:cubicBezTo>
                  <a:pt x="5561334" y="5210589"/>
                  <a:pt x="5598993" y="5264555"/>
                  <a:pt x="5566847" y="5283130"/>
                </a:cubicBezTo>
                <a:lnTo>
                  <a:pt x="5545211" y="5391620"/>
                </a:lnTo>
                <a:lnTo>
                  <a:pt x="5504490" y="5443028"/>
                </a:lnTo>
                <a:cubicBezTo>
                  <a:pt x="5494192" y="5459332"/>
                  <a:pt x="5499256" y="5522813"/>
                  <a:pt x="5495036" y="5535042"/>
                </a:cubicBezTo>
                <a:cubicBezTo>
                  <a:pt x="5479787" y="5537507"/>
                  <a:pt x="5482184" y="5553460"/>
                  <a:pt x="5481653" y="5579759"/>
                </a:cubicBezTo>
                <a:cubicBezTo>
                  <a:pt x="5471160" y="5620723"/>
                  <a:pt x="5461279" y="5625872"/>
                  <a:pt x="5453795" y="5665992"/>
                </a:cubicBezTo>
                <a:cubicBezTo>
                  <a:pt x="5424217" y="5715929"/>
                  <a:pt x="5429438" y="5686607"/>
                  <a:pt x="5417837" y="5741729"/>
                </a:cubicBezTo>
                <a:cubicBezTo>
                  <a:pt x="5401590" y="5774002"/>
                  <a:pt x="5420077" y="5829059"/>
                  <a:pt x="5398588" y="5893367"/>
                </a:cubicBezTo>
                <a:cubicBezTo>
                  <a:pt x="5382045" y="5933309"/>
                  <a:pt x="5422284" y="5921390"/>
                  <a:pt x="5412427" y="5943796"/>
                </a:cubicBezTo>
                <a:lnTo>
                  <a:pt x="5400101" y="6000335"/>
                </a:lnTo>
                <a:lnTo>
                  <a:pt x="5408124" y="6055832"/>
                </a:lnTo>
                <a:cubicBezTo>
                  <a:pt x="5410319" y="6059068"/>
                  <a:pt x="5377455" y="6104819"/>
                  <a:pt x="5382772" y="6106527"/>
                </a:cubicBezTo>
                <a:lnTo>
                  <a:pt x="5354118" y="6177715"/>
                </a:lnTo>
                <a:cubicBezTo>
                  <a:pt x="5353654" y="6195756"/>
                  <a:pt x="5353188" y="6213795"/>
                  <a:pt x="5352724" y="6231835"/>
                </a:cubicBezTo>
                <a:lnTo>
                  <a:pt x="5314801" y="6378377"/>
                </a:lnTo>
                <a:cubicBezTo>
                  <a:pt x="5286767" y="6424906"/>
                  <a:pt x="5363614" y="6441657"/>
                  <a:pt x="5346289" y="6531204"/>
                </a:cubicBezTo>
                <a:cubicBezTo>
                  <a:pt x="5336370" y="6605939"/>
                  <a:pt x="5310363" y="6768382"/>
                  <a:pt x="5296493" y="6828948"/>
                </a:cubicBezTo>
                <a:cubicBezTo>
                  <a:pt x="5300217" y="6838357"/>
                  <a:pt x="5300699" y="6845216"/>
                  <a:pt x="5299149" y="6850700"/>
                </a:cubicBezTo>
                <a:lnTo>
                  <a:pt x="529399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BA551C-73FA-1D01-D3BB-F2F509EE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09" y="1317273"/>
            <a:ext cx="3385450" cy="2549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Jong team in top 10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5AAC39E-8294-44DC-AB9F-2B9F22C39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9350" y="618119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11685A1B-C158-49A6-BF8F-0D4868852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48987" y="294856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Tijdelijke aanduiding voor inhoud 4" descr="Afbeelding met tekst, schermopname, diagram, Perceel&#10;&#10;Automatisch gegenereerde beschrijving">
            <a:extLst>
              <a:ext uri="{FF2B5EF4-FFF2-40B4-BE49-F238E27FC236}">
                <a16:creationId xmlns:a16="http://schemas.microsoft.com/office/drawing/2014/main" id="{A98841EB-EFE2-99FB-4651-6B6091512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064" y="1341959"/>
            <a:ext cx="6699814" cy="462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378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7371A4-6661-9469-7D0D-736F89FB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Advies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C100DEE-31D3-2D83-0AE7-F6FB6781453E}"/>
              </a:ext>
            </a:extLst>
          </p:cNvPr>
          <p:cNvSpPr txBox="1"/>
          <p:nvPr/>
        </p:nvSpPr>
        <p:spPr>
          <a:xfrm>
            <a:off x="1155548" y="2217343"/>
            <a:ext cx="9880893" cy="3959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Teams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	AG2R La Mondiale		Astana Pro Team		</a:t>
            </a:r>
            <a:r>
              <a:rPr lang="en-US" b="1" dirty="0" err="1"/>
              <a:t>Cofidis</a:t>
            </a:r>
            <a:r>
              <a:rPr lang="en-US" b="1" dirty="0"/>
              <a:t> Solutions </a:t>
            </a:r>
            <a:r>
              <a:rPr lang="en-US" b="1" dirty="0" err="1"/>
              <a:t>Crédits</a:t>
            </a:r>
            <a:endParaRPr lang="en-US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	IAM Cycling		Team </a:t>
            </a:r>
            <a:r>
              <a:rPr lang="en-US" b="1" dirty="0" err="1"/>
              <a:t>LottoNL</a:t>
            </a:r>
            <a:r>
              <a:rPr lang="en-US" b="1" dirty="0"/>
              <a:t>-Jumbo	Direct </a:t>
            </a:r>
            <a:r>
              <a:rPr lang="en-US" b="1" dirty="0" err="1"/>
              <a:t>Energie</a:t>
            </a:r>
            <a:endParaRPr lang="en-US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5990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eel vraagtekens op een zwarte achtergrond">
            <a:extLst>
              <a:ext uri="{FF2B5EF4-FFF2-40B4-BE49-F238E27FC236}">
                <a16:creationId xmlns:a16="http://schemas.microsoft.com/office/drawing/2014/main" id="{F95F08D9-18E3-CD8E-F8E3-081E8D40FB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12">
            <a:extLst>
              <a:ext uri="{FF2B5EF4-FFF2-40B4-BE49-F238E27FC236}">
                <a16:creationId xmlns:a16="http://schemas.microsoft.com/office/drawing/2014/main" id="{5625EBD2-B0F5-41AE-B3A7-8EC468264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1594" y="2311110"/>
            <a:ext cx="7028812" cy="2235780"/>
          </a:xfrm>
          <a:custGeom>
            <a:avLst/>
            <a:gdLst>
              <a:gd name="connsiteX0" fmla="*/ 0 w 8935452"/>
              <a:gd name="connsiteY0" fmla="*/ 0 h 3735526"/>
              <a:gd name="connsiteX1" fmla="*/ 8935452 w 8935452"/>
              <a:gd name="connsiteY1" fmla="*/ 0 h 3735526"/>
              <a:gd name="connsiteX2" fmla="*/ 8935452 w 8935452"/>
              <a:gd name="connsiteY2" fmla="*/ 3384463 h 3735526"/>
              <a:gd name="connsiteX3" fmla="*/ 4674433 w 8935452"/>
              <a:gd name="connsiteY3" fmla="*/ 3384463 h 3735526"/>
              <a:gd name="connsiteX4" fmla="*/ 4470816 w 8935452"/>
              <a:gd name="connsiteY4" fmla="*/ 3735526 h 3735526"/>
              <a:gd name="connsiteX5" fmla="*/ 4267200 w 8935452"/>
              <a:gd name="connsiteY5" fmla="*/ 3384463 h 3735526"/>
              <a:gd name="connsiteX6" fmla="*/ 0 w 8935452"/>
              <a:gd name="connsiteY6" fmla="*/ 3384463 h 3735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35452" h="3735526">
                <a:moveTo>
                  <a:pt x="0" y="0"/>
                </a:moveTo>
                <a:lnTo>
                  <a:pt x="8935452" y="0"/>
                </a:lnTo>
                <a:lnTo>
                  <a:pt x="8935452" y="3384463"/>
                </a:lnTo>
                <a:lnTo>
                  <a:pt x="4674433" y="3384463"/>
                </a:lnTo>
                <a:lnTo>
                  <a:pt x="4470816" y="3735526"/>
                </a:lnTo>
                <a:lnTo>
                  <a:pt x="4267200" y="3384463"/>
                </a:lnTo>
                <a:lnTo>
                  <a:pt x="0" y="3384463"/>
                </a:lnTo>
                <a:close/>
              </a:path>
            </a:pathLst>
          </a:custGeom>
          <a:solidFill>
            <a:schemeClr val="bg2"/>
          </a:solidFill>
          <a:ln w="1905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E8D85E-50FB-F1A4-60EF-7F83FAA50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062" y="2486025"/>
            <a:ext cx="5857875" cy="1676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238992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9432FD-A420-49E3-9E5C-A8E027E66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Inhoudsopgave</a:t>
            </a:r>
            <a:endParaRPr lang="en-NL" sz="4000">
              <a:solidFill>
                <a:srgbClr val="FFFFFF"/>
              </a:solidFill>
            </a:endParaRP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D2173E6A-619E-F927-3D19-BB16C8CB7B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05752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5730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29268E-2F7F-B503-BFC9-D1DF3532A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 kwaliteit</a:t>
            </a:r>
          </a:p>
        </p:txBody>
      </p:sp>
      <p:pic>
        <p:nvPicPr>
          <p:cNvPr id="4" name="Tijdelijke aanduiding voor inhoud 4" descr="Afbeelding met tekst, lijn, Perceel, diagram&#10;&#10;Automatisch gegenereerde beschrijving">
            <a:extLst>
              <a:ext uri="{FF2B5EF4-FFF2-40B4-BE49-F238E27FC236}">
                <a16:creationId xmlns:a16="http://schemas.microsoft.com/office/drawing/2014/main" id="{F5112457-018B-D1F1-8FCF-43D9E2C8A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" t="8490" r="9285" b="5532"/>
          <a:stretch/>
        </p:blipFill>
        <p:spPr>
          <a:xfrm>
            <a:off x="4086225" y="686254"/>
            <a:ext cx="8003241" cy="542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01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40305-8D29-FF46-D70F-CE241508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 </a:t>
            </a:r>
            <a:r>
              <a:rPr lang="en-US" dirty="0" err="1"/>
              <a:t>kwaliteit</a:t>
            </a:r>
            <a:endParaRPr lang="en-NL" dirty="0"/>
          </a:p>
        </p:txBody>
      </p:sp>
      <p:graphicFrame>
        <p:nvGraphicFramePr>
          <p:cNvPr id="7" name="Tijdelijke aanduiding voor inhoud 2">
            <a:extLst>
              <a:ext uri="{FF2B5EF4-FFF2-40B4-BE49-F238E27FC236}">
                <a16:creationId xmlns:a16="http://schemas.microsoft.com/office/drawing/2014/main" id="{3C5A1F9F-ECC4-32B8-C13E-874B627C69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4648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739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40305-8D29-FF46-D70F-CE241508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 </a:t>
            </a:r>
            <a:r>
              <a:rPr lang="en-US" dirty="0" err="1"/>
              <a:t>kwaliteit</a:t>
            </a:r>
            <a:endParaRPr lang="en-NL" dirty="0"/>
          </a:p>
        </p:txBody>
      </p:sp>
      <p:graphicFrame>
        <p:nvGraphicFramePr>
          <p:cNvPr id="7" name="Tijdelijke aanduiding voor inhoud 2">
            <a:extLst>
              <a:ext uri="{FF2B5EF4-FFF2-40B4-BE49-F238E27FC236}">
                <a16:creationId xmlns:a16="http://schemas.microsoft.com/office/drawing/2014/main" id="{3C5A1F9F-ECC4-32B8-C13E-874B627C69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kstvak 2">
            <a:extLst>
              <a:ext uri="{FF2B5EF4-FFF2-40B4-BE49-F238E27FC236}">
                <a16:creationId xmlns:a16="http://schemas.microsoft.com/office/drawing/2014/main" id="{1B0D85A4-E6E6-89B3-CA74-12D510BF7DDB}"/>
              </a:ext>
            </a:extLst>
          </p:cNvPr>
          <p:cNvSpPr txBox="1"/>
          <p:nvPr/>
        </p:nvSpPr>
        <p:spPr>
          <a:xfrm>
            <a:off x="5876585" y="4059350"/>
            <a:ext cx="54772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Vind</a:t>
            </a:r>
            <a:r>
              <a:rPr lang="en-US" sz="2400" dirty="0"/>
              <a:t> team </a:t>
            </a:r>
            <a:r>
              <a:rPr lang="en-US" sz="2400" dirty="0" err="1"/>
              <a:t>gebaseerd</a:t>
            </a:r>
            <a:r>
              <a:rPr lang="en-US" sz="2400" dirty="0"/>
              <a:t> op </a:t>
            </a:r>
            <a:r>
              <a:rPr lang="en-US" sz="2400" dirty="0" err="1"/>
              <a:t>vorige</a:t>
            </a:r>
            <a:r>
              <a:rPr lang="en-US" sz="2400" dirty="0"/>
              <a:t> </a:t>
            </a:r>
            <a:r>
              <a:rPr lang="en-US" sz="2400" dirty="0" err="1"/>
              <a:t>edities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Interpoleer</a:t>
            </a:r>
            <a:r>
              <a:rPr lang="en-US" sz="2400" dirty="0"/>
              <a:t> rank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Interpoleer</a:t>
            </a:r>
            <a:r>
              <a:rPr lang="en-US" sz="2400" dirty="0"/>
              <a:t> </a:t>
            </a:r>
            <a:r>
              <a:rPr lang="en-US" sz="2400" dirty="0" err="1"/>
              <a:t>tijd</a:t>
            </a:r>
            <a:r>
              <a:rPr lang="en-US" sz="24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Transformeer</a:t>
            </a:r>
            <a:r>
              <a:rPr lang="en-US" sz="2400" dirty="0"/>
              <a:t> </a:t>
            </a:r>
            <a:r>
              <a:rPr lang="en-US" sz="2400" dirty="0" err="1"/>
              <a:t>foutieve</a:t>
            </a:r>
            <a:r>
              <a:rPr lang="en-US" sz="2400" dirty="0"/>
              <a:t> data regels</a:t>
            </a:r>
          </a:p>
        </p:txBody>
      </p:sp>
    </p:spTree>
    <p:extLst>
      <p:ext uri="{BB962C8B-B14F-4D97-AF65-F5344CB8AC3E}">
        <p14:creationId xmlns:p14="http://schemas.microsoft.com/office/powerpoint/2010/main" val="165397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40305-8D29-FF46-D70F-CE2415085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371" y="19095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Dataset </a:t>
            </a:r>
            <a:r>
              <a:rPr lang="en-US" dirty="0" err="1"/>
              <a:t>kwaliteit</a:t>
            </a:r>
            <a:endParaRPr lang="en-NL" dirty="0"/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0BEF44D4-694F-9741-2DBD-445FBF70AF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1499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8907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F4822E-6161-7ACD-BC29-B741FDC15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 kwaliteit</a:t>
            </a:r>
          </a:p>
        </p:txBody>
      </p:sp>
      <p:pic>
        <p:nvPicPr>
          <p:cNvPr id="9" name="Tijdelijke aanduiding voor inhoud 8" descr="Afbeelding met tekst, diagram, lijn, Perceel&#10;&#10;Automatisch gegenereerde beschrijving">
            <a:extLst>
              <a:ext uri="{FF2B5EF4-FFF2-40B4-BE49-F238E27FC236}">
                <a16:creationId xmlns:a16="http://schemas.microsoft.com/office/drawing/2014/main" id="{116EFFF3-20CC-DA8E-B6C4-25D23B6EE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5" t="8547" r="9176" b="5363"/>
          <a:stretch/>
        </p:blipFill>
        <p:spPr>
          <a:xfrm>
            <a:off x="4086225" y="725766"/>
            <a:ext cx="7844518" cy="540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39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 descr="Afbeelding met tekst, diagram, nummer, Lettertype&#10;&#10;Automatisch gegenereerde beschrijving">
            <a:extLst>
              <a:ext uri="{FF2B5EF4-FFF2-40B4-BE49-F238E27FC236}">
                <a16:creationId xmlns:a16="http://schemas.microsoft.com/office/drawing/2014/main" id="{7D7DC565-16B1-A5F7-55A5-0F906DF4C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692" y="2138548"/>
            <a:ext cx="8752333" cy="4354286"/>
          </a:xfrm>
          <a:prstGeom prst="rect">
            <a:avLst/>
          </a:prstGeom>
        </p:spPr>
      </p:pic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6F9094-B1FB-0948-57E9-C0FB0E0FD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kwaliteit</a:t>
            </a:r>
          </a:p>
        </p:txBody>
      </p:sp>
    </p:spTree>
    <p:extLst>
      <p:ext uri="{BB962C8B-B14F-4D97-AF65-F5344CB8AC3E}">
        <p14:creationId xmlns:p14="http://schemas.microsoft.com/office/powerpoint/2010/main" val="328513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 descr="Afbeelding met tekst, diagram, nummer, Lettertype&#10;&#10;Automatisch gegenereerde beschrijving">
            <a:extLst>
              <a:ext uri="{FF2B5EF4-FFF2-40B4-BE49-F238E27FC236}">
                <a16:creationId xmlns:a16="http://schemas.microsoft.com/office/drawing/2014/main" id="{E7A9A5E9-9FF9-A738-C207-7602324DF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720" y="2119213"/>
            <a:ext cx="8830063" cy="4392956"/>
          </a:xfrm>
          <a:prstGeom prst="rect">
            <a:avLst/>
          </a:prstGeom>
        </p:spPr>
      </p:pic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BE48BA-AC87-1B01-25EE-6840E859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kwaliteit</a:t>
            </a:r>
          </a:p>
        </p:txBody>
      </p:sp>
    </p:spTree>
    <p:extLst>
      <p:ext uri="{BB962C8B-B14F-4D97-AF65-F5344CB8AC3E}">
        <p14:creationId xmlns:p14="http://schemas.microsoft.com/office/powerpoint/2010/main" val="368828219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161</Words>
  <Application>Microsoft Office PowerPoint</Application>
  <PresentationFormat>Breedbeeld</PresentationFormat>
  <Paragraphs>68</Paragraphs>
  <Slides>19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Kantoorthema</vt:lpstr>
      <vt:lpstr>Tour de France</vt:lpstr>
      <vt:lpstr>Inhoudsopgave</vt:lpstr>
      <vt:lpstr>Dataset kwaliteit</vt:lpstr>
      <vt:lpstr>Dataset kwaliteit</vt:lpstr>
      <vt:lpstr>Dataset kwaliteit</vt:lpstr>
      <vt:lpstr>Dataset kwaliteit</vt:lpstr>
      <vt:lpstr>Dataset kwaliteit</vt:lpstr>
      <vt:lpstr>Data kwaliteit</vt:lpstr>
      <vt:lpstr>Data kwaliteit</vt:lpstr>
      <vt:lpstr>Etappe type</vt:lpstr>
      <vt:lpstr>Etappe afstand</vt:lpstr>
      <vt:lpstr>Top 10 renners</vt:lpstr>
      <vt:lpstr>Top 10 riders</vt:lpstr>
      <vt:lpstr>Top teams</vt:lpstr>
      <vt:lpstr>Leeftijden top teams</vt:lpstr>
      <vt:lpstr>Succesvolle jonge top teams</vt:lpstr>
      <vt:lpstr>Jong team in top 10</vt:lpstr>
      <vt:lpstr>Advies</vt:lpstr>
      <vt:lpstr>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 de France</dc:title>
  <dc:creator>Wouter van der Wee</dc:creator>
  <cp:lastModifiedBy>Wouter van der Wee</cp:lastModifiedBy>
  <cp:revision>1</cp:revision>
  <dcterms:created xsi:type="dcterms:W3CDTF">2023-06-21T05:38:43Z</dcterms:created>
  <dcterms:modified xsi:type="dcterms:W3CDTF">2023-06-21T07:12:23Z</dcterms:modified>
</cp:coreProperties>
</file>