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74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602554"/>
            <a:ext cx="10515600" cy="1325563"/>
          </a:xfrm>
        </p:spPr>
        <p:txBody>
          <a:bodyPr>
            <a:noAutofit/>
          </a:bodyPr>
          <a:lstStyle/>
          <a:p>
            <a:r>
              <a:rPr lang="nl-NL" sz="6000" b="1" dirty="0" err="1"/>
              <a:t>Let’s</a:t>
            </a:r>
            <a:r>
              <a:rPr lang="nl-NL" sz="6000" b="1" dirty="0"/>
              <a:t> Blink a LED</a:t>
            </a:r>
            <a:br>
              <a:rPr lang="nl-NL" sz="6000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074233"/>
            <a:ext cx="11443854" cy="3309825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Computer </a:t>
            </a:r>
            <a:r>
              <a:rPr lang="nl-NL" sz="2400" dirty="0" err="1"/>
              <a:t>Science</a:t>
            </a:r>
            <a:r>
              <a:rPr lang="nl-NL" sz="2400" dirty="0"/>
              <a:t>, HBO-ICT, Hogeschool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worlds</a:t>
            </a:r>
            <a:r>
              <a:rPr lang="nl-NL" sz="2400" dirty="0"/>
              <a:t>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convincing</a:t>
            </a:r>
            <a:r>
              <a:rPr lang="nl-NL" sz="2400" dirty="0"/>
              <a:t>)</a:t>
            </a:r>
          </a:p>
          <a:p>
            <a:r>
              <a:rPr lang="nl-NL" sz="2400" dirty="0"/>
              <a:t>Code, sheets etc. at www.github.com/wovo/talk-gpio-abstractions</a:t>
            </a:r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5F642D-E7E3-4531-9EEB-39D35E189E0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</a:t>
            </a:r>
            <a:r>
              <a:rPr lang="nl-NL" dirty="0" err="1"/>
              <a:t>the</a:t>
            </a:r>
            <a:r>
              <a:rPr lang="nl-NL" dirty="0"/>
              <a:t> int type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r>
              <a:rPr lang="nl-NL" dirty="0"/>
              <a:t> (in </a:t>
            </a:r>
            <a:r>
              <a:rPr lang="nl-NL" dirty="0" err="1"/>
              <a:t>this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asm</a:t>
            </a:r>
            <a:r>
              <a:rPr lang="nl-NL" dirty="0"/>
              <a:t>( “nop” ) )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1F753-9DCE-4100-BDCD-B770FFB5EF3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10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47B93-1898-47AD-A143-BDE536E6FE8C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BF164-E520-4D26-A47F-A56EFC2E8F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manufacturers</a:t>
            </a:r>
            <a:r>
              <a:rPr lang="nl-NL" dirty="0"/>
              <a:t>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D444D9-4747-402E-B02A-0627B7E6999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79FA-6EFB-4B48-975F-7520A887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Who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type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dirty="0" err="1"/>
              <a:t>function</a:t>
            </a:r>
            <a:r>
              <a:rPr lang="nl-NL" dirty="0"/>
              <a:t>! 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NTTP (Non Type Template Parameter)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326FA-DC59-417F-8F4B-86E1A6F599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LED_DDR = LED_DDR|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|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&amp; ~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866B-BE33-4716-8FCF-0C9912A0C8C3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30EB-A474-4A2E-AFCE-94AEABAD70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405C2-1765-4FC3-BE73-1184E670A9C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gpio_atmega328(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286-67DE-4BEA-A19A-2879DCFB346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38407" y="1080296"/>
            <a:ext cx="10154465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write( bool value )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atmega328_gpio : public gpio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info;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atmega328_gpio( pin p ): info(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override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 override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A401C6-AB90-4738-A83B-F4A2C1EBBEC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EBB2A-2A3D-4AF9-87AB-C2483F080599}"/>
              </a:ext>
            </a:extLst>
          </p:cNvPr>
          <p:cNvSpPr txBox="1">
            <a:spLocks/>
          </p:cNvSpPr>
          <p:nvPr/>
        </p:nvSpPr>
        <p:spPr>
          <a:xfrm>
            <a:off x="966117" y="5929746"/>
            <a:ext cx="10515600" cy="792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LED: a Light Emitting Diode; a </a:t>
            </a:r>
            <a:r>
              <a:rPr lang="nl-NL" dirty="0" err="1"/>
              <a:t>thingy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lights</a:t>
            </a:r>
            <a:r>
              <a:rPr lang="nl-NL" dirty="0"/>
              <a:t> up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pass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direction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56DBA5-F7DA-4A99-82D4-A0FD7F366AD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20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313D5-883D-46EB-B68E-B06B49C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object, but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static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90928" y="1054959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CF2FA-0E26-418B-9000-80FAA3B37A5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GPIO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07403"/>
              </p:ext>
            </p:extLst>
          </p:nvPr>
        </p:nvGraphicFramePr>
        <p:xfrm>
          <a:off x="330535" y="1207624"/>
          <a:ext cx="11279574" cy="42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2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990307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1167147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2881649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235842392"/>
                    </a:ext>
                  </a:extLst>
                </a:gridCol>
              </a:tblGrid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Dangling</a:t>
                      </a:r>
                      <a:r>
                        <a:rPr lang="nl-NL" dirty="0"/>
                        <a:t> ref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884149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baseline="30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608143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14517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(Odin Holmes, Wouter van Ooijen, </a:t>
                      </a:r>
                      <a:r>
                        <a:rPr lang="nl-NL" dirty="0" err="1"/>
                        <a:t>Roboterclub</a:t>
                      </a:r>
                      <a:r>
                        <a:rPr lang="nl-NL" dirty="0"/>
                        <a:t> Aachen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EFB49-3BCF-4C49-92E0-DFB0DDA1015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1AC114-CF00-4FFB-8F51-8922F80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5786582"/>
            <a:ext cx="10515600" cy="93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aseline="30000" dirty="0"/>
              <a:t>$</a:t>
            </a:r>
            <a:r>
              <a:rPr lang="nl-NL" dirty="0"/>
              <a:t> Depends on </a:t>
            </a:r>
            <a:r>
              <a:rPr lang="nl-NL" dirty="0" err="1"/>
              <a:t>the</a:t>
            </a:r>
            <a:r>
              <a:rPr lang="nl-NL" dirty="0"/>
              <a:t> macro </a:t>
            </a:r>
            <a:r>
              <a:rPr lang="nl-NL" dirty="0" err="1"/>
              <a:t>abstraction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 LTO </a:t>
            </a:r>
            <a:r>
              <a:rPr lang="nl-NL" dirty="0" err="1"/>
              <a:t>might</a:t>
            </a:r>
            <a:r>
              <a:rPr lang="nl-NL" dirty="0"/>
              <a:t>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even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8A69DA-F5D8-4132-819D-C29A646D48C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23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C625E3-9784-43D8-AB6A-23619B4D1FE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3</a:t>
            </a:fld>
            <a:r>
              <a:rPr lang="nl-NL" dirty="0"/>
              <a:t>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DAE1E-AA3C-44E1-A47B-CF781B0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40" y="274797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A1F4A8-2956-435B-85DD-B7FB59C952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4</a:t>
            </a:fld>
            <a:r>
              <a:rPr lang="nl-NL" dirty="0"/>
              <a:t>/23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B81D9-64A3-44D1-BB90-ADD855FF310B}"/>
              </a:ext>
            </a:extLst>
          </p:cNvPr>
          <p:cNvSpPr txBox="1"/>
          <p:nvPr/>
        </p:nvSpPr>
        <p:spPr>
          <a:xfrm>
            <a:off x="10185005" y="2321735"/>
            <a:ext cx="21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Connects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micro-controller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7341A-1D2D-4EEF-BB1D-9103BFF97ABE}"/>
              </a:ext>
            </a:extLst>
          </p:cNvPr>
          <p:cNvCxnSpPr>
            <a:cxnSpLocks/>
          </p:cNvCxnSpPr>
          <p:nvPr/>
        </p:nvCxnSpPr>
        <p:spPr>
          <a:xfrm flipH="1">
            <a:off x="10344727" y="3234111"/>
            <a:ext cx="857257" cy="17535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 (</a:t>
            </a:r>
            <a:r>
              <a:rPr lang="nl-NL" dirty="0" err="1"/>
              <a:t>imagine</a:t>
            </a:r>
            <a:r>
              <a:rPr lang="nl-NL" dirty="0"/>
              <a:t> Pepsi </a:t>
            </a:r>
            <a:r>
              <a:rPr lang="nl-NL" dirty="0" err="1"/>
              <a:t>buying</a:t>
            </a:r>
            <a:r>
              <a:rPr lang="nl-NL" dirty="0"/>
              <a:t> Coca Cola)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/>
              <a:t>Harvard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6F59B-75BF-4895-BD65-AAF72CB864F1}"/>
              </a:ext>
            </a:extLst>
          </p:cNvPr>
          <p:cNvGrpSpPr/>
          <p:nvPr/>
        </p:nvGrpSpPr>
        <p:grpSpPr>
          <a:xfrm>
            <a:off x="8064773" y="365125"/>
            <a:ext cx="3841102" cy="3001187"/>
            <a:chOff x="6642171" y="190094"/>
            <a:chExt cx="3841102" cy="3001187"/>
          </a:xfrm>
        </p:grpSpPr>
        <p:pic>
          <p:nvPicPr>
            <p:cNvPr id="1026" name="Picture 2" descr="Arduino - ArduinoBoardUnoSMD">
              <a:extLst>
                <a:ext uri="{FF2B5EF4-FFF2-40B4-BE49-F238E27FC236}">
                  <a16:creationId xmlns:a16="http://schemas.microsoft.com/office/drawing/2014/main" id="{BE7E9ACC-4807-4C5D-BE54-EA2EFCEB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71" y="190094"/>
              <a:ext cx="3841102" cy="300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3AC1FF-C0E9-41CE-A510-98CF332FBA32}"/>
                </a:ext>
              </a:extLst>
            </p:cNvPr>
            <p:cNvSpPr/>
            <p:nvPr/>
          </p:nvSpPr>
          <p:spPr>
            <a:xfrm>
              <a:off x="8864242" y="1847232"/>
              <a:ext cx="778522" cy="691973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3344C5-9858-4EF0-BDFE-C82C39E4187D}"/>
                </a:ext>
              </a:extLst>
            </p:cNvPr>
            <p:cNvSpPr/>
            <p:nvPr/>
          </p:nvSpPr>
          <p:spPr>
            <a:xfrm>
              <a:off x="8042205" y="680661"/>
              <a:ext cx="667685" cy="618082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75B58-4BBE-4EB9-8448-712C0620D68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CBC00E-BEDC-4D98-8D14-2DF3F43A26C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894330-3264-4858-81A4-46AEC5FAF81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 </a:t>
            </a:r>
            <a:r>
              <a:rPr lang="nl-NL" dirty="0">
                <a:sym typeface="Wingdings" panose="05000000000000000000" pitchFamily="2" charset="2"/>
              </a:rPr>
              <a:t> DDRB, PORTB, bit 5</a:t>
            </a:r>
            <a:endParaRPr lang="nl-NL" dirty="0"/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standard, </a:t>
            </a:r>
            <a:r>
              <a:rPr lang="nl-NL" dirty="0" err="1"/>
              <a:t>this</a:t>
            </a:r>
            <a:r>
              <a:rPr lang="nl-NL" dirty="0"/>
              <a:t> is UB *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66794" y="4333834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9CEB-8FE2-479C-8293-036623A848E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8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06A1E-4336-42EE-9EDD-3A29192E0F6E}"/>
              </a:ext>
            </a:extLst>
          </p:cNvPr>
          <p:cNvSpPr txBox="1">
            <a:spLocks/>
          </p:cNvSpPr>
          <p:nvPr/>
        </p:nvSpPr>
        <p:spPr>
          <a:xfrm>
            <a:off x="966117" y="6245420"/>
            <a:ext cx="10515600" cy="47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* </a:t>
            </a:r>
            <a:r>
              <a:rPr lang="nl-NL" dirty="0" err="1"/>
              <a:t>Luckily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toolchains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</a:t>
            </a:r>
            <a:r>
              <a:rPr lang="nl-NL" dirty="0" err="1"/>
              <a:t>and</a:t>
            </a:r>
            <a:r>
              <a:rPr lang="nl-NL" dirty="0"/>
              <a:t> &amp;= operators ) on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C++23: p2327r0.pdf)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97163-F657-4A0A-801F-64ECA48D88B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Microsoft Office PowerPoint</Application>
  <PresentationFormat>Widescreen</PresentationFormat>
  <Paragraphs>397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LED?</vt:lpstr>
      <vt:lpstr>What is a micro-controller?</vt:lpstr>
      <vt:lpstr>What is a GPIO pin?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Using the manufacturers header</vt:lpstr>
      <vt:lpstr>Abstraction</vt:lpstr>
      <vt:lpstr>Using (global) macros</vt:lpstr>
      <vt:lpstr>Using an identifing value</vt:lpstr>
      <vt:lpstr>Using an identifing value - implementation</vt:lpstr>
      <vt:lpstr>Using an object</vt:lpstr>
      <vt:lpstr>Using an object - implementation</vt:lpstr>
      <vt:lpstr>Using a class</vt:lpstr>
      <vt:lpstr>Using a class - implementation</vt:lpstr>
      <vt:lpstr>Comparing GPIO passing mechanisms</vt:lpstr>
      <vt:lpstr>Q so far, and maybe even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17</cp:revision>
  <dcterms:created xsi:type="dcterms:W3CDTF">2021-07-16T09:18:50Z</dcterms:created>
  <dcterms:modified xsi:type="dcterms:W3CDTF">2021-07-16T17:25:12Z</dcterms:modified>
</cp:coreProperties>
</file>