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76C7-19A9-45A4-8C26-B40F6BC5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460E47-6313-4181-9F1D-E9B9462DF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D4175-053E-40D7-8E75-CB3358B0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2DA16-7A09-4B34-89CF-3B65AC0A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48334-124C-4254-8E1B-6D9016F0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75D83-FCBC-4432-B537-BF387AE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7CB52-038C-42D0-BF22-4EB80DD8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2BABE-2D4A-40A0-8BF0-54AE1648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C256B-1F5A-4424-B6F9-86CE4C6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E4DEA-C34D-43D7-8609-63AA3710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B44D2-1EB4-4C75-B5DD-C849357A5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9A644-6DAB-46C8-ADD7-88D99D549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44BFF-37BB-45B7-A767-378B4AAC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1820B-26B9-4582-AE99-44CE5A8C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20AD5-2200-4DD6-A0D5-F08D3E5C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AF73A-4C4E-4602-9FAB-AB2DBB2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B924-8283-470D-A2FA-EF3CA1EB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EF5B2-04AC-40E4-BE0E-41CB6205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97D7C-C6CA-4F6F-9860-66C309E7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49A0-9B3A-423D-8673-409907C5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6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6D09C-15B6-4C51-BF62-205E5928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34262-20A3-48E1-A975-E50BAD07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8F2F-0F02-4E76-B422-69B905FB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3B6B5-7244-4F03-A508-A5452138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4775C-A42A-4957-97B7-66C1B468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6FE0A-375E-413A-904D-EA216FE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4FC4F-1374-4380-B02D-34E4768EE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3F50F-37E3-461D-AF89-8035924AC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C617C-E1E3-44EE-B2D0-82CCAED2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D9083-EB8D-4C02-AAC5-32C779DB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B4931-4E23-4B93-9CB8-1BB38594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1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76F12-5245-458D-96DB-B3F1B320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FCC01-4DD5-4580-9E28-2F648697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7B5FC-845C-42AB-8A41-2AC4CB76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AE4E05-A8AF-4C87-A32A-355895B5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21C956-C743-41AA-9CA4-BBF54998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E68A75-371A-482E-9C1C-44E0F934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E57D2-994E-40EE-BEAE-37160DA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2B4FF-0987-446D-936F-0AC59A6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8F8D-B73E-441E-8F12-42F7D1F6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AB681C-60AB-40BD-A065-405A4755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E56934-7902-4B99-8529-DBDB18DD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AFCF7-AC9A-4B01-B1E7-13E225A1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0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27195-D3D4-46C2-B1CC-0B19523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189C3-3E8E-4D97-9D46-3A164D09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43759-AC5F-437A-9839-BC7CD3DB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EE6E8-B103-4071-8343-A82D1CB7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1B9D7-433D-4B42-9D01-8DB1CC22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27405-03BC-47A4-B7BA-403F192F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98125-2E14-4B15-89AF-932F0542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EB304-A325-43A1-B9F3-88AB9709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AD156-FC95-4AE3-AB6E-769FB9A9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A2A18-2F18-413D-969B-334E7EF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5B571-C189-4BF0-B4AD-12C0C46A6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7A8A9-675A-43AC-8990-BBEF1FB3C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94E76-454B-4BF4-90CE-6BD45728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75193-84FE-4B08-A249-F736F136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5F476-0314-4AF5-BB57-0B95192A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A234F-3325-4E29-9205-FE5F49CA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65E29-5E20-4690-8B4B-3EE85B70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B5598-4968-4C24-AFFB-0C315494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3EB0-AC30-4910-87F0-ABDAE5FFA9E9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0D2A-CECE-42AC-BAFE-D430BD6B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45098-0127-4FAB-A188-CBF44EF64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3CBF-DE74-42D0-9667-DD1640211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34F743-B265-42FB-8DF0-FB9989FA581C}"/>
              </a:ext>
            </a:extLst>
          </p:cNvPr>
          <p:cNvSpPr txBox="1"/>
          <p:nvPr/>
        </p:nvSpPr>
        <p:spPr>
          <a:xfrm>
            <a:off x="1172479" y="23566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首先，</a:t>
            </a:r>
            <a:r>
              <a:rPr lang="en-US" altLang="zh-CN" dirty="0"/>
              <a:t>bucket</a:t>
            </a:r>
            <a:r>
              <a:rPr lang="zh-CN" altLang="en-US" dirty="0"/>
              <a:t>是一个空桶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C50BA3-F893-4C4C-B74F-ED69239F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01" y="605001"/>
            <a:ext cx="6826297" cy="29831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BC4637-FF76-49B8-8B9F-F0BFB31C9149}"/>
              </a:ext>
            </a:extLst>
          </p:cNvPr>
          <p:cNvSpPr txBox="1"/>
          <p:nvPr/>
        </p:nvSpPr>
        <p:spPr>
          <a:xfrm>
            <a:off x="1172479" y="39754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同步的文件夹则有两个文件和一个子文件夹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478348-E4DE-4FDF-9308-C2CFF0D5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01" y="4344766"/>
            <a:ext cx="5419666" cy="19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5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59BAA0-540F-4374-9ED2-43C369043003}"/>
              </a:ext>
            </a:extLst>
          </p:cNvPr>
          <p:cNvSpPr txBox="1"/>
          <p:nvPr/>
        </p:nvSpPr>
        <p:spPr>
          <a:xfrm>
            <a:off x="476482" y="2789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运行程序</a:t>
            </a:r>
            <a:endParaRPr lang="en-US" altLang="zh-CN" dirty="0"/>
          </a:p>
          <a:p>
            <a:r>
              <a:rPr lang="zh-CN" altLang="en-US" dirty="0"/>
              <a:t>（可以在参数处调整片大小和扫描间隔）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D22898-67AB-4241-B0E7-AB73FC668503}"/>
              </a:ext>
            </a:extLst>
          </p:cNvPr>
          <p:cNvSpPr txBox="1"/>
          <p:nvPr/>
        </p:nvSpPr>
        <p:spPr>
          <a:xfrm>
            <a:off x="5202753" y="514604"/>
            <a:ext cx="40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</a:t>
            </a:r>
            <a:r>
              <a:rPr lang="en-US" altLang="zh-CN" dirty="0"/>
              <a:t>s3</a:t>
            </a:r>
            <a:r>
              <a:rPr lang="zh-CN" altLang="en-US" dirty="0"/>
              <a:t>自带的</a:t>
            </a:r>
            <a:r>
              <a:rPr lang="en-US" altLang="zh-CN" dirty="0"/>
              <a:t>Last Modified</a:t>
            </a:r>
            <a:r>
              <a:rPr lang="zh-CN" altLang="en-US" dirty="0"/>
              <a:t>与本地不符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04D3D9-D29A-4927-B02E-3932895F0FCC}"/>
              </a:ext>
            </a:extLst>
          </p:cNvPr>
          <p:cNvSpPr txBox="1"/>
          <p:nvPr/>
        </p:nvSpPr>
        <p:spPr>
          <a:xfrm>
            <a:off x="5202753" y="3328343"/>
            <a:ext cx="6810137" cy="6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但添加的</a:t>
            </a:r>
            <a:r>
              <a:rPr lang="en-US" altLang="zh-CN" dirty="0"/>
              <a:t>header</a:t>
            </a:r>
            <a:r>
              <a:rPr lang="zh-CN" altLang="en-US" dirty="0"/>
              <a:t>能保持一致，完成修改时间比对</a:t>
            </a:r>
            <a:endParaRPr lang="en-US" altLang="zh-CN" dirty="0"/>
          </a:p>
          <a:p>
            <a:r>
              <a:rPr lang="zh-CN" altLang="en-US" dirty="0"/>
              <a:t>因此应保证</a:t>
            </a:r>
            <a:r>
              <a:rPr lang="en-US" altLang="zh-CN" dirty="0"/>
              <a:t>s3</a:t>
            </a:r>
            <a:r>
              <a:rPr lang="zh-CN" altLang="en-US" dirty="0"/>
              <a:t>上的文件都有这个自定义</a:t>
            </a:r>
            <a:r>
              <a:rPr lang="en-US" altLang="zh-CN" dirty="0"/>
              <a:t>header</a:t>
            </a:r>
            <a:r>
              <a:rPr lang="zh-CN" altLang="en-US" dirty="0"/>
              <a:t>，即通过该程序上传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AA9D31-ABA3-47FF-AC3E-F82FE024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2" y="1522757"/>
            <a:ext cx="4061812" cy="40846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57C1EB-00EF-4F1D-A684-3FBC2AB8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53" y="883936"/>
            <a:ext cx="5692633" cy="11964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009E182-175E-48CF-85C9-7DDD6E2D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753" y="4117841"/>
            <a:ext cx="4473328" cy="5105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3525FA5-D699-440B-974A-BA8F3C96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753" y="4923481"/>
            <a:ext cx="4305673" cy="4801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89AABE-0273-4035-9F96-259639467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753" y="2180241"/>
            <a:ext cx="5837426" cy="10059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6615788-F7ED-4C1A-9C4F-B5F092BFC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83" y="1052659"/>
            <a:ext cx="4208640" cy="2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3DA43-C2B4-45CD-B74D-C3E661907E4F}"/>
              </a:ext>
            </a:extLst>
          </p:cNvPr>
          <p:cNvSpPr txBox="1"/>
          <p:nvPr/>
        </p:nvSpPr>
        <p:spPr>
          <a:xfrm>
            <a:off x="942681" y="329939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程序中止运行后，在下次运行时将把</a:t>
            </a:r>
            <a:r>
              <a:rPr lang="en-US" altLang="zh-CN" dirty="0"/>
              <a:t>s3</a:t>
            </a:r>
            <a:r>
              <a:rPr lang="zh-CN" altLang="en-US" dirty="0"/>
              <a:t>的文件同步到本地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FF332F-74BA-4799-B8CF-656D65B4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14" y="1134002"/>
            <a:ext cx="7224386" cy="16232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95C3BD-B572-4173-9836-674545A5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2" y="1256483"/>
            <a:ext cx="3680779" cy="3170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FC688F-C843-47F7-B1BD-D7C6847CA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614" y="3520043"/>
            <a:ext cx="6149873" cy="14631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01D55B-F3B0-41C4-8212-8E0AC3BFDE9F}"/>
              </a:ext>
            </a:extLst>
          </p:cNvPr>
          <p:cNvSpPr txBox="1"/>
          <p:nvPr/>
        </p:nvSpPr>
        <p:spPr>
          <a:xfrm>
            <a:off x="4967614" y="797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运行前：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6CBE73-9E68-4173-B411-70A3144D3F94}"/>
              </a:ext>
            </a:extLst>
          </p:cNvPr>
          <p:cNvSpPr txBox="1"/>
          <p:nvPr/>
        </p:nvSpPr>
        <p:spPr>
          <a:xfrm>
            <a:off x="4967614" y="3163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运行后：</a:t>
            </a:r>
          </a:p>
        </p:txBody>
      </p:sp>
    </p:spTree>
    <p:extLst>
      <p:ext uri="{BB962C8B-B14F-4D97-AF65-F5344CB8AC3E}">
        <p14:creationId xmlns:p14="http://schemas.microsoft.com/office/powerpoint/2010/main" val="211895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5188D9-8562-47EB-8A8C-7DAC4E3B3D83}"/>
              </a:ext>
            </a:extLst>
          </p:cNvPr>
          <p:cNvSpPr txBox="1"/>
          <p:nvPr/>
        </p:nvSpPr>
        <p:spPr>
          <a:xfrm>
            <a:off x="970961" y="358218"/>
            <a:ext cx="973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程序运行时对本地文件夹做出添加、修改、删除操作后，在最多一个扫描周期后，开始同步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CB8B9A-F6F1-43E7-94E9-8810EB77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1" y="809473"/>
            <a:ext cx="3924640" cy="48619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6C2FCB-B545-4533-AA49-E33FC471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30" y="1753631"/>
            <a:ext cx="3886537" cy="10287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7DA0B5-1036-4DA3-B2F8-AAD1694A83F6}"/>
              </a:ext>
            </a:extLst>
          </p:cNvPr>
          <p:cNvSpPr txBox="1"/>
          <p:nvPr/>
        </p:nvSpPr>
        <p:spPr>
          <a:xfrm>
            <a:off x="5315029" y="1117764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</a:t>
            </a:r>
            <a:r>
              <a:rPr lang="zh-CN" altLang="en-US" dirty="0"/>
              <a:t>和内容始终与本地保持一致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2C17-1669-480D-97CC-B2D81423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07" y="3420937"/>
            <a:ext cx="4153260" cy="7620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2FD7C9-AFBD-4F3F-B41D-DFDEEFDC4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510" y="4170839"/>
            <a:ext cx="4115157" cy="8001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CEB464-F394-42E1-B5E6-1B8780051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539" y="1753631"/>
            <a:ext cx="1234547" cy="9144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E34E957-F20C-48B7-AFE0-069569298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667" y="3808858"/>
            <a:ext cx="275795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131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方舟sama</dc:creator>
  <cp:lastModifiedBy>方舟sama</cp:lastModifiedBy>
  <cp:revision>8</cp:revision>
  <dcterms:created xsi:type="dcterms:W3CDTF">2021-06-05T07:54:44Z</dcterms:created>
  <dcterms:modified xsi:type="dcterms:W3CDTF">2021-06-06T08:40:12Z</dcterms:modified>
</cp:coreProperties>
</file>