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287000" cy="10287000" type="screen4x3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A6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48629"/>
            <a:ext cx="10303571" cy="9595238"/>
            <a:chOff x="0" y="1648629"/>
            <a:chExt cx="10303571" cy="9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48629"/>
              <a:ext cx="10303571" cy="95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6878" y="3488283"/>
            <a:ext cx="1290059" cy="72591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25617" y="4404052"/>
            <a:ext cx="5412917" cy="16585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60303" y="6426187"/>
            <a:ext cx="3443193" cy="2578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181316" y="7315987"/>
            <a:ext cx="12648346" cy="11727"/>
            <a:chOff x="-1181316" y="7315987"/>
            <a:chExt cx="12648346" cy="117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181316" y="7315987"/>
              <a:ext cx="12648346" cy="117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02744" y="2983389"/>
            <a:ext cx="12648346" cy="11727"/>
            <a:chOff x="-1002744" y="2983389"/>
            <a:chExt cx="12648346" cy="1172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002744" y="2983389"/>
              <a:ext cx="12648346" cy="117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03630" y="2828571"/>
            <a:ext cx="4078454" cy="46285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50140" y="3413827"/>
            <a:ext cx="615295" cy="237282"/>
            <a:chOff x="5350140" y="3413827"/>
            <a:chExt cx="615295" cy="23728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0140" y="3413827"/>
              <a:ext cx="615295" cy="2372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11001" y="5631242"/>
            <a:ext cx="321034" cy="320408"/>
            <a:chOff x="4311001" y="5631242"/>
            <a:chExt cx="321034" cy="32040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11001" y="5631242"/>
              <a:ext cx="321034" cy="3204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78988" y="2455438"/>
            <a:ext cx="527738" cy="251922"/>
            <a:chOff x="4878988" y="2455438"/>
            <a:chExt cx="527738" cy="25192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78988" y="2455438"/>
              <a:ext cx="527738" cy="25192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66646" y="1220501"/>
            <a:ext cx="3957400" cy="65014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5239" y="9400000"/>
            <a:ext cx="6876186" cy="2492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8935" y="4775276"/>
            <a:ext cx="4293750" cy="94563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33830" y="4602487"/>
            <a:ext cx="1216400" cy="3058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1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37793" y="2893337"/>
            <a:ext cx="6255809" cy="4499041"/>
            <a:chOff x="4037793" y="2893337"/>
            <a:chExt cx="6255809" cy="44990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7793" y="2893337"/>
              <a:ext cx="6255809" cy="449904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3871" y="2430491"/>
            <a:ext cx="2064301" cy="61712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7308" y="3657754"/>
            <a:ext cx="1819429" cy="4208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18317" y="3283709"/>
            <a:ext cx="4160824" cy="11727"/>
            <a:chOff x="-118317" y="3283709"/>
            <a:chExt cx="4160824" cy="1172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18317" y="3283709"/>
              <a:ext cx="4160824" cy="1172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2186" y="4967487"/>
            <a:ext cx="1945953" cy="42088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6980" y="5462798"/>
            <a:ext cx="1779819" cy="9761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7755" y="6695758"/>
            <a:ext cx="1988732" cy="42088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3822" y="7247405"/>
            <a:ext cx="1814116" cy="68474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83822" y="4149560"/>
            <a:ext cx="1513171" cy="6847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A6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16057" y="1618718"/>
            <a:ext cx="1250164" cy="11324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82495" y="2733564"/>
            <a:ext cx="3752861" cy="6856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202848" y="5641300"/>
            <a:ext cx="7046543" cy="19672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3970" y="4241550"/>
            <a:ext cx="9437774" cy="11727"/>
            <a:chOff x="423970" y="4241550"/>
            <a:chExt cx="9437774" cy="117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423970" y="4241550"/>
              <a:ext cx="9437774" cy="117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04043" y="5669871"/>
            <a:ext cx="6898832" cy="143815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53288" y="2733564"/>
            <a:ext cx="3825811" cy="6856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68539" y="3517600"/>
            <a:ext cx="4148636" cy="3250514"/>
            <a:chOff x="3068539" y="3517600"/>
            <a:chExt cx="4148636" cy="32505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4514" y="2101195"/>
              <a:ext cx="8304762" cy="650476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68539" y="3517600"/>
              <a:ext cx="4148636" cy="32505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66545" y="2526098"/>
            <a:ext cx="2958079" cy="7187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55961" y="923499"/>
            <a:ext cx="3102014" cy="65014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66545" y="2526098"/>
            <a:ext cx="2958079" cy="7187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71714" y="3519476"/>
            <a:ext cx="4142287" cy="3246763"/>
            <a:chOff x="3071714" y="3519476"/>
            <a:chExt cx="4142287" cy="32467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444" y="2102825"/>
              <a:ext cx="8285714" cy="6495238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1714" y="3519476"/>
              <a:ext cx="4142287" cy="324676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66545" y="2306260"/>
            <a:ext cx="2958079" cy="7187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55961" y="923499"/>
            <a:ext cx="3102014" cy="6501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12698" y="3519476"/>
            <a:ext cx="4142287" cy="3246763"/>
            <a:chOff x="5612698" y="3519476"/>
            <a:chExt cx="4142287" cy="32467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8429" y="2102825"/>
              <a:ext cx="8285714" cy="6495238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2698" y="3519476"/>
              <a:ext cx="4142287" cy="324676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07526" y="2314174"/>
            <a:ext cx="2958078" cy="7085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84499" y="3516881"/>
            <a:ext cx="4129787" cy="3232905"/>
            <a:chOff x="584499" y="3516881"/>
            <a:chExt cx="4129787" cy="323290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71151" y="2108849"/>
              <a:ext cx="8266667" cy="6466667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4499" y="3516881"/>
              <a:ext cx="4129787" cy="323290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3079" y="2314174"/>
            <a:ext cx="2958078" cy="70856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57144" y="7772031"/>
            <a:ext cx="4185465" cy="206278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55961" y="923499"/>
            <a:ext cx="3102014" cy="6501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4155" y="2827127"/>
            <a:ext cx="3167870" cy="4631461"/>
            <a:chOff x="944155" y="2827127"/>
            <a:chExt cx="3167870" cy="46314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4155" y="2827127"/>
              <a:ext cx="3167870" cy="463146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9870" y="3641757"/>
            <a:ext cx="8085416" cy="9915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60216" y="7442536"/>
            <a:ext cx="5157306" cy="21081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9870" y="5594133"/>
            <a:ext cx="7858120" cy="9904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66543" y="1111481"/>
            <a:ext cx="3176602" cy="72219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16057" y="202232"/>
            <a:ext cx="1250163" cy="11895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143" y="2049197"/>
            <a:ext cx="6171429" cy="34714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5879" y="5805187"/>
            <a:ext cx="3680454" cy="140884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66543" y="1014842"/>
            <a:ext cx="3176601" cy="74523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49106" y="7841201"/>
            <a:ext cx="6794056" cy="9903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13553" y="5142857"/>
            <a:ext cx="2272162" cy="1084641"/>
            <a:chOff x="8013553" y="5142857"/>
            <a:chExt cx="2272162" cy="10846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553" y="5142857"/>
              <a:ext cx="2272162" cy="10846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56698" y="5142857"/>
            <a:ext cx="2610036" cy="1006530"/>
            <a:chOff x="4056698" y="5142857"/>
            <a:chExt cx="2610036" cy="100653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6698" y="5142857"/>
              <a:ext cx="2610036" cy="10065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510268" y="1620331"/>
            <a:ext cx="1265178" cy="1262712"/>
            <a:chOff x="4510268" y="1620331"/>
            <a:chExt cx="1265178" cy="126271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268" y="1620331"/>
              <a:ext cx="1265178" cy="12627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5142857"/>
            <a:ext cx="2029079" cy="942072"/>
            <a:chOff x="0" y="5142857"/>
            <a:chExt cx="2029079" cy="94207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5142857"/>
              <a:ext cx="2029079" cy="9420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08203" y="3536770"/>
            <a:ext cx="2846863" cy="493714"/>
            <a:chOff x="1608203" y="3536770"/>
            <a:chExt cx="2846863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2960000">
              <a:off x="1608203" y="3536770"/>
              <a:ext cx="2846863" cy="493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89314" y="3886004"/>
            <a:ext cx="2136964" cy="370601"/>
            <a:chOff x="4089314" y="3886004"/>
            <a:chExt cx="2136964" cy="37060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140000">
              <a:off x="4089314" y="3886004"/>
              <a:ext cx="2136964" cy="37060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089314" y="3886004"/>
            <a:ext cx="2136964" cy="370601"/>
            <a:chOff x="4089314" y="3886004"/>
            <a:chExt cx="2136964" cy="37060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140000">
              <a:off x="4089314" y="3886004"/>
              <a:ext cx="2136964" cy="37060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214022" y="3598327"/>
            <a:ext cx="2819483" cy="370601"/>
            <a:chOff x="6214022" y="3598327"/>
            <a:chExt cx="2819483" cy="37060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2160000">
              <a:off x="6214022" y="3598327"/>
              <a:ext cx="2819483" cy="37060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070898" y="7760730"/>
            <a:ext cx="5670625" cy="179219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666734" y="6068858"/>
            <a:ext cx="1265919" cy="1272249"/>
            <a:chOff x="6666734" y="6068858"/>
            <a:chExt cx="1265919" cy="127224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66734" y="6068858"/>
              <a:ext cx="1265919" cy="127224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31016" y="6084930"/>
            <a:ext cx="1012166" cy="1179173"/>
            <a:chOff x="2231016" y="6084930"/>
            <a:chExt cx="1012166" cy="117917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31016" y="6084930"/>
              <a:ext cx="1012166" cy="117917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528681" y="4215243"/>
            <a:ext cx="2721028" cy="370601"/>
            <a:chOff x="2528681" y="4215243"/>
            <a:chExt cx="2721028" cy="37060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4100000">
              <a:off x="2528681" y="4215243"/>
              <a:ext cx="2721028" cy="37060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288990" y="4015742"/>
            <a:ext cx="2601497" cy="370601"/>
            <a:chOff x="5288990" y="4015742"/>
            <a:chExt cx="2601497" cy="37060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3480000">
              <a:off x="5288990" y="4015742"/>
              <a:ext cx="2601497" cy="3706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2021-07-28T09:17:13Z</dcterms:created>
  <dcterms:modified xsi:type="dcterms:W3CDTF">2021-07-28T09:17:13Z</dcterms:modified>
</cp:coreProperties>
</file>