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4" r:id="rId2"/>
  </p:sldMasterIdLst>
  <p:sldIdLst>
    <p:sldId id="256" r:id="rId3"/>
    <p:sldId id="315" r:id="rId4"/>
    <p:sldId id="318" r:id="rId5"/>
    <p:sldId id="325" r:id="rId6"/>
    <p:sldId id="316" r:id="rId7"/>
    <p:sldId id="317" r:id="rId8"/>
    <p:sldId id="326" r:id="rId9"/>
    <p:sldId id="327" r:id="rId10"/>
    <p:sldId id="272" r:id="rId11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36547B"/>
    <a:srgbClr val="212121"/>
    <a:srgbClr val="2E2E2E"/>
    <a:srgbClr val="292929"/>
    <a:srgbClr val="1C1C1C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714" y="108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13:36.5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0,'13802'3187,"-13746"-3174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13:45.8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4469,'12919'-4449,"-12862"4430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56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362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0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119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355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1165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9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91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05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59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1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9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25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0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9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customXml" Target="../ink/ink2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6B36A8E-A64E-40D1-B7C3-86C29F02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1305354" cy="1300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9D746-3CCC-48C9-AC30-0F017FA9AA3E}"/>
              </a:ext>
            </a:extLst>
          </p:cNvPr>
          <p:cNvSpPr txBox="1"/>
          <p:nvPr/>
        </p:nvSpPr>
        <p:spPr>
          <a:xfrm>
            <a:off x="1700626" y="4221088"/>
            <a:ext cx="57603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8517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2017034008 </a:t>
            </a:r>
            <a:r>
              <a:rPr lang="ko-KR" altLang="en-US" sz="2400" dirty="0">
                <a:solidFill>
                  <a:srgbClr val="28517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이건탁</a:t>
            </a:r>
            <a:endParaRPr lang="en-US" altLang="ko-KR" sz="2400" dirty="0">
              <a:solidFill>
                <a:srgbClr val="28517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37AB85-0614-432A-B257-10119E154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301208"/>
            <a:ext cx="3761554" cy="1430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1C4C48-99D3-44EB-A94D-5B0EDF444A3F}"/>
              </a:ext>
            </a:extLst>
          </p:cNvPr>
          <p:cNvSpPr txBox="1"/>
          <p:nvPr/>
        </p:nvSpPr>
        <p:spPr>
          <a:xfrm>
            <a:off x="2627784" y="2852936"/>
            <a:ext cx="3888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상향점프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플랫포머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게임발표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66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FEC6F56-545E-4B0F-A447-269E4DC9F644}"/>
              </a:ext>
            </a:extLst>
          </p:cNvPr>
          <p:cNvSpPr txBox="1"/>
          <p:nvPr/>
        </p:nvSpPr>
        <p:spPr>
          <a:xfrm>
            <a:off x="1380108" y="2792997"/>
            <a:ext cx="891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사용된 오픈소스</a:t>
            </a:r>
            <a:r>
              <a:rPr lang="en-US" altLang="ko-KR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AE905-3847-46D2-936B-C30E633CF514}"/>
              </a:ext>
            </a:extLst>
          </p:cNvPr>
          <p:cNvSpPr txBox="1"/>
          <p:nvPr/>
        </p:nvSpPr>
        <p:spPr>
          <a:xfrm>
            <a:off x="1403648" y="3534618"/>
            <a:ext cx="915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  <a:endParaRPr lang="ko-KR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6CA24A-1D89-4742-911D-A6336EB04B6C}"/>
              </a:ext>
            </a:extLst>
          </p:cNvPr>
          <p:cNvSpPr/>
          <p:nvPr/>
        </p:nvSpPr>
        <p:spPr>
          <a:xfrm flipV="1">
            <a:off x="-9296" y="1979128"/>
            <a:ext cx="915329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B716F6-96FF-4600-B982-23D41F5FAB83}"/>
              </a:ext>
            </a:extLst>
          </p:cNvPr>
          <p:cNvSpPr txBox="1"/>
          <p:nvPr/>
        </p:nvSpPr>
        <p:spPr>
          <a:xfrm>
            <a:off x="1403648" y="4322105"/>
            <a:ext cx="915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구성</a:t>
            </a:r>
            <a:endParaRPr lang="ko-KR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1E01E8-E703-4494-999F-D427BA15E011}"/>
              </a:ext>
            </a:extLst>
          </p:cNvPr>
          <p:cNvSpPr txBox="1"/>
          <p:nvPr/>
        </p:nvSpPr>
        <p:spPr>
          <a:xfrm>
            <a:off x="1403648" y="5085184"/>
            <a:ext cx="915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고찰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개발과정 중 어려웠던 점</a:t>
            </a:r>
            <a:endParaRPr lang="ko-KR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CE3877B-478E-440B-9DDE-2280AC530AD8}"/>
              </a:ext>
            </a:extLst>
          </p:cNvPr>
          <p:cNvGrpSpPr/>
          <p:nvPr/>
        </p:nvGrpSpPr>
        <p:grpSpPr>
          <a:xfrm>
            <a:off x="3779912" y="900026"/>
            <a:ext cx="1440159" cy="576064"/>
            <a:chOff x="2587132" y="421371"/>
            <a:chExt cx="3960439" cy="65038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149B641-F6FF-4ECC-920E-F0D030D6163A}"/>
                </a:ext>
              </a:extLst>
            </p:cNvPr>
            <p:cNvGrpSpPr/>
            <p:nvPr/>
          </p:nvGrpSpPr>
          <p:grpSpPr>
            <a:xfrm flipV="1">
              <a:off x="2915816" y="421371"/>
              <a:ext cx="3446122" cy="74320"/>
              <a:chOff x="2255081" y="2657478"/>
              <a:chExt cx="3886638" cy="8382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8255FBF-FDD4-4EC4-8576-192012EDEF24}"/>
                  </a:ext>
                </a:extLst>
              </p:cNvPr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4F56756-3A31-4512-962C-9C891B0E63EA}"/>
                  </a:ext>
                </a:extLst>
              </p:cNvPr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906817D-2D6E-4E44-9C9C-AF5171E9EB3F}"/>
                  </a:ext>
                </a:extLst>
              </p:cNvPr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F9EFA8C-280A-427E-B02D-0D9175EA479D}"/>
                </a:ext>
              </a:extLst>
            </p:cNvPr>
            <p:cNvGrpSpPr/>
            <p:nvPr/>
          </p:nvGrpSpPr>
          <p:grpSpPr>
            <a:xfrm flipV="1">
              <a:off x="2938730" y="997435"/>
              <a:ext cx="3446122" cy="74320"/>
              <a:chOff x="2255081" y="2657478"/>
              <a:chExt cx="3886638" cy="8382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3748662-BE31-43E1-9F90-B8F9B9B8482C}"/>
                  </a:ext>
                </a:extLst>
              </p:cNvPr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205E41F-F4BD-4F6C-9072-6BC1BA2F1A59}"/>
                  </a:ext>
                </a:extLst>
              </p:cNvPr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326E38E-7862-4810-85F9-FBDD03473759}"/>
                  </a:ext>
                </a:extLst>
              </p:cNvPr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B35859-7017-4E43-9569-0551F55A4BE1}"/>
                </a:ext>
              </a:extLst>
            </p:cNvPr>
            <p:cNvSpPr txBox="1"/>
            <p:nvPr/>
          </p:nvSpPr>
          <p:spPr>
            <a:xfrm>
              <a:off x="2587132" y="507456"/>
              <a:ext cx="3960439" cy="521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목차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91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08520" y="156113"/>
            <a:ext cx="3960439" cy="576064"/>
            <a:chOff x="2587132" y="421371"/>
            <a:chExt cx="3960439" cy="650384"/>
          </a:xfrm>
        </p:grpSpPr>
        <p:grpSp>
          <p:nvGrpSpPr>
            <p:cNvPr id="7" name="그룹 6"/>
            <p:cNvGrpSpPr/>
            <p:nvPr/>
          </p:nvGrpSpPr>
          <p:grpSpPr>
            <a:xfrm flipV="1">
              <a:off x="2915816" y="421371"/>
              <a:ext cx="3446122" cy="74320"/>
              <a:chOff x="2255081" y="2657478"/>
              <a:chExt cx="3886638" cy="83820"/>
            </a:xfrm>
          </p:grpSpPr>
          <p:sp>
            <p:nvSpPr>
              <p:cNvPr id="9" name="직사각형 8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V="1">
              <a:off x="2938730" y="997435"/>
              <a:ext cx="3446122" cy="74320"/>
              <a:chOff x="2255081" y="2657478"/>
              <a:chExt cx="3886638" cy="83820"/>
            </a:xfrm>
          </p:grpSpPr>
          <p:sp>
            <p:nvSpPr>
              <p:cNvPr id="13" name="직사각형 12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87132" y="507456"/>
              <a:ext cx="3960439" cy="521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lang="ko-KR" altLang="en-US" sz="2400" spc="300" dirty="0">
                  <a:solidFill>
                    <a:srgbClr val="28517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C788F03-8E93-427D-B044-0072484C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332"/>
            <a:ext cx="6048672" cy="1997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40C0B-20CA-4785-B027-AD078DAAF92F}"/>
              </a:ext>
            </a:extLst>
          </p:cNvPr>
          <p:cNvSpPr txBox="1"/>
          <p:nvPr/>
        </p:nvSpPr>
        <p:spPr>
          <a:xfrm>
            <a:off x="6156176" y="170080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크리타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포토샵 대체 </a:t>
            </a:r>
            <a:endParaRPr lang="en-US" altLang="ko-KR" dirty="0"/>
          </a:p>
          <a:p>
            <a:r>
              <a:rPr lang="ko-KR" altLang="en-US" dirty="0"/>
              <a:t>오픈소스 프로그램</a:t>
            </a:r>
          </a:p>
        </p:txBody>
      </p:sp>
      <p:pic>
        <p:nvPicPr>
          <p:cNvPr id="2050" name="Picture 2" descr="파이게임에 대한 소개 : 네이버 블로그">
            <a:extLst>
              <a:ext uri="{FF2B5EF4-FFF2-40B4-BE49-F238E27FC236}">
                <a16:creationId xmlns:a16="http://schemas.microsoft.com/office/drawing/2014/main" id="{3A20D853-0F85-4B64-BA68-DC620D38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01" y="3145265"/>
            <a:ext cx="2245536" cy="7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파이썬(Python)이 Python이라는 이름으로 불리게 된 이유">
            <a:extLst>
              <a:ext uri="{FF2B5EF4-FFF2-40B4-BE49-F238E27FC236}">
                <a16:creationId xmlns:a16="http://schemas.microsoft.com/office/drawing/2014/main" id="{C99C42EF-9AA4-4D0F-8067-148424D8D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88300"/>
            <a:ext cx="1578922" cy="149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E600C5-E442-47F7-A4B2-DA2A50DAC39E}"/>
              </a:ext>
            </a:extLst>
          </p:cNvPr>
          <p:cNvSpPr txBox="1"/>
          <p:nvPr/>
        </p:nvSpPr>
        <p:spPr>
          <a:xfrm>
            <a:off x="4515810" y="4229154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파이썬</a:t>
            </a:r>
            <a:r>
              <a:rPr lang="en-US" altLang="ko-KR" dirty="0"/>
              <a:t>(</a:t>
            </a:r>
            <a:r>
              <a:rPr lang="ko-KR" altLang="en-US" dirty="0"/>
              <a:t>파이게임</a:t>
            </a:r>
            <a:r>
              <a:rPr lang="en-US" altLang="ko-KR" dirty="0"/>
              <a:t>): </a:t>
            </a:r>
            <a:r>
              <a:rPr lang="ko-KR" altLang="en-US" dirty="0"/>
              <a:t>대표적인 오픈소스 언어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299B09-104F-4961-853E-CF544F37F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7" y="3205619"/>
            <a:ext cx="4021359" cy="19970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603205-340E-447D-B762-21110914123D}"/>
              </a:ext>
            </a:extLst>
          </p:cNvPr>
          <p:cNvSpPr txBox="1"/>
          <p:nvPr/>
        </p:nvSpPr>
        <p:spPr>
          <a:xfrm>
            <a:off x="13237" y="5327239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프로토타입으로 오픈소스 </a:t>
            </a:r>
            <a:r>
              <a:rPr lang="ko-KR" altLang="en-US" dirty="0" err="1"/>
              <a:t>무료에셋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되도록 기능확인 용도로만 쓰이도록 노력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1101305-37DD-473D-A84C-7A348540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64" y="5036122"/>
            <a:ext cx="3312368" cy="11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D80519-214D-46C3-83F8-29C8E566724B}"/>
              </a:ext>
            </a:extLst>
          </p:cNvPr>
          <p:cNvSpPr txBox="1"/>
          <p:nvPr/>
        </p:nvSpPr>
        <p:spPr>
          <a:xfrm>
            <a:off x="4455697" y="637227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공개 </a:t>
            </a:r>
            <a:r>
              <a:rPr lang="ko-KR" altLang="en-US"/>
              <a:t>폰트 라이선스인 네이버 나눔고딕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3870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08520" y="156113"/>
            <a:ext cx="3960439" cy="576064"/>
            <a:chOff x="2587132" y="421371"/>
            <a:chExt cx="3960439" cy="650384"/>
          </a:xfrm>
        </p:grpSpPr>
        <p:grpSp>
          <p:nvGrpSpPr>
            <p:cNvPr id="7" name="그룹 6"/>
            <p:cNvGrpSpPr/>
            <p:nvPr/>
          </p:nvGrpSpPr>
          <p:grpSpPr>
            <a:xfrm flipV="1">
              <a:off x="2915816" y="421371"/>
              <a:ext cx="3446122" cy="74320"/>
              <a:chOff x="2255081" y="2657478"/>
              <a:chExt cx="3886638" cy="83820"/>
            </a:xfrm>
          </p:grpSpPr>
          <p:sp>
            <p:nvSpPr>
              <p:cNvPr id="9" name="직사각형 8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V="1">
              <a:off x="2938730" y="997435"/>
              <a:ext cx="3446122" cy="74320"/>
              <a:chOff x="2255081" y="2657478"/>
              <a:chExt cx="3886638" cy="83820"/>
            </a:xfrm>
          </p:grpSpPr>
          <p:sp>
            <p:nvSpPr>
              <p:cNvPr id="13" name="직사각형 12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87132" y="507456"/>
              <a:ext cx="3960439" cy="521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rgbClr val="28517A"/>
                  </a:solidFill>
                  <a:latin typeface="나눔고딕"/>
                  <a:ea typeface="나눔고딕"/>
                </a:rPr>
                <a:t>작품 소개 및 개발과정</a:t>
              </a:r>
              <a:endParaRPr lang="en-US" altLang="ko-KR" sz="2400" dirty="0">
                <a:solidFill>
                  <a:srgbClr val="28517A"/>
                </a:solidFill>
                <a:latin typeface="나눔고딕"/>
                <a:ea typeface="나눔고딕"/>
              </a:endParaRPr>
            </a:p>
          </p:txBody>
        </p:sp>
      </p:grpSp>
      <p:pic>
        <p:nvPicPr>
          <p:cNvPr id="4" name="그림 3" descr="텍스트, 시계, 장치, 게이지이(가) 표시된 사진&#10;&#10;자동 생성된 설명">
            <a:extLst>
              <a:ext uri="{FF2B5EF4-FFF2-40B4-BE49-F238E27FC236}">
                <a16:creationId xmlns:a16="http://schemas.microsoft.com/office/drawing/2014/main" id="{D320A3EB-FB45-4B56-892C-DF61A21A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4" y="1591003"/>
            <a:ext cx="2265531" cy="29163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29543F5-AE8D-4B93-B7B7-A1A5858BF5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601286"/>
            <a:ext cx="2349491" cy="29060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18A36A3-1DDD-4630-A3B3-97A9A8706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04347"/>
            <a:ext cx="2540017" cy="316443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D6982-0A5E-4440-A875-6620C01A5388}"/>
              </a:ext>
            </a:extLst>
          </p:cNvPr>
          <p:cNvSpPr/>
          <p:nvPr/>
        </p:nvSpPr>
        <p:spPr>
          <a:xfrm>
            <a:off x="1156685" y="4622935"/>
            <a:ext cx="814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초기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FC94A1-B8C8-4AFA-8129-893A4F667245}"/>
              </a:ext>
            </a:extLst>
          </p:cNvPr>
          <p:cNvSpPr/>
          <p:nvPr/>
        </p:nvSpPr>
        <p:spPr>
          <a:xfrm>
            <a:off x="4059724" y="4622935"/>
            <a:ext cx="814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중간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B2FF33-7B7B-42C3-B204-4E3BD6176F84}"/>
              </a:ext>
            </a:extLst>
          </p:cNvPr>
          <p:cNvSpPr/>
          <p:nvPr/>
        </p:nvSpPr>
        <p:spPr>
          <a:xfrm>
            <a:off x="7228076" y="4622934"/>
            <a:ext cx="814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최종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3EB9F5-A156-419C-B7E5-82AD9552E41B}"/>
              </a:ext>
            </a:extLst>
          </p:cNvPr>
          <p:cNvSpPr/>
          <p:nvPr/>
        </p:nvSpPr>
        <p:spPr>
          <a:xfrm>
            <a:off x="2195736" y="851366"/>
            <a:ext cx="87489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좌우방향 조종과 점프를 이용하여 발판을 밟고 </a:t>
            </a:r>
            <a:endParaRPr lang="en-US" altLang="ko-KR" sz="1600" dirty="0"/>
          </a:p>
          <a:p>
            <a:r>
              <a:rPr lang="ko-KR" altLang="en-US" sz="1600" dirty="0"/>
              <a:t>최대한 높게 올라가는 것이 목표인 게임입니다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50B247-DEF7-4331-881C-73198209DE8A}"/>
              </a:ext>
            </a:extLst>
          </p:cNvPr>
          <p:cNvSpPr txBox="1"/>
          <p:nvPr/>
        </p:nvSpPr>
        <p:spPr>
          <a:xfrm>
            <a:off x="42780" y="5008506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게임시작 화면과 게임화면</a:t>
            </a:r>
            <a:r>
              <a:rPr lang="en-US" altLang="ko-KR" dirty="0"/>
              <a:t>, </a:t>
            </a:r>
            <a:r>
              <a:rPr lang="ko-KR" altLang="en-US" dirty="0"/>
              <a:t>게임오버화면의 구분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66386F-BFC0-4E05-96BE-C341D9A139C6}"/>
              </a:ext>
            </a:extLst>
          </p:cNvPr>
          <p:cNvSpPr txBox="1"/>
          <p:nvPr/>
        </p:nvSpPr>
        <p:spPr>
          <a:xfrm>
            <a:off x="44842" y="540622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애니메이션 적용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4479D2-59A5-4DB6-8C9B-17B410435636}"/>
              </a:ext>
            </a:extLst>
          </p:cNvPr>
          <p:cNvSpPr txBox="1"/>
          <p:nvPr/>
        </p:nvSpPr>
        <p:spPr>
          <a:xfrm>
            <a:off x="42780" y="5802719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배경음악</a:t>
            </a:r>
            <a:r>
              <a:rPr lang="en-US" altLang="ko-KR" dirty="0"/>
              <a:t>,</a:t>
            </a:r>
            <a:r>
              <a:rPr lang="ko-KR" altLang="en-US" dirty="0"/>
              <a:t>효과음 적용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E25E38-D3A7-4029-A9B9-461699CA5025}"/>
              </a:ext>
            </a:extLst>
          </p:cNvPr>
          <p:cNvSpPr txBox="1"/>
          <p:nvPr/>
        </p:nvSpPr>
        <p:spPr>
          <a:xfrm>
            <a:off x="34641" y="616413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에셋</a:t>
            </a:r>
            <a:r>
              <a:rPr lang="ko-KR" altLang="en-US" dirty="0"/>
              <a:t> 직접 제작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B3C4BD3-3641-4877-86F1-6E9DADD6F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06" y="5371920"/>
            <a:ext cx="1520190" cy="14425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E22B1A9-60B9-4107-8AFB-B5314CFA4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3856" y="5373065"/>
            <a:ext cx="1520189" cy="142587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B6878FA-0FAA-4EB1-95ED-B9B292DD6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184" y="5373065"/>
            <a:ext cx="1547311" cy="146617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177B04-B239-4F75-917F-83AE698D158F}"/>
              </a:ext>
            </a:extLst>
          </p:cNvPr>
          <p:cNvSpPr txBox="1"/>
          <p:nvPr/>
        </p:nvSpPr>
        <p:spPr>
          <a:xfrm>
            <a:off x="3455883" y="5764025"/>
            <a:ext cx="56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vs</a:t>
            </a:r>
            <a:endParaRPr lang="ko-KR" alt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DE1B4B41-E6BB-4A3D-B35D-0F1202375954}"/>
                  </a:ext>
                </a:extLst>
              </p14:cNvPr>
              <p14:cNvContentPartPr/>
              <p14:nvPr/>
            </p14:nvContentPartPr>
            <p14:xfrm>
              <a:off x="4336364" y="5426084"/>
              <a:ext cx="4989240" cy="115200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DE1B4B41-E6BB-4A3D-B35D-0F12023759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7724" y="5417084"/>
                <a:ext cx="500688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0D1896F-351E-4F8A-A264-D3FCE836CDE5}"/>
                  </a:ext>
                </a:extLst>
              </p14:cNvPr>
              <p14:cNvContentPartPr/>
              <p14:nvPr/>
            </p14:nvContentPartPr>
            <p14:xfrm>
              <a:off x="4291364" y="5197484"/>
              <a:ext cx="4671720" cy="160884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0D1896F-351E-4F8A-A264-D3FCE836CD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2364" y="5188844"/>
                <a:ext cx="4689360" cy="16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4085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08520" y="156113"/>
            <a:ext cx="3960439" cy="576064"/>
            <a:chOff x="2587132" y="421371"/>
            <a:chExt cx="3960439" cy="650384"/>
          </a:xfrm>
        </p:grpSpPr>
        <p:grpSp>
          <p:nvGrpSpPr>
            <p:cNvPr id="7" name="그룹 6"/>
            <p:cNvGrpSpPr/>
            <p:nvPr/>
          </p:nvGrpSpPr>
          <p:grpSpPr>
            <a:xfrm flipV="1">
              <a:off x="2915816" y="421371"/>
              <a:ext cx="3446122" cy="74320"/>
              <a:chOff x="2255081" y="2657478"/>
              <a:chExt cx="3886638" cy="83820"/>
            </a:xfrm>
          </p:grpSpPr>
          <p:sp>
            <p:nvSpPr>
              <p:cNvPr id="9" name="직사각형 8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V="1">
              <a:off x="2938730" y="997435"/>
              <a:ext cx="3446122" cy="74320"/>
              <a:chOff x="2255081" y="2657478"/>
              <a:chExt cx="3886638" cy="83820"/>
            </a:xfrm>
          </p:grpSpPr>
          <p:sp>
            <p:nvSpPr>
              <p:cNvPr id="13" name="직사각형 12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87132" y="507456"/>
              <a:ext cx="3960439" cy="521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lang="ko-KR" altLang="en-US" sz="2400" dirty="0">
                  <a:solidFill>
                    <a:srgbClr val="28517A"/>
                  </a:solidFill>
                  <a:latin typeface="나눔고딕"/>
                  <a:ea typeface="나눔고딕"/>
                </a:rPr>
                <a:t>코드 구성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0789" y="4293096"/>
            <a:ext cx="9156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2400" b="0" i="0" u="none" strike="noStrike" kern="1200" cap="none" spc="293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A9D0081-08DC-44F1-86B1-7614B6AD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38" y="1556792"/>
            <a:ext cx="2371659" cy="35345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7CA215-F446-46C3-B509-E13EBFE748D9}"/>
              </a:ext>
            </a:extLst>
          </p:cNvPr>
          <p:cNvSpPr txBox="1"/>
          <p:nvPr/>
        </p:nvSpPr>
        <p:spPr>
          <a:xfrm>
            <a:off x="899590" y="113991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settings.py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BB82E-51B8-4983-AAC1-5E03D8614BE6}"/>
              </a:ext>
            </a:extLst>
          </p:cNvPr>
          <p:cNvSpPr txBox="1"/>
          <p:nvPr/>
        </p:nvSpPr>
        <p:spPr>
          <a:xfrm>
            <a:off x="4211960" y="1139916"/>
            <a:ext cx="116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sprites.py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3AB8A3-9127-4C7B-B423-A72BF4043971}"/>
              </a:ext>
            </a:extLst>
          </p:cNvPr>
          <p:cNvSpPr txBox="1"/>
          <p:nvPr/>
        </p:nvSpPr>
        <p:spPr>
          <a:xfrm>
            <a:off x="7780267" y="202019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main.py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C2EA4-7840-4276-8B1C-714E83B095AA}"/>
              </a:ext>
            </a:extLst>
          </p:cNvPr>
          <p:cNvSpPr txBox="1"/>
          <p:nvPr/>
        </p:nvSpPr>
        <p:spPr>
          <a:xfrm>
            <a:off x="120789" y="5178387"/>
            <a:ext cx="26068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게임화면 크기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타이틀제목</a:t>
            </a:r>
            <a:r>
              <a:rPr lang="en-US" altLang="ko-KR" sz="1400" dirty="0"/>
              <a:t>, </a:t>
            </a:r>
            <a:r>
              <a:rPr lang="ko-KR" altLang="en-US" sz="1400" dirty="0"/>
              <a:t>폰트</a:t>
            </a:r>
            <a:r>
              <a:rPr lang="en-US" altLang="ko-KR" sz="1400" dirty="0"/>
              <a:t>, </a:t>
            </a:r>
            <a:r>
              <a:rPr lang="ko-KR" altLang="en-US" sz="1400" dirty="0"/>
              <a:t>색깔정의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algn="ctr"/>
            <a:r>
              <a:rPr lang="ko-KR" altLang="en-US" sz="1400" dirty="0"/>
              <a:t>편의를 위해 사전 설정해두는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1A53B21-6716-4190-AFE4-3AE693BF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41" y="1566219"/>
            <a:ext cx="4034839" cy="38067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8EE462A-36CD-42C3-9327-06CA8505CEBA}"/>
              </a:ext>
            </a:extLst>
          </p:cNvPr>
          <p:cNvSpPr txBox="1"/>
          <p:nvPr/>
        </p:nvSpPr>
        <p:spPr>
          <a:xfrm>
            <a:off x="2959537" y="5486920"/>
            <a:ext cx="42306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캐릭터 클래스 정의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스프라이트</a:t>
            </a:r>
            <a:r>
              <a:rPr lang="en-US" altLang="ko-KR" sz="1400" dirty="0"/>
              <a:t>+</a:t>
            </a:r>
            <a:r>
              <a:rPr lang="ko-KR" altLang="en-US" sz="1400" dirty="0"/>
              <a:t>애니메이션 적용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충돌검사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키입력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화면가두기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스프라이트</a:t>
            </a:r>
            <a:r>
              <a:rPr lang="ko-KR" altLang="en-US" sz="1400" dirty="0"/>
              <a:t> 위치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ko-KR" altLang="en-US" sz="1400" dirty="0"/>
              <a:t>동작하기 위한 필수설정들이 모인 코드 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03A04-702A-423E-B3F9-302E1E13D043}"/>
              </a:ext>
            </a:extLst>
          </p:cNvPr>
          <p:cNvSpPr txBox="1"/>
          <p:nvPr/>
        </p:nvSpPr>
        <p:spPr>
          <a:xfrm>
            <a:off x="8102470" y="25556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9381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08520" y="156113"/>
            <a:ext cx="3960439" cy="576064"/>
            <a:chOff x="2587132" y="421371"/>
            <a:chExt cx="3960439" cy="650384"/>
          </a:xfrm>
        </p:grpSpPr>
        <p:grpSp>
          <p:nvGrpSpPr>
            <p:cNvPr id="7" name="그룹 6"/>
            <p:cNvGrpSpPr/>
            <p:nvPr/>
          </p:nvGrpSpPr>
          <p:grpSpPr>
            <a:xfrm flipV="1">
              <a:off x="2915816" y="421371"/>
              <a:ext cx="3446122" cy="74320"/>
              <a:chOff x="2255081" y="2657478"/>
              <a:chExt cx="3886638" cy="83820"/>
            </a:xfrm>
          </p:grpSpPr>
          <p:sp>
            <p:nvSpPr>
              <p:cNvPr id="9" name="직사각형 8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V="1">
              <a:off x="2938730" y="997435"/>
              <a:ext cx="3446122" cy="74320"/>
              <a:chOff x="2255081" y="2657478"/>
              <a:chExt cx="3886638" cy="83820"/>
            </a:xfrm>
          </p:grpSpPr>
          <p:sp>
            <p:nvSpPr>
              <p:cNvPr id="13" name="직사각형 12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87132" y="507456"/>
              <a:ext cx="3960439" cy="521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lang="ko-KR" altLang="en-US" sz="2400" dirty="0">
                  <a:solidFill>
                    <a:srgbClr val="28517A"/>
                  </a:solidFill>
                  <a:latin typeface="나눔고딕"/>
                  <a:ea typeface="나눔고딕"/>
                </a:rPr>
                <a:t>코드 구성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599F5E-3C1A-4DEA-A943-CBF195BC1B61}"/>
              </a:ext>
            </a:extLst>
          </p:cNvPr>
          <p:cNvSpPr txBox="1"/>
          <p:nvPr/>
        </p:nvSpPr>
        <p:spPr>
          <a:xfrm>
            <a:off x="263768" y="113093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main.py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542F34-71CB-41DC-921C-1D95CB3B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19" y="871612"/>
            <a:ext cx="2324100" cy="1257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89100B-0B98-4F5B-985A-4BF9A228BE9E}"/>
              </a:ext>
            </a:extLst>
          </p:cNvPr>
          <p:cNvSpPr txBox="1"/>
          <p:nvPr/>
        </p:nvSpPr>
        <p:spPr>
          <a:xfrm>
            <a:off x="4084238" y="877810"/>
            <a:ext cx="371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Setting.py, Sprite.py</a:t>
            </a:r>
            <a:r>
              <a:rPr lang="ko-KR" altLang="en-US" dirty="0"/>
              <a:t>를 </a:t>
            </a:r>
            <a:r>
              <a:rPr lang="ko-KR" altLang="en-US" dirty="0" err="1"/>
              <a:t>임포트하여</a:t>
            </a:r>
            <a:endParaRPr lang="en-US" altLang="ko-KR" dirty="0"/>
          </a:p>
          <a:p>
            <a:r>
              <a:rPr lang="ko-KR" altLang="en-US" dirty="0"/>
              <a:t>본격적으로 동작시키는 코드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76709E-10C9-43F5-A524-BBF467E3D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0264"/>
            <a:ext cx="5859465" cy="13681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E70B39-C9EB-4682-B198-097DDB829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212836"/>
            <a:ext cx="4649041" cy="24890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5447225-FBCB-45B8-BC3D-72F3001F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558" y="2924945"/>
            <a:ext cx="3987519" cy="23974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71932D-B06C-433D-B9E7-91012FB796E7}"/>
              </a:ext>
            </a:extLst>
          </p:cNvPr>
          <p:cNvSpPr txBox="1"/>
          <p:nvPr/>
        </p:nvSpPr>
        <p:spPr>
          <a:xfrm>
            <a:off x="5859465" y="2278614"/>
            <a:ext cx="324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기록을 갱신하면 외부에 </a:t>
            </a:r>
            <a:endParaRPr lang="en-US" altLang="ko-KR" dirty="0"/>
          </a:p>
          <a:p>
            <a:r>
              <a:rPr lang="en-US" altLang="ko-KR" dirty="0"/>
              <a:t>txt</a:t>
            </a:r>
            <a:r>
              <a:rPr lang="ko-KR" altLang="en-US" dirty="0"/>
              <a:t>로 저장하고 불러오는 코드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D29E515-A9EE-4894-B468-43E26B496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6561" y="5414654"/>
            <a:ext cx="3238500" cy="14001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2EEE97-548F-4D5F-89BC-EA541CC1E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128" y="2886819"/>
            <a:ext cx="1676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554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F8C17C-E273-4867-8D3E-6E8D547A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" y="1148690"/>
            <a:ext cx="2876794" cy="20507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1E09D6-9CAA-4093-B532-9364C664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77" y="1117003"/>
            <a:ext cx="3313425" cy="227488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108520" y="156113"/>
            <a:ext cx="3960439" cy="576064"/>
            <a:chOff x="2587132" y="421371"/>
            <a:chExt cx="3960439" cy="650384"/>
          </a:xfrm>
        </p:grpSpPr>
        <p:grpSp>
          <p:nvGrpSpPr>
            <p:cNvPr id="7" name="그룹 6"/>
            <p:cNvGrpSpPr/>
            <p:nvPr/>
          </p:nvGrpSpPr>
          <p:grpSpPr>
            <a:xfrm flipV="1">
              <a:off x="2915816" y="421371"/>
              <a:ext cx="3446122" cy="74320"/>
              <a:chOff x="2255081" y="2657478"/>
              <a:chExt cx="3886638" cy="83820"/>
            </a:xfrm>
          </p:grpSpPr>
          <p:sp>
            <p:nvSpPr>
              <p:cNvPr id="9" name="직사각형 8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V="1">
              <a:off x="2938730" y="997435"/>
              <a:ext cx="3446122" cy="74320"/>
              <a:chOff x="2255081" y="2657478"/>
              <a:chExt cx="3886638" cy="83820"/>
            </a:xfrm>
          </p:grpSpPr>
          <p:sp>
            <p:nvSpPr>
              <p:cNvPr id="13" name="직사각형 12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87132" y="507456"/>
              <a:ext cx="3960439" cy="521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rgbClr val="28517A"/>
                  </a:solidFill>
                  <a:latin typeface="나눔고딕"/>
                  <a:ea typeface="나눔고딕"/>
                </a:rPr>
                <a:t>고찰</a:t>
              </a:r>
              <a:endParaRPr lang="en-US" altLang="ko-KR" sz="2400" dirty="0">
                <a:solidFill>
                  <a:srgbClr val="28517A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750B247-DEF7-4331-881C-73198209DE8A}"/>
              </a:ext>
            </a:extLst>
          </p:cNvPr>
          <p:cNvSpPr txBox="1"/>
          <p:nvPr/>
        </p:nvSpPr>
        <p:spPr>
          <a:xfrm>
            <a:off x="-23501" y="3234391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오픈소스로 공개된 </a:t>
            </a:r>
            <a:r>
              <a:rPr lang="en-US" altLang="ko-KR" dirty="0"/>
              <a:t>“</a:t>
            </a:r>
            <a:r>
              <a:rPr lang="ko-KR" altLang="en-US" dirty="0" err="1"/>
              <a:t>스프라이트시트</a:t>
            </a:r>
            <a:r>
              <a:rPr lang="ko-KR" altLang="en-US" dirty="0"/>
              <a:t> 제작 및 </a:t>
            </a:r>
            <a:r>
              <a:rPr lang="en-US" altLang="ko-KR" dirty="0"/>
              <a:t>xml </a:t>
            </a:r>
            <a:r>
              <a:rPr lang="ko-KR" altLang="en-US" dirty="0"/>
              <a:t>툴</a:t>
            </a:r>
            <a:r>
              <a:rPr lang="en-US" altLang="ko-KR" dirty="0"/>
              <a:t>”</a:t>
            </a:r>
            <a:r>
              <a:rPr lang="ko-KR" altLang="en-US" dirty="0"/>
              <a:t>을 활용하여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2E48BB6-4D5B-4DE0-819D-5526221086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4" y="3654081"/>
            <a:ext cx="4205582" cy="25833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C67D19B-92AB-4AEA-9FAE-4C6E95AB735C}"/>
              </a:ext>
            </a:extLst>
          </p:cNvPr>
          <p:cNvSpPr txBox="1"/>
          <p:nvPr/>
        </p:nvSpPr>
        <p:spPr>
          <a:xfrm>
            <a:off x="4499992" y="4077072"/>
            <a:ext cx="420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깔끔한 도트 </a:t>
            </a:r>
            <a:r>
              <a:rPr lang="ko-KR" altLang="en-US" dirty="0" err="1"/>
              <a:t>에셋을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까지 추출하여 교체해 보려고 했으나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크기가 </a:t>
            </a:r>
            <a:r>
              <a:rPr lang="en-US" altLang="ko-KR" dirty="0"/>
              <a:t>32x32</a:t>
            </a:r>
            <a:r>
              <a:rPr lang="ko-KR" altLang="en-US" dirty="0"/>
              <a:t>로 너무 작아서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심각한 오류가 발생했습니다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363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D68AD1D3-E0E3-4C1D-BEAF-E34308F0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71" y="4520718"/>
            <a:ext cx="1533525" cy="220027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108520" y="156113"/>
            <a:ext cx="3960439" cy="576064"/>
            <a:chOff x="2587132" y="421371"/>
            <a:chExt cx="3960439" cy="650384"/>
          </a:xfrm>
        </p:grpSpPr>
        <p:grpSp>
          <p:nvGrpSpPr>
            <p:cNvPr id="7" name="그룹 6"/>
            <p:cNvGrpSpPr/>
            <p:nvPr/>
          </p:nvGrpSpPr>
          <p:grpSpPr>
            <a:xfrm flipV="1">
              <a:off x="2915816" y="421371"/>
              <a:ext cx="3446122" cy="74320"/>
              <a:chOff x="2255081" y="2657478"/>
              <a:chExt cx="3886638" cy="83820"/>
            </a:xfrm>
          </p:grpSpPr>
          <p:sp>
            <p:nvSpPr>
              <p:cNvPr id="9" name="직사각형 8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V="1">
              <a:off x="2938730" y="997435"/>
              <a:ext cx="3446122" cy="74320"/>
              <a:chOff x="2255081" y="2657478"/>
              <a:chExt cx="3886638" cy="83820"/>
            </a:xfrm>
          </p:grpSpPr>
          <p:sp>
            <p:nvSpPr>
              <p:cNvPr id="13" name="직사각형 12"/>
              <p:cNvSpPr/>
              <p:nvPr userDrawn="1"/>
            </p:nvSpPr>
            <p:spPr>
              <a:xfrm>
                <a:off x="2638139" y="2657662"/>
                <a:ext cx="3132596" cy="836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517A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2255081" y="2657478"/>
                <a:ext cx="383057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/>
              <p:cNvSpPr/>
              <p:nvPr userDrawn="1"/>
            </p:nvSpPr>
            <p:spPr>
              <a:xfrm>
                <a:off x="5760119" y="2657478"/>
                <a:ext cx="381600" cy="83820"/>
              </a:xfrm>
              <a:prstGeom prst="rect">
                <a:avLst/>
              </a:prstGeom>
              <a:solidFill>
                <a:srgbClr val="28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ko-KR" altLang="en-US"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87132" y="507456"/>
              <a:ext cx="3960439" cy="521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400" dirty="0">
                  <a:solidFill>
                    <a:srgbClr val="28517A"/>
                  </a:solidFill>
                  <a:latin typeface="나눔고딕"/>
                  <a:ea typeface="나눔고딕"/>
                </a:rPr>
                <a:t>고찰</a:t>
              </a:r>
              <a:endParaRPr lang="en-US" altLang="ko-KR" sz="2400" dirty="0">
                <a:solidFill>
                  <a:srgbClr val="28517A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C67D19B-92AB-4AEA-9FAE-4C6E95AB735C}"/>
              </a:ext>
            </a:extLst>
          </p:cNvPr>
          <p:cNvSpPr txBox="1"/>
          <p:nvPr/>
        </p:nvSpPr>
        <p:spPr>
          <a:xfrm>
            <a:off x="5220072" y="1052736"/>
            <a:ext cx="460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스프라이트</a:t>
            </a:r>
            <a:r>
              <a:rPr lang="ko-KR" altLang="en-US" sz="1400" dirty="0"/>
              <a:t> 이미지의 크기를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적절하게 높인 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충북대 마스코트인 </a:t>
            </a:r>
            <a:r>
              <a:rPr lang="ko-KR" altLang="en-US" sz="1400" dirty="0" err="1"/>
              <a:t>우왕이를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직접 </a:t>
            </a:r>
            <a:r>
              <a:rPr lang="ko-KR" altLang="en-US" sz="1400" dirty="0" err="1"/>
              <a:t>스프라이트시트와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en-US" altLang="ko-KR" sz="1400" dirty="0"/>
              <a:t>xml</a:t>
            </a:r>
            <a:r>
              <a:rPr lang="ko-KR" altLang="en-US" sz="1400" dirty="0"/>
              <a:t>파일을 만들어</a:t>
            </a:r>
            <a:endParaRPr lang="en-US" altLang="ko-KR" sz="1400" dirty="0"/>
          </a:p>
          <a:p>
            <a:pPr algn="ctr"/>
            <a:r>
              <a:rPr lang="ko-KR" altLang="en-US" sz="1400" dirty="0"/>
              <a:t>적용해보았으나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BE7D98-ABDD-4E4C-A44F-82B555BF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0" y="980729"/>
            <a:ext cx="5808695" cy="32403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B9CF82-37FB-45A7-99A4-3BFBB3D7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34" y="2424755"/>
            <a:ext cx="1104900" cy="1847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36D703-9BC7-4D17-911C-BE30D603A32A}"/>
              </a:ext>
            </a:extLst>
          </p:cNvPr>
          <p:cNvSpPr txBox="1"/>
          <p:nvPr/>
        </p:nvSpPr>
        <p:spPr>
          <a:xfrm>
            <a:off x="7332286" y="2696467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왼쪽과 같은</a:t>
            </a:r>
            <a:endParaRPr lang="en-US" altLang="ko-KR" sz="1200" dirty="0"/>
          </a:p>
          <a:p>
            <a:pPr algn="ctr"/>
            <a:r>
              <a:rPr lang="ko-KR" altLang="en-US" sz="1200" dirty="0"/>
              <a:t>오류가 발생하여</a:t>
            </a:r>
            <a:endParaRPr lang="en-US" altLang="ko-KR" sz="1200" dirty="0"/>
          </a:p>
          <a:p>
            <a:pPr algn="ctr"/>
            <a:r>
              <a:rPr lang="ko-KR" altLang="en-US" sz="1200" dirty="0"/>
              <a:t>매우 </a:t>
            </a:r>
            <a:r>
              <a:rPr lang="ko-KR" altLang="en-US" sz="1200" dirty="0" err="1"/>
              <a:t>지저분해졌습니다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EB8B6A21-572F-488D-BDCE-6E076F2DF977}"/>
              </a:ext>
            </a:extLst>
          </p:cNvPr>
          <p:cNvSpPr/>
          <p:nvPr/>
        </p:nvSpPr>
        <p:spPr>
          <a:xfrm rot="9744141">
            <a:off x="2551884" y="1793385"/>
            <a:ext cx="6594382" cy="2015764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ABE42D88-0BC5-42D9-996C-B23759BB5991}"/>
              </a:ext>
            </a:extLst>
          </p:cNvPr>
          <p:cNvSpPr/>
          <p:nvPr/>
        </p:nvSpPr>
        <p:spPr>
          <a:xfrm rot="4011387">
            <a:off x="5993865" y="3600936"/>
            <a:ext cx="288032" cy="28670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7AE336-5DF3-41D5-BEE2-EB8EECA4DAFE}"/>
              </a:ext>
            </a:extLst>
          </p:cNvPr>
          <p:cNvSpPr txBox="1"/>
          <p:nvPr/>
        </p:nvSpPr>
        <p:spPr>
          <a:xfrm>
            <a:off x="1763688" y="3342798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투명한 파일이 노이즈 때문에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반영이 </a:t>
            </a:r>
            <a:r>
              <a:rPr lang="ko-KR" altLang="en-US" dirty="0" err="1">
                <a:solidFill>
                  <a:schemeClr val="bg1"/>
                </a:solidFill>
              </a:rPr>
              <a:t>안된것처럼</a:t>
            </a:r>
            <a:r>
              <a:rPr lang="ko-KR" altLang="en-US" dirty="0">
                <a:solidFill>
                  <a:schemeClr val="bg1"/>
                </a:solidFill>
              </a:rPr>
              <a:t> 보이는 것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7D0EF03-5186-4CDA-95B0-276B4B7CE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04" y="4317753"/>
            <a:ext cx="1827374" cy="23104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7570F41-2F0C-4AD5-9058-3568B635FBB9}"/>
              </a:ext>
            </a:extLst>
          </p:cNvPr>
          <p:cNvSpPr txBox="1"/>
          <p:nvPr/>
        </p:nvSpPr>
        <p:spPr>
          <a:xfrm>
            <a:off x="2025924" y="4413141"/>
            <a:ext cx="3693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파이게임에서 한글이 깨지는 오류가 발생하여</a:t>
            </a:r>
            <a:endParaRPr lang="en-US" altLang="ko-KR" sz="1200" dirty="0"/>
          </a:p>
          <a:p>
            <a:r>
              <a:rPr lang="en-US" altLang="ko-KR" sz="1200" dirty="0"/>
              <a:t>OFL</a:t>
            </a:r>
            <a:r>
              <a:rPr lang="ko-KR" altLang="en-US" sz="1200" dirty="0"/>
              <a:t>이면서 깨지지 않는 한글을 </a:t>
            </a:r>
            <a:r>
              <a:rPr lang="ko-KR" altLang="en-US" sz="1200" dirty="0" err="1"/>
              <a:t>찾기위해</a:t>
            </a:r>
            <a:r>
              <a:rPr lang="ko-KR" altLang="en-US" sz="1200" dirty="0"/>
              <a:t> 노력</a:t>
            </a:r>
            <a:endParaRPr lang="en-US" altLang="ko-KR" sz="1200" dirty="0"/>
          </a:p>
          <a:p>
            <a:r>
              <a:rPr lang="en-US" altLang="ko-KR" sz="1200" dirty="0"/>
              <a:t>         1</a:t>
            </a:r>
            <a:r>
              <a:rPr lang="ko-KR" altLang="en-US" sz="1200" dirty="0"/>
              <a:t>차적으로 네이버 나눔고딕으로 해결했으나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더 </a:t>
            </a:r>
            <a:r>
              <a:rPr lang="ko-KR" altLang="en-US" sz="1200" dirty="0" err="1"/>
              <a:t>이쁜</a:t>
            </a:r>
            <a:r>
              <a:rPr lang="ko-KR" altLang="en-US" sz="1200" dirty="0"/>
              <a:t> 폰트를 </a:t>
            </a:r>
            <a:r>
              <a:rPr lang="ko-KR" altLang="en-US" sz="1200" dirty="0" err="1"/>
              <a:t>적용하는것이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쉽지않아서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해결과제로 남겨뒀습니다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C060431-8970-44AE-ABF3-75BBB5508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886" y="5041963"/>
            <a:ext cx="1334075" cy="15876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E48A965-9735-4BAD-8A73-1D484515CD14}"/>
              </a:ext>
            </a:extLst>
          </p:cNvPr>
          <p:cNvSpPr txBox="1"/>
          <p:nvPr/>
        </p:nvSpPr>
        <p:spPr>
          <a:xfrm>
            <a:off x="6517285" y="5705330"/>
            <a:ext cx="2645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배경을 흰색으로 바꿔서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임시로 대처했습니다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근본적인 해결을 위해서는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일러스트레이터 프로그램으로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벡터 그림을 그려야 할 것 같습니다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2336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251145"/>
            <a:ext cx="4294425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0" y="3251145"/>
            <a:ext cx="493204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3788" y="3539177"/>
            <a:ext cx="406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B4727-0216-4E1F-8EAB-567BDA595B4A}"/>
              </a:ext>
            </a:extLst>
          </p:cNvPr>
          <p:cNvSpPr/>
          <p:nvPr/>
        </p:nvSpPr>
        <p:spPr>
          <a:xfrm flipV="1">
            <a:off x="4849575" y="4797152"/>
            <a:ext cx="4294425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7EBD9-1CCD-4C48-BF2D-EE3CB18F61BF}"/>
              </a:ext>
            </a:extLst>
          </p:cNvPr>
          <p:cNvSpPr/>
          <p:nvPr/>
        </p:nvSpPr>
        <p:spPr>
          <a:xfrm flipV="1">
            <a:off x="0" y="4797152"/>
            <a:ext cx="493204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80ABD-42C2-4ED6-B2AD-B17D88FDA857}"/>
              </a:ext>
            </a:extLst>
          </p:cNvPr>
          <p:cNvSpPr txBox="1"/>
          <p:nvPr/>
        </p:nvSpPr>
        <p:spPr>
          <a:xfrm>
            <a:off x="2296410" y="1624138"/>
            <a:ext cx="4435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객체지향 프로그래밍을 이해하고 </a:t>
            </a:r>
            <a:endParaRPr lang="en-US" altLang="ko-KR" dirty="0"/>
          </a:p>
          <a:p>
            <a:pPr algn="ctr"/>
            <a:r>
              <a:rPr lang="ko-KR" altLang="en-US" dirty="0"/>
              <a:t>오픈소스를 다양하게 활용하며</a:t>
            </a:r>
            <a:endParaRPr lang="en-US" altLang="ko-KR" dirty="0"/>
          </a:p>
          <a:p>
            <a:pPr algn="ctr"/>
            <a:r>
              <a:rPr lang="ko-KR" altLang="en-US" dirty="0"/>
              <a:t>오류가 </a:t>
            </a:r>
            <a:r>
              <a:rPr lang="ko-KR" altLang="en-US" dirty="0" err="1"/>
              <a:t>발생할때</a:t>
            </a:r>
            <a:r>
              <a:rPr lang="ko-KR" altLang="en-US" dirty="0"/>
              <a:t> 마다 해결하려 노력하고</a:t>
            </a:r>
            <a:endParaRPr lang="en-US" altLang="ko-KR" dirty="0"/>
          </a:p>
          <a:p>
            <a:pPr algn="ctr"/>
            <a:r>
              <a:rPr lang="ko-KR" altLang="en-US" dirty="0"/>
              <a:t>사고할 수 있는 능력을 키울 수 있어</a:t>
            </a:r>
            <a:endParaRPr lang="en-US" altLang="ko-KR" dirty="0"/>
          </a:p>
          <a:p>
            <a:pPr algn="ctr"/>
            <a:r>
              <a:rPr lang="ko-KR" altLang="en-US" dirty="0" err="1"/>
              <a:t>의미있는</a:t>
            </a:r>
            <a:r>
              <a:rPr lang="ko-KR" altLang="en-US" dirty="0"/>
              <a:t> 과제였습니다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24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309</Words>
  <Application>Microsoft Office PowerPoint</Application>
  <PresentationFormat>화면 슬라이드 쇼(4:3)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Arial</vt:lpstr>
      <vt:lpstr>맑은 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첨 두치</cp:lastModifiedBy>
  <cp:revision>165</cp:revision>
  <dcterms:created xsi:type="dcterms:W3CDTF">2015-04-15T04:21:45Z</dcterms:created>
  <dcterms:modified xsi:type="dcterms:W3CDTF">2021-11-16T02:12:00Z</dcterms:modified>
</cp:coreProperties>
</file>