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 id="2147483785" r:id="rId2"/>
  </p:sldMasterIdLst>
  <p:notesMasterIdLst>
    <p:notesMasterId r:id="rId31"/>
  </p:notesMasterIdLst>
  <p:handoutMasterIdLst>
    <p:handoutMasterId r:id="rId32"/>
  </p:handoutMasterIdLst>
  <p:sldIdLst>
    <p:sldId id="337" r:id="rId3"/>
    <p:sldId id="339" r:id="rId4"/>
    <p:sldId id="361" r:id="rId5"/>
    <p:sldId id="366" r:id="rId6"/>
    <p:sldId id="286" r:id="rId7"/>
    <p:sldId id="289" r:id="rId8"/>
    <p:sldId id="349" r:id="rId9"/>
    <p:sldId id="367" r:id="rId10"/>
    <p:sldId id="338" r:id="rId11"/>
    <p:sldId id="351" r:id="rId12"/>
    <p:sldId id="290" r:id="rId13"/>
    <p:sldId id="340" r:id="rId14"/>
    <p:sldId id="368" r:id="rId15"/>
    <p:sldId id="346" r:id="rId16"/>
    <p:sldId id="354" r:id="rId17"/>
    <p:sldId id="277" r:id="rId18"/>
    <p:sldId id="355" r:id="rId19"/>
    <p:sldId id="347" r:id="rId20"/>
    <p:sldId id="356" r:id="rId21"/>
    <p:sldId id="284" r:id="rId22"/>
    <p:sldId id="369" r:id="rId23"/>
    <p:sldId id="341" r:id="rId24"/>
    <p:sldId id="352" r:id="rId25"/>
    <p:sldId id="358" r:id="rId26"/>
    <p:sldId id="359" r:id="rId27"/>
    <p:sldId id="342" r:id="rId28"/>
    <p:sldId id="331" r:id="rId29"/>
    <p:sldId id="370" r:id="rId30"/>
  </p:sldIdLst>
  <p:sldSz cx="9144000" cy="5143500" type="screen16x9"/>
  <p:notesSz cx="6858000" cy="9144000"/>
  <p:custDataLst>
    <p:tags r:id="rId33"/>
  </p:custDataLst>
  <p:defaultTextStyle>
    <a:defPPr>
      <a:defRPr lang="zh-CN"/>
    </a:defPPr>
    <a:lvl1pPr algn="l" rtl="0" fontAlgn="base">
      <a:spcBef>
        <a:spcPct val="0"/>
      </a:spcBef>
      <a:spcAft>
        <a:spcPct val="0"/>
      </a:spcAft>
      <a:defRPr b="1" kern="1200">
        <a:solidFill>
          <a:schemeClr val="tx1"/>
        </a:solidFill>
        <a:latin typeface="Arial" charset="0"/>
        <a:ea typeface="华文细黑" pitchFamily="2" charset="-122"/>
        <a:cs typeface="+mn-cs"/>
      </a:defRPr>
    </a:lvl1pPr>
    <a:lvl2pPr marL="423182" indent="-60455" algn="l" rtl="0" fontAlgn="base">
      <a:spcBef>
        <a:spcPct val="0"/>
      </a:spcBef>
      <a:spcAft>
        <a:spcPct val="0"/>
      </a:spcAft>
      <a:defRPr b="1" kern="1200">
        <a:solidFill>
          <a:schemeClr val="tx1"/>
        </a:solidFill>
        <a:latin typeface="Arial" charset="0"/>
        <a:ea typeface="华文细黑" pitchFamily="2" charset="-122"/>
        <a:cs typeface="+mn-cs"/>
      </a:defRPr>
    </a:lvl2pPr>
    <a:lvl3pPr marL="847625" indent="-122169" algn="l" rtl="0" fontAlgn="base">
      <a:spcBef>
        <a:spcPct val="0"/>
      </a:spcBef>
      <a:spcAft>
        <a:spcPct val="0"/>
      </a:spcAft>
      <a:defRPr b="1" kern="1200">
        <a:solidFill>
          <a:schemeClr val="tx1"/>
        </a:solidFill>
        <a:latin typeface="Arial" charset="0"/>
        <a:ea typeface="华文细黑" pitchFamily="2" charset="-122"/>
        <a:cs typeface="+mn-cs"/>
      </a:defRPr>
    </a:lvl3pPr>
    <a:lvl4pPr marL="1272066" indent="-183883" algn="l" rtl="0" fontAlgn="base">
      <a:spcBef>
        <a:spcPct val="0"/>
      </a:spcBef>
      <a:spcAft>
        <a:spcPct val="0"/>
      </a:spcAft>
      <a:defRPr b="1" kern="1200">
        <a:solidFill>
          <a:schemeClr val="tx1"/>
        </a:solidFill>
        <a:latin typeface="Arial" charset="0"/>
        <a:ea typeface="华文细黑" pitchFamily="2" charset="-122"/>
        <a:cs typeface="+mn-cs"/>
      </a:defRPr>
    </a:lvl4pPr>
    <a:lvl5pPr marL="1695248" indent="-244338" algn="l" rtl="0" fontAlgn="base">
      <a:spcBef>
        <a:spcPct val="0"/>
      </a:spcBef>
      <a:spcAft>
        <a:spcPct val="0"/>
      </a:spcAft>
      <a:defRPr b="1" kern="1200">
        <a:solidFill>
          <a:schemeClr val="tx1"/>
        </a:solidFill>
        <a:latin typeface="Arial" charset="0"/>
        <a:ea typeface="华文细黑" pitchFamily="2" charset="-122"/>
        <a:cs typeface="+mn-cs"/>
      </a:defRPr>
    </a:lvl5pPr>
    <a:lvl6pPr marL="1813638" algn="l" defTabSz="725454" rtl="0" eaLnBrk="1" latinLnBrk="0" hangingPunct="1">
      <a:defRPr b="1" kern="1200">
        <a:solidFill>
          <a:schemeClr val="tx1"/>
        </a:solidFill>
        <a:latin typeface="Arial" charset="0"/>
        <a:ea typeface="华文细黑" pitchFamily="2" charset="-122"/>
        <a:cs typeface="+mn-cs"/>
      </a:defRPr>
    </a:lvl6pPr>
    <a:lvl7pPr marL="2176367" algn="l" defTabSz="725454" rtl="0" eaLnBrk="1" latinLnBrk="0" hangingPunct="1">
      <a:defRPr b="1" kern="1200">
        <a:solidFill>
          <a:schemeClr val="tx1"/>
        </a:solidFill>
        <a:latin typeface="Arial" charset="0"/>
        <a:ea typeface="华文细黑" pitchFamily="2" charset="-122"/>
        <a:cs typeface="+mn-cs"/>
      </a:defRPr>
    </a:lvl7pPr>
    <a:lvl8pPr marL="2539094" algn="l" defTabSz="725454" rtl="0" eaLnBrk="1" latinLnBrk="0" hangingPunct="1">
      <a:defRPr b="1" kern="1200">
        <a:solidFill>
          <a:schemeClr val="tx1"/>
        </a:solidFill>
        <a:latin typeface="Arial" charset="0"/>
        <a:ea typeface="华文细黑" pitchFamily="2" charset="-122"/>
        <a:cs typeface="+mn-cs"/>
      </a:defRPr>
    </a:lvl8pPr>
    <a:lvl9pPr marL="2901821" algn="l" defTabSz="725454" rtl="0" eaLnBrk="1" latinLnBrk="0" hangingPunct="1">
      <a:defRPr b="1" kern="1200">
        <a:solidFill>
          <a:schemeClr val="tx1"/>
        </a:solidFill>
        <a:latin typeface="Arial" charset="0"/>
        <a:ea typeface="华文细黑" pitchFamily="2" charset="-122"/>
        <a:cs typeface="+mn-cs"/>
      </a:defRPr>
    </a:lvl9pPr>
  </p:defaultTextStyle>
  <p:extLst>
    <p:ext uri="{EFAFB233-063F-42B5-8137-9DF3F51BA10A}">
      <p15:sldGuideLst xmlns:p15="http://schemas.microsoft.com/office/powerpoint/2012/main" xmlns="">
        <p15:guide id="1" orient="horz" pos="1416">
          <p15:clr>
            <a:srgbClr val="A4A3A4"/>
          </p15:clr>
        </p15:guide>
        <p15:guide id="2" orient="horz" pos="327">
          <p15:clr>
            <a:srgbClr val="A4A3A4"/>
          </p15:clr>
        </p15:guide>
        <p15:guide id="3" orient="horz" pos="2402">
          <p15:clr>
            <a:srgbClr val="A4A3A4"/>
          </p15:clr>
        </p15:guide>
        <p15:guide id="4" orient="horz" pos="2674">
          <p15:clr>
            <a:srgbClr val="A4A3A4"/>
          </p15:clr>
        </p15:guide>
        <p15:guide id="5" orient="horz" pos="3083">
          <p15:clr>
            <a:srgbClr val="A4A3A4"/>
          </p15:clr>
        </p15:guide>
        <p15:guide id="6" pos="295">
          <p15:clr>
            <a:srgbClr val="A4A3A4"/>
          </p15:clr>
        </p15:guide>
        <p15:guide id="7" pos="2880">
          <p15:clr>
            <a:srgbClr val="A4A3A4"/>
          </p15:clr>
        </p15:guide>
        <p15:guide id="8" pos="546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8A810"/>
    <a:srgbClr val="FF9900"/>
    <a:srgbClr val="067C0C"/>
    <a:srgbClr val="045408"/>
    <a:srgbClr val="DE0000"/>
    <a:srgbClr val="AC0000"/>
    <a:srgbClr val="0F319D"/>
    <a:srgbClr val="133FCB"/>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51" autoAdjust="0"/>
  </p:normalViewPr>
  <p:slideViewPr>
    <p:cSldViewPr>
      <p:cViewPr>
        <p:scale>
          <a:sx n="75" d="100"/>
          <a:sy n="75" d="100"/>
        </p:scale>
        <p:origin x="-168" y="-1476"/>
      </p:cViewPr>
      <p:guideLst>
        <p:guide orient="horz" pos="1416"/>
        <p:guide orient="horz" pos="327"/>
        <p:guide orient="horz" pos="2402"/>
        <p:guide orient="horz" pos="2674"/>
        <p:guide orient="horz" pos="3083"/>
        <p:guide pos="295"/>
        <p:guide pos="2880"/>
        <p:guide pos="5465"/>
      </p:guideLst>
    </p:cSldViewPr>
  </p:slid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E46E98-D3AD-4601-881D-C23BF0DEECE3}" type="datetimeFigureOut">
              <a:rPr lang="zh-CN" altLang="en-US" smtClean="0"/>
              <a:t>2018/9/3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13204D-3002-4321-8C96-FF91304BDC76}" type="slidenum">
              <a:rPr lang="zh-CN" altLang="en-US" smtClean="0"/>
              <a:t>‹#›</a:t>
            </a:fld>
            <a:endParaRPr lang="zh-CN" altLang="en-US"/>
          </a:p>
        </p:txBody>
      </p:sp>
    </p:spTree>
    <p:extLst>
      <p:ext uri="{BB962C8B-B14F-4D97-AF65-F5344CB8AC3E}">
        <p14:creationId xmlns:p14="http://schemas.microsoft.com/office/powerpoint/2010/main" val="1962841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CA5E8DB0-55DC-4221-A99C-988BCD133BF3}" type="slidenum">
              <a:rPr lang="en-US" altLang="zh-CN"/>
              <a:pPr>
                <a:defRPr/>
              </a:pPr>
              <a:t>‹#›</a:t>
            </a:fld>
            <a:endParaRPr lang="en-US" altLang="zh-CN"/>
          </a:p>
        </p:txBody>
      </p:sp>
    </p:spTree>
    <p:extLst>
      <p:ext uri="{BB962C8B-B14F-4D97-AF65-F5344CB8AC3E}">
        <p14:creationId xmlns:p14="http://schemas.microsoft.com/office/powerpoint/2010/main" val="4072937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宋体" pitchFamily="2" charset="-122"/>
        <a:cs typeface="+mn-cs"/>
      </a:defRPr>
    </a:lvl1pPr>
    <a:lvl2pPr marL="423182" algn="l" rtl="0" eaLnBrk="0" fontAlgn="base" hangingPunct="0">
      <a:spcBef>
        <a:spcPct val="30000"/>
      </a:spcBef>
      <a:spcAft>
        <a:spcPct val="0"/>
      </a:spcAft>
      <a:defRPr sz="1100" kern="1200">
        <a:solidFill>
          <a:schemeClr val="tx1"/>
        </a:solidFill>
        <a:latin typeface="Arial" charset="0"/>
        <a:ea typeface="宋体" pitchFamily="2" charset="-122"/>
        <a:cs typeface="+mn-cs"/>
      </a:defRPr>
    </a:lvl2pPr>
    <a:lvl3pPr marL="847625" algn="l" rtl="0" eaLnBrk="0" fontAlgn="base" hangingPunct="0">
      <a:spcBef>
        <a:spcPct val="30000"/>
      </a:spcBef>
      <a:spcAft>
        <a:spcPct val="0"/>
      </a:spcAft>
      <a:defRPr sz="1100" kern="1200">
        <a:solidFill>
          <a:schemeClr val="tx1"/>
        </a:solidFill>
        <a:latin typeface="Arial" charset="0"/>
        <a:ea typeface="宋体" pitchFamily="2" charset="-122"/>
        <a:cs typeface="+mn-cs"/>
      </a:defRPr>
    </a:lvl3pPr>
    <a:lvl4pPr marL="1272066" algn="l" rtl="0" eaLnBrk="0" fontAlgn="base" hangingPunct="0">
      <a:spcBef>
        <a:spcPct val="30000"/>
      </a:spcBef>
      <a:spcAft>
        <a:spcPct val="0"/>
      </a:spcAft>
      <a:defRPr sz="1100" kern="1200">
        <a:solidFill>
          <a:schemeClr val="tx1"/>
        </a:solidFill>
        <a:latin typeface="Arial" charset="0"/>
        <a:ea typeface="宋体" pitchFamily="2" charset="-122"/>
        <a:cs typeface="+mn-cs"/>
      </a:defRPr>
    </a:lvl4pPr>
    <a:lvl5pPr marL="1695248" algn="l" rtl="0" eaLnBrk="0" fontAlgn="base" hangingPunct="0">
      <a:spcBef>
        <a:spcPct val="30000"/>
      </a:spcBef>
      <a:spcAft>
        <a:spcPct val="0"/>
      </a:spcAft>
      <a:defRPr sz="1100" kern="1200">
        <a:solidFill>
          <a:schemeClr val="tx1"/>
        </a:solidFill>
        <a:latin typeface="Arial" charset="0"/>
        <a:ea typeface="宋体" pitchFamily="2" charset="-122"/>
        <a:cs typeface="+mn-cs"/>
      </a:defRPr>
    </a:lvl5pPr>
    <a:lvl6pPr marL="2120204" algn="l" defTabSz="848081" rtl="0" eaLnBrk="1" latinLnBrk="0" hangingPunct="1">
      <a:defRPr sz="1100" kern="1200">
        <a:solidFill>
          <a:schemeClr val="tx1"/>
        </a:solidFill>
        <a:latin typeface="+mn-lt"/>
        <a:ea typeface="+mn-ea"/>
        <a:cs typeface="+mn-cs"/>
      </a:defRPr>
    </a:lvl6pPr>
    <a:lvl7pPr marL="2544247" algn="l" defTabSz="848081" rtl="0" eaLnBrk="1" latinLnBrk="0" hangingPunct="1">
      <a:defRPr sz="1100" kern="1200">
        <a:solidFill>
          <a:schemeClr val="tx1"/>
        </a:solidFill>
        <a:latin typeface="+mn-lt"/>
        <a:ea typeface="+mn-ea"/>
        <a:cs typeface="+mn-cs"/>
      </a:defRPr>
    </a:lvl7pPr>
    <a:lvl8pPr marL="2968288" algn="l" defTabSz="848081" rtl="0" eaLnBrk="1" latinLnBrk="0" hangingPunct="1">
      <a:defRPr sz="1100" kern="1200">
        <a:solidFill>
          <a:schemeClr val="tx1"/>
        </a:solidFill>
        <a:latin typeface="+mn-lt"/>
        <a:ea typeface="+mn-ea"/>
        <a:cs typeface="+mn-cs"/>
      </a:defRPr>
    </a:lvl8pPr>
    <a:lvl9pPr marL="3392328" algn="l" defTabSz="84808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0</a:t>
            </a:fld>
            <a:endParaRPr lang="en-US" altLang="zh-CN"/>
          </a:p>
        </p:txBody>
      </p:sp>
    </p:spTree>
    <p:extLst>
      <p:ext uri="{BB962C8B-B14F-4D97-AF65-F5344CB8AC3E}">
        <p14:creationId xmlns:p14="http://schemas.microsoft.com/office/powerpoint/2010/main" val="109537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9</a:t>
            </a:fld>
            <a:endParaRPr lang="en-US" altLang="zh-CN"/>
          </a:p>
        </p:txBody>
      </p:sp>
    </p:spTree>
    <p:extLst>
      <p:ext uri="{BB962C8B-B14F-4D97-AF65-F5344CB8AC3E}">
        <p14:creationId xmlns:p14="http://schemas.microsoft.com/office/powerpoint/2010/main" val="141847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10</a:t>
            </a:fld>
            <a:endParaRPr lang="en-US" altLang="zh-CN"/>
          </a:p>
        </p:txBody>
      </p:sp>
    </p:spTree>
    <p:extLst>
      <p:ext uri="{BB962C8B-B14F-4D97-AF65-F5344CB8AC3E}">
        <p14:creationId xmlns:p14="http://schemas.microsoft.com/office/powerpoint/2010/main" val="31646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11</a:t>
            </a:fld>
            <a:endParaRPr lang="en-US" altLang="zh-CN"/>
          </a:p>
        </p:txBody>
      </p:sp>
    </p:spTree>
    <p:extLst>
      <p:ext uri="{BB962C8B-B14F-4D97-AF65-F5344CB8AC3E}">
        <p14:creationId xmlns:p14="http://schemas.microsoft.com/office/powerpoint/2010/main" val="228940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12</a:t>
            </a:fld>
            <a:endParaRPr lang="en-US" altLang="zh-CN" dirty="0"/>
          </a:p>
        </p:txBody>
      </p:sp>
    </p:spTree>
    <p:extLst>
      <p:ext uri="{BB962C8B-B14F-4D97-AF65-F5344CB8AC3E}">
        <p14:creationId xmlns:p14="http://schemas.microsoft.com/office/powerpoint/2010/main" val="2964548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13</a:t>
            </a:fld>
            <a:endParaRPr lang="en-US" altLang="zh-CN"/>
          </a:p>
        </p:txBody>
      </p:sp>
    </p:spTree>
    <p:extLst>
      <p:ext uri="{BB962C8B-B14F-4D97-AF65-F5344CB8AC3E}">
        <p14:creationId xmlns:p14="http://schemas.microsoft.com/office/powerpoint/2010/main" val="172817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14</a:t>
            </a:fld>
            <a:endParaRPr lang="en-US" altLang="zh-CN"/>
          </a:p>
        </p:txBody>
      </p:sp>
    </p:spTree>
    <p:extLst>
      <p:ext uri="{BB962C8B-B14F-4D97-AF65-F5344CB8AC3E}">
        <p14:creationId xmlns:p14="http://schemas.microsoft.com/office/powerpoint/2010/main" val="3825957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15</a:t>
            </a:fld>
            <a:endParaRPr lang="en-US" altLang="zh-CN"/>
          </a:p>
        </p:txBody>
      </p:sp>
    </p:spTree>
    <p:extLst>
      <p:ext uri="{BB962C8B-B14F-4D97-AF65-F5344CB8AC3E}">
        <p14:creationId xmlns:p14="http://schemas.microsoft.com/office/powerpoint/2010/main" val="467394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16</a:t>
            </a:fld>
            <a:endParaRPr lang="en-US" altLang="zh-CN"/>
          </a:p>
        </p:txBody>
      </p:sp>
    </p:spTree>
    <p:extLst>
      <p:ext uri="{BB962C8B-B14F-4D97-AF65-F5344CB8AC3E}">
        <p14:creationId xmlns:p14="http://schemas.microsoft.com/office/powerpoint/2010/main" val="1168589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17</a:t>
            </a:fld>
            <a:endParaRPr lang="en-US" altLang="zh-CN"/>
          </a:p>
        </p:txBody>
      </p:sp>
    </p:spTree>
    <p:extLst>
      <p:ext uri="{BB962C8B-B14F-4D97-AF65-F5344CB8AC3E}">
        <p14:creationId xmlns:p14="http://schemas.microsoft.com/office/powerpoint/2010/main" val="1100703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18</a:t>
            </a:fld>
            <a:endParaRPr lang="en-US" altLang="zh-CN"/>
          </a:p>
        </p:txBody>
      </p:sp>
    </p:spTree>
    <p:extLst>
      <p:ext uri="{BB962C8B-B14F-4D97-AF65-F5344CB8AC3E}">
        <p14:creationId xmlns:p14="http://schemas.microsoft.com/office/powerpoint/2010/main" val="37062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a:t>
            </a:fld>
            <a:endParaRPr lang="en-US" altLang="zh-CN"/>
          </a:p>
        </p:txBody>
      </p:sp>
    </p:spTree>
    <p:extLst>
      <p:ext uri="{BB962C8B-B14F-4D97-AF65-F5344CB8AC3E}">
        <p14:creationId xmlns:p14="http://schemas.microsoft.com/office/powerpoint/2010/main" val="394452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19</a:t>
            </a:fld>
            <a:endParaRPr lang="en-US" altLang="zh-CN"/>
          </a:p>
        </p:txBody>
      </p:sp>
    </p:spTree>
    <p:extLst>
      <p:ext uri="{BB962C8B-B14F-4D97-AF65-F5344CB8AC3E}">
        <p14:creationId xmlns:p14="http://schemas.microsoft.com/office/powerpoint/2010/main" val="1209771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20</a:t>
            </a:fld>
            <a:endParaRPr lang="en-US" altLang="zh-CN" dirty="0"/>
          </a:p>
        </p:txBody>
      </p:sp>
    </p:spTree>
    <p:extLst>
      <p:ext uri="{BB962C8B-B14F-4D97-AF65-F5344CB8AC3E}">
        <p14:creationId xmlns:p14="http://schemas.microsoft.com/office/powerpoint/2010/main" val="2212583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21</a:t>
            </a:fld>
            <a:endParaRPr lang="en-US" altLang="zh-CN"/>
          </a:p>
        </p:txBody>
      </p:sp>
    </p:spTree>
    <p:extLst>
      <p:ext uri="{BB962C8B-B14F-4D97-AF65-F5344CB8AC3E}">
        <p14:creationId xmlns:p14="http://schemas.microsoft.com/office/powerpoint/2010/main" val="419142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22</a:t>
            </a:fld>
            <a:endParaRPr lang="en-US" altLang="zh-CN"/>
          </a:p>
        </p:txBody>
      </p:sp>
    </p:spTree>
    <p:extLst>
      <p:ext uri="{BB962C8B-B14F-4D97-AF65-F5344CB8AC3E}">
        <p14:creationId xmlns:p14="http://schemas.microsoft.com/office/powerpoint/2010/main" val="372124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23</a:t>
            </a:fld>
            <a:endParaRPr lang="en-US" altLang="zh-CN"/>
          </a:p>
        </p:txBody>
      </p:sp>
    </p:spTree>
    <p:extLst>
      <p:ext uri="{BB962C8B-B14F-4D97-AF65-F5344CB8AC3E}">
        <p14:creationId xmlns:p14="http://schemas.microsoft.com/office/powerpoint/2010/main" val="1232803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24</a:t>
            </a:fld>
            <a:endParaRPr lang="en-US" altLang="zh-CN"/>
          </a:p>
        </p:txBody>
      </p:sp>
    </p:spTree>
    <p:extLst>
      <p:ext uri="{BB962C8B-B14F-4D97-AF65-F5344CB8AC3E}">
        <p14:creationId xmlns:p14="http://schemas.microsoft.com/office/powerpoint/2010/main" val="184467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25</a:t>
            </a:fld>
            <a:endParaRPr lang="en-US" altLang="zh-CN"/>
          </a:p>
        </p:txBody>
      </p:sp>
    </p:spTree>
    <p:extLst>
      <p:ext uri="{BB962C8B-B14F-4D97-AF65-F5344CB8AC3E}">
        <p14:creationId xmlns:p14="http://schemas.microsoft.com/office/powerpoint/2010/main" val="2306169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26</a:t>
            </a:fld>
            <a:endParaRPr lang="en-US" altLang="zh-CN"/>
          </a:p>
        </p:txBody>
      </p:sp>
    </p:spTree>
    <p:extLst>
      <p:ext uri="{BB962C8B-B14F-4D97-AF65-F5344CB8AC3E}">
        <p14:creationId xmlns:p14="http://schemas.microsoft.com/office/powerpoint/2010/main" val="36508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a:t>
            </a:fld>
            <a:endParaRPr lang="en-US" altLang="zh-CN" dirty="0"/>
          </a:p>
        </p:txBody>
      </p:sp>
    </p:spTree>
    <p:extLst>
      <p:ext uri="{BB962C8B-B14F-4D97-AF65-F5344CB8AC3E}">
        <p14:creationId xmlns:p14="http://schemas.microsoft.com/office/powerpoint/2010/main" val="110042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3</a:t>
            </a:fld>
            <a:endParaRPr lang="en-US" altLang="zh-CN" dirty="0"/>
          </a:p>
        </p:txBody>
      </p:sp>
    </p:spTree>
    <p:extLst>
      <p:ext uri="{BB962C8B-B14F-4D97-AF65-F5344CB8AC3E}">
        <p14:creationId xmlns:p14="http://schemas.microsoft.com/office/powerpoint/2010/main" val="60541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4</a:t>
            </a:fld>
            <a:endParaRPr lang="en-US" altLang="zh-CN"/>
          </a:p>
        </p:txBody>
      </p:sp>
    </p:spTree>
    <p:extLst>
      <p:ext uri="{BB962C8B-B14F-4D97-AF65-F5344CB8AC3E}">
        <p14:creationId xmlns:p14="http://schemas.microsoft.com/office/powerpoint/2010/main" val="83987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5</a:t>
            </a:fld>
            <a:endParaRPr lang="en-US" altLang="zh-CN"/>
          </a:p>
        </p:txBody>
      </p:sp>
    </p:spTree>
    <p:extLst>
      <p:ext uri="{BB962C8B-B14F-4D97-AF65-F5344CB8AC3E}">
        <p14:creationId xmlns:p14="http://schemas.microsoft.com/office/powerpoint/2010/main" val="144667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6</a:t>
            </a:fld>
            <a:endParaRPr lang="en-US" altLang="zh-CN"/>
          </a:p>
        </p:txBody>
      </p:sp>
    </p:spTree>
    <p:extLst>
      <p:ext uri="{BB962C8B-B14F-4D97-AF65-F5344CB8AC3E}">
        <p14:creationId xmlns:p14="http://schemas.microsoft.com/office/powerpoint/2010/main" val="154937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7</a:t>
            </a:fld>
            <a:endParaRPr lang="en-US" altLang="zh-CN" dirty="0"/>
          </a:p>
        </p:txBody>
      </p:sp>
    </p:spTree>
    <p:extLst>
      <p:ext uri="{BB962C8B-B14F-4D97-AF65-F5344CB8AC3E}">
        <p14:creationId xmlns:p14="http://schemas.microsoft.com/office/powerpoint/2010/main" val="3141536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8</a:t>
            </a:fld>
            <a:endParaRPr lang="en-US" altLang="zh-CN"/>
          </a:p>
        </p:txBody>
      </p:sp>
    </p:spTree>
    <p:extLst>
      <p:ext uri="{BB962C8B-B14F-4D97-AF65-F5344CB8AC3E}">
        <p14:creationId xmlns:p14="http://schemas.microsoft.com/office/powerpoint/2010/main" val="40098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979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1659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225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4924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388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6875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67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0160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271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24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133268"/>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63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389064"/>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279014"/>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240475"/>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19377"/>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041" indent="0">
              <a:buNone/>
              <a:defRPr sz="2600"/>
            </a:lvl2pPr>
            <a:lvl3pPr marL="848081" indent="0">
              <a:buNone/>
              <a:defRPr sz="2200"/>
            </a:lvl3pPr>
            <a:lvl4pPr marL="1272122" indent="0">
              <a:buNone/>
              <a:defRPr sz="1900"/>
            </a:lvl4pPr>
            <a:lvl5pPr marL="1696164" indent="0">
              <a:buNone/>
              <a:defRPr sz="1900"/>
            </a:lvl5pPr>
            <a:lvl6pPr marL="2120204" indent="0">
              <a:buNone/>
              <a:defRPr sz="1900"/>
            </a:lvl6pPr>
            <a:lvl7pPr marL="2544247" indent="0">
              <a:buNone/>
              <a:defRPr sz="1900"/>
            </a:lvl7pPr>
            <a:lvl8pPr marL="2968288" indent="0">
              <a:buNone/>
              <a:defRPr sz="1900"/>
            </a:lvl8pPr>
            <a:lvl9pPr marL="3392328"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041" indent="0">
              <a:buNone/>
              <a:defRPr sz="1100"/>
            </a:lvl2pPr>
            <a:lvl3pPr marL="848081" indent="0">
              <a:buNone/>
              <a:defRPr sz="1000"/>
            </a:lvl3pPr>
            <a:lvl4pPr marL="1272122" indent="0">
              <a:buNone/>
              <a:defRPr sz="800"/>
            </a:lvl4pPr>
            <a:lvl5pPr marL="1696164" indent="0">
              <a:buNone/>
              <a:defRPr sz="800"/>
            </a:lvl5pPr>
            <a:lvl6pPr marL="2120204" indent="0">
              <a:buNone/>
              <a:defRPr sz="800"/>
            </a:lvl6pPr>
            <a:lvl7pPr marL="2544247" indent="0">
              <a:buNone/>
              <a:defRPr sz="800"/>
            </a:lvl7pPr>
            <a:lvl8pPr marL="2968288" indent="0">
              <a:buNone/>
              <a:defRPr sz="800"/>
            </a:lvl8pPr>
            <a:lvl9pPr marL="3392328"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val="1837777649"/>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5917167"/>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17875"/>
      </p:ext>
    </p:extLst>
  </p:cSld>
  <p:clrMapOvr>
    <a:masterClrMapping/>
  </p:clrMapOvr>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164288" y="4731990"/>
            <a:ext cx="775136" cy="246221"/>
          </a:xfrm>
          <a:prstGeom prst="rect">
            <a:avLst/>
          </a:prstGeom>
        </p:spPr>
        <p:txBody>
          <a:bodyPr wrap="square">
            <a:spAutoFit/>
          </a:bodyPr>
          <a:lstStyle/>
          <a:p>
            <a:pPr fontAlgn="auto">
              <a:spcBef>
                <a:spcPts val="0"/>
              </a:spcBef>
              <a:spcAft>
                <a:spcPts val="0"/>
              </a:spcAft>
            </a:pPr>
            <a:r>
              <a:rPr lang="en-US" altLang="zh-CN" sz="100" b="0" dirty="0">
                <a:solidFill>
                  <a:prstClr val="white"/>
                </a:solidFill>
                <a:latin typeface="Calibri"/>
                <a:ea typeface="宋体"/>
              </a:rPr>
              <a:t>PPT</a:t>
            </a:r>
            <a:r>
              <a:rPr lang="zh-CN" altLang="en-US" sz="100" b="0" dirty="0">
                <a:solidFill>
                  <a:prstClr val="white"/>
                </a:solidFill>
                <a:latin typeface="Calibri"/>
                <a:ea typeface="宋体"/>
              </a:rPr>
              <a:t>模板下载：</a:t>
            </a:r>
            <a:r>
              <a:rPr lang="en-US" altLang="zh-CN" sz="100" b="0" dirty="0">
                <a:solidFill>
                  <a:prstClr val="white"/>
                </a:solidFill>
                <a:latin typeface="Calibri"/>
                <a:ea typeface="宋体"/>
              </a:rPr>
              <a:t>www.1ppt.com/moban/     </a:t>
            </a:r>
            <a:r>
              <a:rPr lang="zh-CN" altLang="en-US" sz="100" b="0" dirty="0">
                <a:solidFill>
                  <a:prstClr val="white"/>
                </a:solidFill>
                <a:latin typeface="Calibri"/>
                <a:ea typeface="宋体"/>
              </a:rPr>
              <a:t>行业</a:t>
            </a:r>
            <a:r>
              <a:rPr lang="en-US" altLang="zh-CN" sz="100" b="0" dirty="0">
                <a:solidFill>
                  <a:prstClr val="white"/>
                </a:solidFill>
                <a:latin typeface="Calibri"/>
                <a:ea typeface="宋体"/>
              </a:rPr>
              <a:t>PPT</a:t>
            </a:r>
            <a:r>
              <a:rPr lang="zh-CN" altLang="en-US" sz="100" b="0" dirty="0">
                <a:solidFill>
                  <a:prstClr val="white"/>
                </a:solidFill>
                <a:latin typeface="Calibri"/>
                <a:ea typeface="宋体"/>
              </a:rPr>
              <a:t>模板：</a:t>
            </a:r>
            <a:r>
              <a:rPr lang="en-US" altLang="zh-CN" sz="100" b="0" dirty="0">
                <a:solidFill>
                  <a:prstClr val="white"/>
                </a:solidFill>
                <a:latin typeface="Calibri"/>
                <a:ea typeface="宋体"/>
              </a:rPr>
              <a:t>www.1ppt.com/hangye/ </a:t>
            </a:r>
          </a:p>
          <a:p>
            <a:pPr fontAlgn="auto">
              <a:spcBef>
                <a:spcPts val="0"/>
              </a:spcBef>
              <a:spcAft>
                <a:spcPts val="0"/>
              </a:spcAft>
            </a:pPr>
            <a:r>
              <a:rPr lang="zh-CN" altLang="en-US" sz="100" b="0" dirty="0">
                <a:solidFill>
                  <a:prstClr val="white"/>
                </a:solidFill>
                <a:latin typeface="Calibri"/>
                <a:ea typeface="宋体"/>
              </a:rPr>
              <a:t>节日</a:t>
            </a:r>
            <a:r>
              <a:rPr lang="en-US" altLang="zh-CN" sz="100" b="0" dirty="0">
                <a:solidFill>
                  <a:prstClr val="white"/>
                </a:solidFill>
                <a:latin typeface="Calibri"/>
                <a:ea typeface="宋体"/>
              </a:rPr>
              <a:t>PPT</a:t>
            </a:r>
            <a:r>
              <a:rPr lang="zh-CN" altLang="en-US" sz="100" b="0" dirty="0">
                <a:solidFill>
                  <a:prstClr val="white"/>
                </a:solidFill>
                <a:latin typeface="Calibri"/>
                <a:ea typeface="宋体"/>
              </a:rPr>
              <a:t>模板：</a:t>
            </a:r>
            <a:r>
              <a:rPr lang="en-US" altLang="zh-CN" sz="100" b="0" dirty="0">
                <a:solidFill>
                  <a:prstClr val="white"/>
                </a:solidFill>
                <a:latin typeface="Calibri"/>
                <a:ea typeface="宋体"/>
              </a:rPr>
              <a:t>www.1ppt.com/jieri/           PPT</a:t>
            </a:r>
            <a:r>
              <a:rPr lang="zh-CN" altLang="en-US" sz="100" b="0" dirty="0">
                <a:solidFill>
                  <a:prstClr val="white"/>
                </a:solidFill>
                <a:latin typeface="Calibri"/>
                <a:ea typeface="宋体"/>
              </a:rPr>
              <a:t>素材下载：</a:t>
            </a:r>
            <a:r>
              <a:rPr lang="en-US" altLang="zh-CN" sz="100" b="0" dirty="0">
                <a:solidFill>
                  <a:prstClr val="white"/>
                </a:solidFill>
                <a:latin typeface="Calibri"/>
                <a:ea typeface="宋体"/>
              </a:rPr>
              <a:t>www.1ppt.com/sucai/</a:t>
            </a:r>
          </a:p>
          <a:p>
            <a:pPr fontAlgn="auto">
              <a:spcBef>
                <a:spcPts val="0"/>
              </a:spcBef>
              <a:spcAft>
                <a:spcPts val="0"/>
              </a:spcAft>
            </a:pPr>
            <a:r>
              <a:rPr lang="en-US" altLang="zh-CN" sz="100" b="0" dirty="0">
                <a:solidFill>
                  <a:prstClr val="white"/>
                </a:solidFill>
                <a:latin typeface="Calibri"/>
                <a:ea typeface="宋体"/>
              </a:rPr>
              <a:t>PPT</a:t>
            </a:r>
            <a:r>
              <a:rPr lang="zh-CN" altLang="en-US" sz="100" b="0" dirty="0">
                <a:solidFill>
                  <a:prstClr val="white"/>
                </a:solidFill>
                <a:latin typeface="Calibri"/>
                <a:ea typeface="宋体"/>
              </a:rPr>
              <a:t>背景图片：</a:t>
            </a:r>
            <a:r>
              <a:rPr lang="en-US" altLang="zh-CN" sz="100" b="0" dirty="0">
                <a:solidFill>
                  <a:prstClr val="white"/>
                </a:solidFill>
                <a:latin typeface="Calibri"/>
                <a:ea typeface="宋体"/>
              </a:rPr>
              <a:t>www.1ppt.com/beijing/      PPT</a:t>
            </a:r>
            <a:r>
              <a:rPr lang="zh-CN" altLang="en-US" sz="100" b="0" dirty="0">
                <a:solidFill>
                  <a:prstClr val="white"/>
                </a:solidFill>
                <a:latin typeface="Calibri"/>
                <a:ea typeface="宋体"/>
              </a:rPr>
              <a:t>图表下载：</a:t>
            </a:r>
            <a:r>
              <a:rPr lang="en-US" altLang="zh-CN" sz="100" b="0" dirty="0">
                <a:solidFill>
                  <a:prstClr val="white"/>
                </a:solidFill>
                <a:latin typeface="Calibri"/>
                <a:ea typeface="宋体"/>
              </a:rPr>
              <a:t>www.1ppt.com/tubiao/      </a:t>
            </a:r>
          </a:p>
          <a:p>
            <a:pPr fontAlgn="auto">
              <a:spcBef>
                <a:spcPts val="0"/>
              </a:spcBef>
              <a:spcAft>
                <a:spcPts val="0"/>
              </a:spcAft>
            </a:pPr>
            <a:r>
              <a:rPr lang="zh-CN" altLang="en-US" sz="100" b="0" dirty="0">
                <a:solidFill>
                  <a:prstClr val="white"/>
                </a:solidFill>
                <a:latin typeface="Calibri"/>
                <a:ea typeface="宋体"/>
              </a:rPr>
              <a:t>优秀</a:t>
            </a:r>
            <a:r>
              <a:rPr lang="en-US" altLang="zh-CN" sz="100" b="0" dirty="0">
                <a:solidFill>
                  <a:prstClr val="white"/>
                </a:solidFill>
                <a:latin typeface="Calibri"/>
                <a:ea typeface="宋体"/>
              </a:rPr>
              <a:t>PPT</a:t>
            </a:r>
            <a:r>
              <a:rPr lang="zh-CN" altLang="en-US" sz="100" b="0" dirty="0">
                <a:solidFill>
                  <a:prstClr val="white"/>
                </a:solidFill>
                <a:latin typeface="Calibri"/>
                <a:ea typeface="宋体"/>
              </a:rPr>
              <a:t>下载：</a:t>
            </a:r>
            <a:r>
              <a:rPr lang="en-US" altLang="zh-CN" sz="100" b="0" dirty="0">
                <a:solidFill>
                  <a:prstClr val="white"/>
                </a:solidFill>
                <a:latin typeface="Calibri"/>
                <a:ea typeface="宋体"/>
              </a:rPr>
              <a:t>www.1ppt.com/xiazai/        PPT</a:t>
            </a:r>
            <a:r>
              <a:rPr lang="zh-CN" altLang="en-US" sz="100" b="0" dirty="0">
                <a:solidFill>
                  <a:prstClr val="white"/>
                </a:solidFill>
                <a:latin typeface="Calibri"/>
                <a:ea typeface="宋体"/>
              </a:rPr>
              <a:t>教程： </a:t>
            </a:r>
            <a:r>
              <a:rPr lang="en-US" altLang="zh-CN" sz="100" b="0" dirty="0">
                <a:solidFill>
                  <a:prstClr val="white"/>
                </a:solidFill>
                <a:latin typeface="Calibri"/>
                <a:ea typeface="宋体"/>
              </a:rPr>
              <a:t>www.1ppt.com/powerpoint/      </a:t>
            </a:r>
          </a:p>
          <a:p>
            <a:pPr fontAlgn="auto">
              <a:spcBef>
                <a:spcPts val="0"/>
              </a:spcBef>
              <a:spcAft>
                <a:spcPts val="0"/>
              </a:spcAft>
            </a:pPr>
            <a:r>
              <a:rPr lang="en-US" altLang="zh-CN" sz="100" b="0" dirty="0">
                <a:solidFill>
                  <a:prstClr val="white"/>
                </a:solidFill>
                <a:latin typeface="Calibri"/>
                <a:ea typeface="宋体"/>
              </a:rPr>
              <a:t>Word</a:t>
            </a:r>
            <a:r>
              <a:rPr lang="zh-CN" altLang="en-US" sz="100" b="0" dirty="0">
                <a:solidFill>
                  <a:prstClr val="white"/>
                </a:solidFill>
                <a:latin typeface="Calibri"/>
                <a:ea typeface="宋体"/>
              </a:rPr>
              <a:t>教程： </a:t>
            </a:r>
            <a:r>
              <a:rPr lang="en-US" altLang="zh-CN" sz="100" b="0" dirty="0">
                <a:solidFill>
                  <a:prstClr val="white"/>
                </a:solidFill>
                <a:latin typeface="Calibri"/>
                <a:ea typeface="宋体"/>
              </a:rPr>
              <a:t>www.1ppt.com/word/              Excel</a:t>
            </a:r>
            <a:r>
              <a:rPr lang="zh-CN" altLang="en-US" sz="100" b="0" dirty="0">
                <a:solidFill>
                  <a:prstClr val="white"/>
                </a:solidFill>
                <a:latin typeface="Calibri"/>
                <a:ea typeface="宋体"/>
              </a:rPr>
              <a:t>教程：</a:t>
            </a:r>
            <a:r>
              <a:rPr lang="en-US" altLang="zh-CN" sz="100" b="0" dirty="0">
                <a:solidFill>
                  <a:prstClr val="white"/>
                </a:solidFill>
                <a:latin typeface="Calibri"/>
                <a:ea typeface="宋体"/>
              </a:rPr>
              <a:t>www.1ppt.com/excel/  </a:t>
            </a:r>
          </a:p>
          <a:p>
            <a:pPr fontAlgn="auto">
              <a:spcBef>
                <a:spcPts val="0"/>
              </a:spcBef>
              <a:spcAft>
                <a:spcPts val="0"/>
              </a:spcAft>
            </a:pPr>
            <a:r>
              <a:rPr lang="zh-CN" altLang="en-US" sz="100" b="0" dirty="0">
                <a:solidFill>
                  <a:prstClr val="white"/>
                </a:solidFill>
                <a:latin typeface="Calibri"/>
                <a:ea typeface="宋体"/>
              </a:rPr>
              <a:t>资料下载：</a:t>
            </a:r>
            <a:r>
              <a:rPr lang="en-US" altLang="zh-CN" sz="100" b="0" dirty="0">
                <a:solidFill>
                  <a:prstClr val="white"/>
                </a:solidFill>
                <a:latin typeface="Calibri"/>
                <a:ea typeface="宋体"/>
              </a:rPr>
              <a:t>www.1ppt.com/ziliao/                PPT</a:t>
            </a:r>
            <a:r>
              <a:rPr lang="zh-CN" altLang="en-US" sz="100" b="0" dirty="0">
                <a:solidFill>
                  <a:prstClr val="white"/>
                </a:solidFill>
                <a:latin typeface="Calibri"/>
                <a:ea typeface="宋体"/>
              </a:rPr>
              <a:t>课件下载：</a:t>
            </a:r>
            <a:r>
              <a:rPr lang="en-US" altLang="zh-CN" sz="100" b="0" dirty="0">
                <a:solidFill>
                  <a:prstClr val="white"/>
                </a:solidFill>
                <a:latin typeface="Calibri"/>
                <a:ea typeface="宋体"/>
              </a:rPr>
              <a:t>www.1ppt.com/kejian/ </a:t>
            </a:r>
          </a:p>
          <a:p>
            <a:pPr fontAlgn="auto">
              <a:spcBef>
                <a:spcPts val="0"/>
              </a:spcBef>
              <a:spcAft>
                <a:spcPts val="0"/>
              </a:spcAft>
            </a:pPr>
            <a:r>
              <a:rPr lang="zh-CN" altLang="en-US" sz="100" b="0" dirty="0">
                <a:solidFill>
                  <a:prstClr val="white"/>
                </a:solidFill>
                <a:latin typeface="Calibri"/>
                <a:ea typeface="宋体"/>
              </a:rPr>
              <a:t>范文下载：</a:t>
            </a:r>
            <a:r>
              <a:rPr lang="en-US" altLang="zh-CN" sz="100" b="0" dirty="0">
                <a:solidFill>
                  <a:prstClr val="white"/>
                </a:solidFill>
                <a:latin typeface="Calibri"/>
                <a:ea typeface="宋体"/>
              </a:rPr>
              <a:t>www.1ppt.com/fanwen/             </a:t>
            </a:r>
            <a:r>
              <a:rPr lang="zh-CN" altLang="en-US" sz="100" b="0" dirty="0">
                <a:solidFill>
                  <a:prstClr val="white"/>
                </a:solidFill>
                <a:latin typeface="Calibri"/>
                <a:ea typeface="宋体"/>
              </a:rPr>
              <a:t>试卷下载：</a:t>
            </a:r>
            <a:r>
              <a:rPr lang="en-US" altLang="zh-CN" sz="100" b="0" dirty="0">
                <a:solidFill>
                  <a:prstClr val="white"/>
                </a:solidFill>
                <a:latin typeface="Calibri"/>
                <a:ea typeface="宋体"/>
              </a:rPr>
              <a:t>www.1ppt.com/shiti/  </a:t>
            </a:r>
          </a:p>
          <a:p>
            <a:pPr fontAlgn="auto">
              <a:spcBef>
                <a:spcPts val="0"/>
              </a:spcBef>
              <a:spcAft>
                <a:spcPts val="0"/>
              </a:spcAft>
            </a:pPr>
            <a:r>
              <a:rPr lang="zh-CN" altLang="en-US" sz="100" b="0" dirty="0">
                <a:solidFill>
                  <a:prstClr val="white"/>
                </a:solidFill>
                <a:latin typeface="Calibri"/>
                <a:ea typeface="宋体"/>
              </a:rPr>
              <a:t>教案下载：</a:t>
            </a:r>
            <a:r>
              <a:rPr lang="en-US" altLang="zh-CN" sz="100" b="0" dirty="0">
                <a:solidFill>
                  <a:prstClr val="white"/>
                </a:solidFill>
                <a:latin typeface="Calibri"/>
                <a:ea typeface="宋体"/>
              </a:rPr>
              <a:t>www.1ppt.com/jiaoan/  </a:t>
            </a:r>
            <a:r>
              <a:rPr lang="en-US" altLang="zh-CN" sz="100" b="0" dirty="0" smtClean="0">
                <a:solidFill>
                  <a:prstClr val="white"/>
                </a:solidFill>
                <a:latin typeface="Calibri"/>
                <a:ea typeface="宋体"/>
              </a:rPr>
              <a:t>      </a:t>
            </a:r>
            <a:endParaRPr lang="en-US" altLang="zh-CN" sz="100" b="0" dirty="0">
              <a:solidFill>
                <a:prstClr val="white"/>
              </a:solidFill>
              <a:latin typeface="Calibri"/>
              <a:ea typeface="宋体"/>
            </a:endParaRPr>
          </a:p>
          <a:p>
            <a:pPr fontAlgn="auto">
              <a:spcBef>
                <a:spcPts val="0"/>
              </a:spcBef>
              <a:spcAft>
                <a:spcPts val="0"/>
              </a:spcAft>
            </a:pPr>
            <a:r>
              <a:rPr lang="zh-CN" altLang="en-US" sz="100" b="0" dirty="0" smtClean="0">
                <a:solidFill>
                  <a:prstClr val="white"/>
                </a:solidFill>
                <a:latin typeface="Calibri"/>
                <a:ea typeface="宋体"/>
              </a:rPr>
              <a:t>字体下载：</a:t>
            </a:r>
            <a:r>
              <a:rPr lang="en-US" altLang="zh-CN" sz="100" b="0" dirty="0" smtClean="0">
                <a:solidFill>
                  <a:prstClr val="white"/>
                </a:solidFill>
                <a:latin typeface="Calibri"/>
                <a:ea typeface="宋体"/>
              </a:rPr>
              <a:t>www.1ppt.com/ziti/</a:t>
            </a:r>
            <a:endParaRPr lang="en-US" altLang="zh-CN" sz="100" b="0" dirty="0">
              <a:solidFill>
                <a:prstClr val="white"/>
              </a:solidFill>
              <a:latin typeface="Calibri"/>
              <a:ea typeface="宋体"/>
            </a:endParaRPr>
          </a:p>
          <a:p>
            <a:pPr fontAlgn="auto">
              <a:spcBef>
                <a:spcPts val="0"/>
              </a:spcBef>
              <a:spcAft>
                <a:spcPts val="0"/>
              </a:spcAft>
            </a:pPr>
            <a:r>
              <a:rPr lang="en-US" altLang="zh-CN" sz="100" b="0" dirty="0">
                <a:solidFill>
                  <a:prstClr val="white"/>
                </a:solidFill>
                <a:latin typeface="Calibri"/>
                <a:ea typeface="宋体"/>
              </a:rPr>
              <a:t> </a:t>
            </a:r>
            <a:endParaRPr lang="zh-CN" altLang="en-US" sz="100" b="0" dirty="0">
              <a:solidFill>
                <a:prstClr val="white"/>
              </a:solidFill>
              <a:latin typeface="Calibri"/>
              <a:ea typeface="宋体"/>
            </a:endParaRPr>
          </a:p>
        </p:txBody>
      </p:sp>
      <p:pic>
        <p:nvPicPr>
          <p:cNvPr id="6" name="图片 5"/>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5" name="图片 4"/>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7504" y="28575"/>
            <a:ext cx="675395" cy="679616"/>
          </a:xfrm>
          <a:prstGeom prst="rect">
            <a:avLst/>
          </a:prstGeom>
        </p:spPr>
      </p:pic>
    </p:spTree>
  </p:cSld>
  <p:clrMap bg1="lt1" tx1="dk1" bg2="lt2" tx2="dk2" accent1="accent1" accent2="accent2" accent3="accent3" accent4="accent4" accent5="accent5" accent6="accent6" hlink="hlink" folHlink="folHlink"/>
  <p:sldLayoutIdLst>
    <p:sldLayoutId id="2147483775"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Lst>
  <mc:AlternateContent xmlns:mc="http://schemas.openxmlformats.org/markup-compatibility/2006" xmlns:p14="http://schemas.microsoft.com/office/powerpoint/2010/main">
    <mc:Choice Requires="p14">
      <p:transition spd="slow" p14:dur="175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5pPr>
      <a:lvl6pPr marL="424041" algn="l" rtl="0" fontAlgn="base">
        <a:spcBef>
          <a:spcPct val="0"/>
        </a:spcBef>
        <a:spcAft>
          <a:spcPct val="0"/>
        </a:spcAft>
        <a:defRPr sz="2600" b="1">
          <a:solidFill>
            <a:schemeClr val="tx1"/>
          </a:solidFill>
          <a:latin typeface="Arial" charset="0"/>
          <a:ea typeface="微软雅黑" pitchFamily="34" charset="-122"/>
          <a:cs typeface="宋体" pitchFamily="2" charset="-122"/>
        </a:defRPr>
      </a:lvl6pPr>
      <a:lvl7pPr marL="848081" algn="l" rtl="0" fontAlgn="base">
        <a:spcBef>
          <a:spcPct val="0"/>
        </a:spcBef>
        <a:spcAft>
          <a:spcPct val="0"/>
        </a:spcAft>
        <a:defRPr sz="2600" b="1">
          <a:solidFill>
            <a:schemeClr val="tx1"/>
          </a:solidFill>
          <a:latin typeface="Arial" charset="0"/>
          <a:ea typeface="微软雅黑" pitchFamily="34" charset="-122"/>
          <a:cs typeface="宋体" pitchFamily="2" charset="-122"/>
        </a:defRPr>
      </a:lvl7pPr>
      <a:lvl8pPr marL="1272122" algn="l" rtl="0" fontAlgn="base">
        <a:spcBef>
          <a:spcPct val="0"/>
        </a:spcBef>
        <a:spcAft>
          <a:spcPct val="0"/>
        </a:spcAft>
        <a:defRPr sz="2600" b="1">
          <a:solidFill>
            <a:schemeClr val="tx1"/>
          </a:solidFill>
          <a:latin typeface="Arial" charset="0"/>
          <a:ea typeface="微软雅黑" pitchFamily="34" charset="-122"/>
          <a:cs typeface="宋体" pitchFamily="2" charset="-122"/>
        </a:defRPr>
      </a:lvl8pPr>
      <a:lvl9pPr marL="1696164" algn="l" rtl="0" fontAlgn="base">
        <a:spcBef>
          <a:spcPct val="0"/>
        </a:spcBef>
        <a:spcAft>
          <a:spcPct val="0"/>
        </a:spcAft>
        <a:defRPr sz="2600" b="1">
          <a:solidFill>
            <a:schemeClr val="tx1"/>
          </a:solidFill>
          <a:latin typeface="Arial" charset="0"/>
          <a:ea typeface="微软雅黑" pitchFamily="34" charset="-122"/>
          <a:cs typeface="宋体" pitchFamily="2" charset="-122"/>
        </a:defRPr>
      </a:lvl9pPr>
    </p:titleStyle>
    <p:bodyStyle>
      <a:lvl1pPr marL="167509" indent="-167509" algn="l" rtl="0" eaLnBrk="0" fontAlgn="ctr" hangingPunct="0">
        <a:lnSpc>
          <a:spcPct val="120000"/>
        </a:lnSpc>
        <a:spcBef>
          <a:spcPct val="20000"/>
        </a:spcBef>
        <a:spcAft>
          <a:spcPct val="0"/>
        </a:spcAft>
        <a:buClr>
          <a:schemeClr val="accent1"/>
        </a:buClr>
        <a:buSzPct val="60000"/>
        <a:buFont typeface="Wingdings" pitchFamily="2" charset="2"/>
        <a:buChar char="l"/>
        <a:defRPr sz="1900" b="1">
          <a:solidFill>
            <a:schemeClr val="tx1"/>
          </a:solidFill>
          <a:latin typeface="+mn-lt"/>
          <a:ea typeface="+mn-ea"/>
          <a:cs typeface="+mn-cs"/>
        </a:defRPr>
      </a:lvl1pPr>
      <a:lvl2pPr marL="501269" indent="-167509" algn="l" rtl="0" eaLnBrk="0" fontAlgn="ctr" hangingPunct="0">
        <a:lnSpc>
          <a:spcPct val="120000"/>
        </a:lnSpc>
        <a:spcBef>
          <a:spcPct val="20000"/>
        </a:spcBef>
        <a:spcAft>
          <a:spcPct val="0"/>
        </a:spcAft>
        <a:buClr>
          <a:schemeClr val="accent1"/>
        </a:buClr>
        <a:buSzPct val="60000"/>
        <a:buFont typeface="Wingdings" pitchFamily="2" charset="2"/>
        <a:buChar char="l"/>
        <a:defRPr>
          <a:solidFill>
            <a:schemeClr val="tx1"/>
          </a:solidFill>
          <a:latin typeface="+mn-lt"/>
          <a:ea typeface="+mn-ea"/>
          <a:cs typeface="+mn-cs"/>
        </a:defRPr>
      </a:lvl2pPr>
      <a:lvl3pPr marL="829991" indent="-161213"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mn-cs"/>
        </a:defRPr>
      </a:lvl3pPr>
      <a:lvl4pPr marL="1163752" indent="-167509" algn="l" rtl="0" eaLnBrk="0" fontAlgn="ctr" hangingPunct="0">
        <a:lnSpc>
          <a:spcPct val="120000"/>
        </a:lnSpc>
        <a:spcBef>
          <a:spcPct val="20000"/>
        </a:spcBef>
        <a:spcAft>
          <a:spcPct val="0"/>
        </a:spcAft>
        <a:buClr>
          <a:schemeClr val="accent1"/>
        </a:buClr>
        <a:buSzPct val="60000"/>
        <a:buFont typeface="Wingdings" pitchFamily="2" charset="2"/>
        <a:buChar char="l"/>
        <a:defRPr sz="1300">
          <a:solidFill>
            <a:schemeClr val="tx1"/>
          </a:solidFill>
          <a:latin typeface="+mn-lt"/>
          <a:ea typeface="+mn-ea"/>
          <a:cs typeface="+mn-cs"/>
        </a:defRPr>
      </a:lvl4pPr>
      <a:lvl5pPr marL="1501290" indent="-170029" algn="l" rtl="0" eaLnBrk="0" fontAlgn="ctr" hangingPunct="0">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p:bodyStyle>
    <p:otherStyle>
      <a:defPPr>
        <a:defRPr lang="zh-CN"/>
      </a:defPPr>
      <a:lvl1pPr marL="0" algn="l" defTabSz="848081" rtl="0" eaLnBrk="1" latinLnBrk="0" hangingPunct="1">
        <a:defRPr sz="1700" kern="1200">
          <a:solidFill>
            <a:schemeClr val="tx1"/>
          </a:solidFill>
          <a:latin typeface="+mn-lt"/>
          <a:ea typeface="+mn-ea"/>
          <a:cs typeface="+mn-cs"/>
        </a:defRPr>
      </a:lvl1pPr>
      <a:lvl2pPr marL="424041" algn="l" defTabSz="848081" rtl="0" eaLnBrk="1" latinLnBrk="0" hangingPunct="1">
        <a:defRPr sz="1700" kern="1200">
          <a:solidFill>
            <a:schemeClr val="tx1"/>
          </a:solidFill>
          <a:latin typeface="+mn-lt"/>
          <a:ea typeface="+mn-ea"/>
          <a:cs typeface="+mn-cs"/>
        </a:defRPr>
      </a:lvl2pPr>
      <a:lvl3pPr marL="848081" algn="l" defTabSz="848081" rtl="0" eaLnBrk="1" latinLnBrk="0" hangingPunct="1">
        <a:defRPr sz="1700" kern="1200">
          <a:solidFill>
            <a:schemeClr val="tx1"/>
          </a:solidFill>
          <a:latin typeface="+mn-lt"/>
          <a:ea typeface="+mn-ea"/>
          <a:cs typeface="+mn-cs"/>
        </a:defRPr>
      </a:lvl3pPr>
      <a:lvl4pPr marL="1272122" algn="l" defTabSz="848081" rtl="0" eaLnBrk="1" latinLnBrk="0" hangingPunct="1">
        <a:defRPr sz="1700" kern="1200">
          <a:solidFill>
            <a:schemeClr val="tx1"/>
          </a:solidFill>
          <a:latin typeface="+mn-lt"/>
          <a:ea typeface="+mn-ea"/>
          <a:cs typeface="+mn-cs"/>
        </a:defRPr>
      </a:lvl4pPr>
      <a:lvl5pPr marL="1696164" algn="l" defTabSz="848081" rtl="0" eaLnBrk="1" latinLnBrk="0" hangingPunct="1">
        <a:defRPr sz="1700" kern="1200">
          <a:solidFill>
            <a:schemeClr val="tx1"/>
          </a:solidFill>
          <a:latin typeface="+mn-lt"/>
          <a:ea typeface="+mn-ea"/>
          <a:cs typeface="+mn-cs"/>
        </a:defRPr>
      </a:lvl5pPr>
      <a:lvl6pPr marL="2120204" algn="l" defTabSz="848081" rtl="0" eaLnBrk="1" latinLnBrk="0" hangingPunct="1">
        <a:defRPr sz="1700" kern="1200">
          <a:solidFill>
            <a:schemeClr val="tx1"/>
          </a:solidFill>
          <a:latin typeface="+mn-lt"/>
          <a:ea typeface="+mn-ea"/>
          <a:cs typeface="+mn-cs"/>
        </a:defRPr>
      </a:lvl6pPr>
      <a:lvl7pPr marL="2544247" algn="l" defTabSz="848081" rtl="0" eaLnBrk="1" latinLnBrk="0" hangingPunct="1">
        <a:defRPr sz="1700" kern="1200">
          <a:solidFill>
            <a:schemeClr val="tx1"/>
          </a:solidFill>
          <a:latin typeface="+mn-lt"/>
          <a:ea typeface="+mn-ea"/>
          <a:cs typeface="+mn-cs"/>
        </a:defRPr>
      </a:lvl7pPr>
      <a:lvl8pPr marL="2968288" algn="l" defTabSz="848081" rtl="0" eaLnBrk="1" latinLnBrk="0" hangingPunct="1">
        <a:defRPr sz="1700" kern="1200">
          <a:solidFill>
            <a:schemeClr val="tx1"/>
          </a:solidFill>
          <a:latin typeface="+mn-lt"/>
          <a:ea typeface="+mn-ea"/>
          <a:cs typeface="+mn-cs"/>
        </a:defRPr>
      </a:lvl8pPr>
      <a:lvl9pPr marL="3392328" algn="l" defTabSz="848081"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b="0" smtClean="0">
                <a:solidFill>
                  <a:prstClr val="black">
                    <a:tint val="75000"/>
                  </a:prstClr>
                </a:solidFill>
                <a:latin typeface="Calibri"/>
                <a:ea typeface="宋体"/>
              </a:rPr>
              <a:pPr fontAlgn="auto">
                <a:spcBef>
                  <a:spcPts val="0"/>
                </a:spcBef>
                <a:spcAft>
                  <a:spcPts val="0"/>
                </a:spcAft>
              </a:pPr>
              <a:t>2018/9/3</a:t>
            </a:fld>
            <a:endParaRPr lang="zh-CN" altLang="en-US" b="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b="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b="0" smtClean="0">
                <a:solidFill>
                  <a:prstClr val="black">
                    <a:tint val="75000"/>
                  </a:prstClr>
                </a:solidFill>
                <a:latin typeface="Calibri"/>
                <a:ea typeface="宋体"/>
              </a:rPr>
              <a:pPr fontAlgn="auto">
                <a:spcBef>
                  <a:spcPts val="0"/>
                </a:spcBef>
                <a:spcAft>
                  <a:spcPts val="0"/>
                </a:spcAft>
              </a:pPr>
              <a:t>‹#›</a:t>
            </a:fld>
            <a:endParaRPr lang="zh-CN" altLang="en-US" b="0">
              <a:solidFill>
                <a:prstClr val="black">
                  <a:tint val="75000"/>
                </a:prstClr>
              </a:solidFill>
              <a:latin typeface="Calibri"/>
              <a:ea typeface="宋体"/>
            </a:endParaRPr>
          </a:p>
        </p:txBody>
      </p:sp>
    </p:spTree>
    <p:extLst>
      <p:ext uri="{BB962C8B-B14F-4D97-AF65-F5344CB8AC3E}">
        <p14:creationId xmlns:p14="http://schemas.microsoft.com/office/powerpoint/2010/main" val="317521756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 name="图片 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7107" y="1225202"/>
            <a:ext cx="1961039" cy="3566029"/>
          </a:xfrm>
          <a:prstGeom prst="rect">
            <a:avLst/>
          </a:prstGeom>
          <a:effectLst>
            <a:outerShdw blurRad="50800" dist="38100" dir="2700000" algn="tl" rotWithShape="0">
              <a:prstClr val="black">
                <a:alpha val="40000"/>
              </a:prstClr>
            </a:outerShdw>
          </a:effectLst>
        </p:spPr>
      </p:pic>
      <p:sp>
        <p:nvSpPr>
          <p:cNvPr id="90" name="矩形 89"/>
          <p:cNvSpPr/>
          <p:nvPr/>
        </p:nvSpPr>
        <p:spPr>
          <a:xfrm>
            <a:off x="1893932" y="2655952"/>
            <a:ext cx="6190218" cy="707886"/>
          </a:xfrm>
          <a:prstGeom prst="rect">
            <a:avLst/>
          </a:prstGeom>
          <a:effectLst/>
        </p:spPr>
        <p:txBody>
          <a:bodyPr wrap="square">
            <a:spAutoFit/>
          </a:bodyPr>
          <a:lstStyle/>
          <a:p>
            <a:pPr fontAlgn="auto">
              <a:spcBef>
                <a:spcPts val="0"/>
              </a:spcBef>
              <a:spcAft>
                <a:spcPts val="0"/>
              </a:spcAft>
              <a:defRPr/>
            </a:pPr>
            <a:r>
              <a:rPr lang="zh-CN" altLang="en-US" sz="4000" dirty="0" smtClean="0">
                <a:ln w="17780" cmpd="sng">
                  <a:solidFill>
                    <a:srgbClr val="FFFFFF"/>
                  </a:solidFill>
                  <a:prstDash val="solid"/>
                  <a:miter lim="800000"/>
                </a:ln>
                <a:solidFill>
                  <a:srgbClr val="002060"/>
                </a:solidFill>
                <a:effectLst>
                  <a:outerShdw blurRad="50800" algn="tl" rotWithShape="0">
                    <a:srgbClr val="000000"/>
                  </a:outerShdw>
                </a:effectLst>
                <a:latin typeface="汉仪大宋简" panose="02010609000101010101" pitchFamily="49" charset="-122"/>
                <a:ea typeface="汉仪大宋简" panose="02010609000101010101" pitchFamily="49" charset="-122"/>
              </a:rPr>
              <a:t>公安警察局工作</a:t>
            </a:r>
            <a:r>
              <a:rPr lang="en-US" altLang="zh-CN" sz="4000" dirty="0" smtClean="0">
                <a:ln w="17780" cmpd="sng">
                  <a:solidFill>
                    <a:srgbClr val="FFFFFF"/>
                  </a:solidFill>
                  <a:prstDash val="solid"/>
                  <a:miter lim="800000"/>
                </a:ln>
                <a:solidFill>
                  <a:srgbClr val="002060"/>
                </a:solidFill>
                <a:effectLst>
                  <a:outerShdw blurRad="50800" algn="tl" rotWithShape="0">
                    <a:srgbClr val="000000"/>
                  </a:outerShdw>
                </a:effectLst>
                <a:latin typeface="汉仪大宋简" panose="02010609000101010101" pitchFamily="49" charset="-122"/>
                <a:ea typeface="汉仪大宋简" panose="02010609000101010101" pitchFamily="49" charset="-122"/>
              </a:rPr>
              <a:t>PPT</a:t>
            </a:r>
            <a:r>
              <a:rPr lang="zh-CN" altLang="en-US" sz="4000" dirty="0" smtClean="0">
                <a:ln w="17780" cmpd="sng">
                  <a:solidFill>
                    <a:srgbClr val="FFFFFF"/>
                  </a:solidFill>
                  <a:prstDash val="solid"/>
                  <a:miter lim="800000"/>
                </a:ln>
                <a:solidFill>
                  <a:srgbClr val="002060"/>
                </a:solidFill>
                <a:effectLst>
                  <a:outerShdw blurRad="50800" algn="tl" rotWithShape="0">
                    <a:srgbClr val="000000"/>
                  </a:outerShdw>
                </a:effectLst>
                <a:latin typeface="汉仪大宋简" panose="02010609000101010101" pitchFamily="49" charset="-122"/>
                <a:ea typeface="汉仪大宋简" panose="02010609000101010101" pitchFamily="49" charset="-122"/>
              </a:rPr>
              <a:t>模板</a:t>
            </a:r>
            <a:endParaRPr lang="zh-CN" altLang="en-US" sz="4000" dirty="0">
              <a:ln w="17780" cmpd="sng">
                <a:solidFill>
                  <a:srgbClr val="FFFFFF"/>
                </a:solidFill>
                <a:prstDash val="solid"/>
                <a:miter lim="800000"/>
              </a:ln>
              <a:solidFill>
                <a:srgbClr val="002060"/>
              </a:solidFill>
              <a:effectLst>
                <a:outerShdw blurRad="50800" algn="tl" rotWithShape="0">
                  <a:srgbClr val="000000"/>
                </a:outerShdw>
              </a:effectLst>
              <a:latin typeface="汉仪大宋简" panose="02010609000101010101" pitchFamily="49" charset="-122"/>
              <a:ea typeface="汉仪大宋简" panose="02010609000101010101" pitchFamily="49" charset="-122"/>
            </a:endParaRPr>
          </a:p>
        </p:txBody>
      </p:sp>
      <p:cxnSp>
        <p:nvCxnSpPr>
          <p:cNvPr id="91" name="直接连接符 90"/>
          <p:cNvCxnSpPr/>
          <p:nvPr/>
        </p:nvCxnSpPr>
        <p:spPr bwMode="auto">
          <a:xfrm>
            <a:off x="2700258" y="3610608"/>
            <a:ext cx="3927710" cy="0"/>
          </a:xfrm>
          <a:prstGeom prst="line">
            <a:avLst/>
          </a:prstGeom>
          <a:ln w="28575">
            <a:solidFill>
              <a:schemeClr val="tx2"/>
            </a:solidFill>
            <a:headEnd type="none" w="med" len="med"/>
            <a:tailEnd type="none" w="med" len="med"/>
          </a:ln>
          <a:extLst/>
        </p:spPr>
        <p:style>
          <a:lnRef idx="1">
            <a:schemeClr val="accent2"/>
          </a:lnRef>
          <a:fillRef idx="0">
            <a:schemeClr val="accent2"/>
          </a:fillRef>
          <a:effectRef idx="0">
            <a:schemeClr val="accent2"/>
          </a:effectRef>
          <a:fontRef idx="minor">
            <a:schemeClr val="tx1"/>
          </a:fontRef>
        </p:style>
      </p:cxnSp>
      <p:sp>
        <p:nvSpPr>
          <p:cNvPr id="92" name="六边形 91"/>
          <p:cNvSpPr/>
          <p:nvPr/>
        </p:nvSpPr>
        <p:spPr bwMode="auto">
          <a:xfrm>
            <a:off x="3092019" y="3474012"/>
            <a:ext cx="3024336" cy="288032"/>
          </a:xfrm>
          <a:prstGeom prst="hexagon">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lnSpc>
                <a:spcPts val="1500"/>
              </a:lnSpc>
            </a:pPr>
            <a:r>
              <a:rPr lang="zh-CN" altLang="en-US" sz="1600" b="0" dirty="0" smtClean="0">
                <a:solidFill>
                  <a:schemeClr val="bg1"/>
                </a:solidFill>
                <a:latin typeface="微软雅黑" pitchFamily="34" charset="-122"/>
                <a:ea typeface="微软雅黑" pitchFamily="34" charset="-122"/>
              </a:rPr>
              <a:t>在此输入您 的文字内容</a:t>
            </a:r>
            <a:endParaRPr lang="zh-CN" altLang="en-US" sz="1600" b="0" dirty="0">
              <a:solidFill>
                <a:schemeClr val="bg1"/>
              </a:solidFill>
              <a:latin typeface="微软雅黑" pitchFamily="34" charset="-122"/>
              <a:ea typeface="微软雅黑" pitchFamily="34" charset="-122"/>
            </a:endParaRPr>
          </a:p>
        </p:txBody>
      </p:sp>
      <p:sp>
        <p:nvSpPr>
          <p:cNvPr id="93" name="Rectangle 13"/>
          <p:cNvSpPr txBox="1">
            <a:spLocks noChangeArrowheads="1"/>
          </p:cNvSpPr>
          <p:nvPr/>
        </p:nvSpPr>
        <p:spPr bwMode="auto">
          <a:xfrm>
            <a:off x="2661638" y="3804526"/>
            <a:ext cx="450352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19" tIns="45709" rIns="91419" bIns="45709" anchor="ctr"/>
          <a:lstStyle>
            <a:lvl1pPr marL="342900" indent="-342900"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fontAlgn="ctr" hangingPunct="1">
              <a:lnSpc>
                <a:spcPct val="90000"/>
              </a:lnSpc>
              <a:spcBef>
                <a:spcPct val="20000"/>
              </a:spcBef>
            </a:pPr>
            <a:r>
              <a:rPr lang="zh-CN" altLang="en-US" b="0" i="0" dirty="0" smtClean="0">
                <a:latin typeface="方正黑体简体" pitchFamily="2" charset="-122"/>
                <a:ea typeface="方正黑体简体" pitchFamily="2" charset="-122"/>
              </a:rPr>
              <a:t>年终</a:t>
            </a:r>
            <a:r>
              <a:rPr lang="zh-CN" altLang="en-US" b="0" i="0" dirty="0">
                <a:latin typeface="方正黑体简体" pitchFamily="2" charset="-122"/>
                <a:ea typeface="方正黑体简体" pitchFamily="2" charset="-122"/>
              </a:rPr>
              <a:t>总结/新年计划</a:t>
            </a:r>
            <a:r>
              <a:rPr lang="en-US" altLang="zh-CN" b="0" i="0" dirty="0">
                <a:latin typeface="方正黑体简体" pitchFamily="2" charset="-122"/>
                <a:ea typeface="方正黑体简体" pitchFamily="2" charset="-122"/>
              </a:rPr>
              <a:t>/</a:t>
            </a:r>
            <a:r>
              <a:rPr lang="zh-CN" altLang="en-US" b="0" i="0" dirty="0">
                <a:latin typeface="方正黑体简体" pitchFamily="2" charset="-122"/>
                <a:ea typeface="方正黑体简体" pitchFamily="2" charset="-122"/>
              </a:rPr>
              <a:t>工作汇报/通用</a:t>
            </a:r>
            <a:r>
              <a:rPr lang="zh-CN" altLang="en-US" b="0" i="0" dirty="0" smtClean="0">
                <a:latin typeface="方正黑体简体" pitchFamily="2" charset="-122"/>
                <a:ea typeface="方正黑体简体" pitchFamily="2" charset="-122"/>
              </a:rPr>
              <a:t>PPT</a:t>
            </a:r>
            <a:endParaRPr lang="zh-CN" altLang="en-US" b="0" i="0" dirty="0">
              <a:latin typeface="方正黑体简体" pitchFamily="2" charset="-122"/>
              <a:ea typeface="方正黑体简体" pitchFamily="2" charset="-122"/>
            </a:endParaRPr>
          </a:p>
        </p:txBody>
      </p:sp>
      <p:pic>
        <p:nvPicPr>
          <p:cNvPr id="45" name="图片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77974" y="183744"/>
            <a:ext cx="2564814" cy="2580844"/>
          </a:xfrm>
          <a:prstGeom prst="rect">
            <a:avLst/>
          </a:prstGeom>
        </p:spPr>
      </p:pic>
      <p:grpSp>
        <p:nvGrpSpPr>
          <p:cNvPr id="54" name="Group 550"/>
          <p:cNvGrpSpPr>
            <a:grpSpLocks/>
          </p:cNvGrpSpPr>
          <p:nvPr/>
        </p:nvGrpSpPr>
        <p:grpSpPr bwMode="auto">
          <a:xfrm>
            <a:off x="3574772" y="403490"/>
            <a:ext cx="1994455" cy="1995098"/>
            <a:chOff x="295" y="3475"/>
            <a:chExt cx="1407" cy="1407"/>
          </a:xfrm>
        </p:grpSpPr>
        <p:sp>
          <p:nvSpPr>
            <p:cNvPr id="55" name="Oval 551"/>
            <p:cNvSpPr>
              <a:spLocks noChangeArrowheads="1"/>
            </p:cNvSpPr>
            <p:nvPr/>
          </p:nvSpPr>
          <p:spPr bwMode="auto">
            <a:xfrm>
              <a:off x="295" y="3475"/>
              <a:ext cx="1407" cy="1407"/>
            </a:xfrm>
            <a:prstGeom prst="ellipse">
              <a:avLst/>
            </a:prstGeom>
            <a:gradFill rotWithShape="1">
              <a:gsLst>
                <a:gs pos="0">
                  <a:schemeClr val="bg1">
                    <a:alpha val="0"/>
                  </a:schemeClr>
                </a:gs>
                <a:gs pos="100000">
                  <a:schemeClr val="bg1">
                    <a:gamma/>
                    <a:shade val="81961"/>
                    <a:invGamma/>
                    <a:alpha val="12000"/>
                  </a:schemeClr>
                </a:gs>
              </a:gsLst>
              <a:path path="shape">
                <a:fillToRect l="50000" t="50000" r="50000" b="50000"/>
              </a:path>
            </a:gradFill>
            <a:ln>
              <a:noFill/>
            </a:ln>
            <a:effectLst/>
            <a:extLst/>
          </p:spPr>
          <p:txBody>
            <a:bodyPr wrap="none" anchor="ctr"/>
            <a:lstStyle/>
            <a:p>
              <a:pPr>
                <a:defRPr/>
              </a:pPr>
              <a:endParaRPr lang="zh-CN" altLang="en-US"/>
            </a:p>
          </p:txBody>
        </p:sp>
        <p:grpSp>
          <p:nvGrpSpPr>
            <p:cNvPr id="56" name="Group 552"/>
            <p:cNvGrpSpPr>
              <a:grpSpLocks/>
            </p:cNvGrpSpPr>
            <p:nvPr/>
          </p:nvGrpSpPr>
          <p:grpSpPr bwMode="auto">
            <a:xfrm>
              <a:off x="476" y="3657"/>
              <a:ext cx="1050" cy="1050"/>
              <a:chOff x="-6056" y="-2208"/>
              <a:chExt cx="2208" cy="2208"/>
            </a:xfrm>
          </p:grpSpPr>
          <p:sp>
            <p:nvSpPr>
              <p:cNvPr id="57" name="Oval 553"/>
              <p:cNvSpPr>
                <a:spLocks noChangeArrowheads="1"/>
              </p:cNvSpPr>
              <p:nvPr/>
            </p:nvSpPr>
            <p:spPr bwMode="auto">
              <a:xfrm>
                <a:off x="-6056" y="-2132"/>
                <a:ext cx="2132" cy="2132"/>
              </a:xfrm>
              <a:prstGeom prst="ellipse">
                <a:avLst/>
              </a:prstGeom>
              <a:gradFill rotWithShape="1">
                <a:gsLst>
                  <a:gs pos="0">
                    <a:schemeClr val="bg1"/>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58" name="Group 554"/>
              <p:cNvGrpSpPr>
                <a:grpSpLocks/>
              </p:cNvGrpSpPr>
              <p:nvPr/>
            </p:nvGrpSpPr>
            <p:grpSpPr bwMode="auto">
              <a:xfrm>
                <a:off x="-6056" y="-2208"/>
                <a:ext cx="2208" cy="2208"/>
                <a:chOff x="-4060" y="-879"/>
                <a:chExt cx="2208" cy="2208"/>
              </a:xfrm>
            </p:grpSpPr>
            <p:grpSp>
              <p:nvGrpSpPr>
                <p:cNvPr id="59" name="Group 555"/>
                <p:cNvGrpSpPr>
                  <a:grpSpLocks/>
                </p:cNvGrpSpPr>
                <p:nvPr/>
              </p:nvGrpSpPr>
              <p:grpSpPr bwMode="auto">
                <a:xfrm>
                  <a:off x="-4060" y="-879"/>
                  <a:ext cx="2208" cy="2208"/>
                  <a:chOff x="-3924" y="-788"/>
                  <a:chExt cx="2208" cy="2208"/>
                </a:xfrm>
              </p:grpSpPr>
              <p:grpSp>
                <p:nvGrpSpPr>
                  <p:cNvPr id="75" name="Group 556"/>
                  <p:cNvGrpSpPr>
                    <a:grpSpLocks noChangeAspect="1"/>
                  </p:cNvGrpSpPr>
                  <p:nvPr/>
                </p:nvGrpSpPr>
                <p:grpSpPr bwMode="auto">
                  <a:xfrm>
                    <a:off x="-3924" y="-788"/>
                    <a:ext cx="2208" cy="2202"/>
                    <a:chOff x="168" y="696"/>
                    <a:chExt cx="1429" cy="1429"/>
                  </a:xfrm>
                </p:grpSpPr>
                <p:grpSp>
                  <p:nvGrpSpPr>
                    <p:cNvPr id="83" name="Group 557"/>
                    <p:cNvGrpSpPr>
                      <a:grpSpLocks noChangeAspect="1"/>
                    </p:cNvGrpSpPr>
                    <p:nvPr/>
                  </p:nvGrpSpPr>
                  <p:grpSpPr bwMode="auto">
                    <a:xfrm>
                      <a:off x="854" y="696"/>
                      <a:ext cx="56" cy="1429"/>
                      <a:chOff x="845" y="696"/>
                      <a:chExt cx="56" cy="1429"/>
                    </a:xfrm>
                  </p:grpSpPr>
                  <p:sp>
                    <p:nvSpPr>
                      <p:cNvPr id="87" name="AutoShape 558"/>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 name="AutoShape 559"/>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84" name="Group 560"/>
                    <p:cNvGrpSpPr>
                      <a:grpSpLocks noChangeAspect="1"/>
                    </p:cNvGrpSpPr>
                    <p:nvPr/>
                  </p:nvGrpSpPr>
                  <p:grpSpPr bwMode="auto">
                    <a:xfrm rot="5400000">
                      <a:off x="855" y="696"/>
                      <a:ext cx="56" cy="1429"/>
                      <a:chOff x="845" y="696"/>
                      <a:chExt cx="56" cy="1429"/>
                    </a:xfrm>
                  </p:grpSpPr>
                  <p:sp>
                    <p:nvSpPr>
                      <p:cNvPr id="85" name="AutoShape 561"/>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6" name="AutoShape 562"/>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nvGrpSpPr>
                  <p:cNvPr id="76" name="Group 563"/>
                  <p:cNvGrpSpPr>
                    <a:grpSpLocks noChangeAspect="1"/>
                  </p:cNvGrpSpPr>
                  <p:nvPr/>
                </p:nvGrpSpPr>
                <p:grpSpPr bwMode="auto">
                  <a:xfrm rot="2700000">
                    <a:off x="-3927" y="-785"/>
                    <a:ext cx="2208" cy="2202"/>
                    <a:chOff x="168" y="696"/>
                    <a:chExt cx="1429" cy="1429"/>
                  </a:xfrm>
                </p:grpSpPr>
                <p:grpSp>
                  <p:nvGrpSpPr>
                    <p:cNvPr id="77" name="Group 564"/>
                    <p:cNvGrpSpPr>
                      <a:grpSpLocks noChangeAspect="1"/>
                    </p:cNvGrpSpPr>
                    <p:nvPr/>
                  </p:nvGrpSpPr>
                  <p:grpSpPr bwMode="auto">
                    <a:xfrm>
                      <a:off x="854" y="696"/>
                      <a:ext cx="56" cy="1429"/>
                      <a:chOff x="845" y="696"/>
                      <a:chExt cx="56" cy="1429"/>
                    </a:xfrm>
                  </p:grpSpPr>
                  <p:sp>
                    <p:nvSpPr>
                      <p:cNvPr id="81" name="AutoShape 565"/>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2" name="AutoShape 566"/>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78" name="Group 567"/>
                    <p:cNvGrpSpPr>
                      <a:grpSpLocks noChangeAspect="1"/>
                    </p:cNvGrpSpPr>
                    <p:nvPr/>
                  </p:nvGrpSpPr>
                  <p:grpSpPr bwMode="auto">
                    <a:xfrm rot="5400000">
                      <a:off x="855" y="696"/>
                      <a:ext cx="56" cy="1429"/>
                      <a:chOff x="845" y="696"/>
                      <a:chExt cx="56" cy="1429"/>
                    </a:xfrm>
                  </p:grpSpPr>
                  <p:sp>
                    <p:nvSpPr>
                      <p:cNvPr id="79" name="AutoShape 568"/>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 name="AutoShape 569"/>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grpSp>
              <p:nvGrpSpPr>
                <p:cNvPr id="60" name="Group 570"/>
                <p:cNvGrpSpPr>
                  <a:grpSpLocks/>
                </p:cNvGrpSpPr>
                <p:nvPr/>
              </p:nvGrpSpPr>
              <p:grpSpPr bwMode="auto">
                <a:xfrm rot="1320000">
                  <a:off x="-3744" y="-528"/>
                  <a:ext cx="1549" cy="1556"/>
                  <a:chOff x="-3928" y="-799"/>
                  <a:chExt cx="2212" cy="2222"/>
                </a:xfrm>
              </p:grpSpPr>
              <p:grpSp>
                <p:nvGrpSpPr>
                  <p:cNvPr id="61" name="Group 571"/>
                  <p:cNvGrpSpPr>
                    <a:grpSpLocks noChangeAspect="1"/>
                  </p:cNvGrpSpPr>
                  <p:nvPr/>
                </p:nvGrpSpPr>
                <p:grpSpPr bwMode="auto">
                  <a:xfrm>
                    <a:off x="-3924" y="-788"/>
                    <a:ext cx="2208" cy="2202"/>
                    <a:chOff x="168" y="696"/>
                    <a:chExt cx="1429" cy="1429"/>
                  </a:xfrm>
                </p:grpSpPr>
                <p:grpSp>
                  <p:nvGrpSpPr>
                    <p:cNvPr id="69" name="Group 572"/>
                    <p:cNvGrpSpPr>
                      <a:grpSpLocks noChangeAspect="1"/>
                    </p:cNvGrpSpPr>
                    <p:nvPr/>
                  </p:nvGrpSpPr>
                  <p:grpSpPr bwMode="auto">
                    <a:xfrm>
                      <a:off x="854" y="696"/>
                      <a:ext cx="56" cy="1429"/>
                      <a:chOff x="845" y="696"/>
                      <a:chExt cx="56" cy="1429"/>
                    </a:xfrm>
                  </p:grpSpPr>
                  <p:sp>
                    <p:nvSpPr>
                      <p:cNvPr id="73" name="AutoShape 573"/>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 name="AutoShape 574"/>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70" name="Group 575"/>
                    <p:cNvGrpSpPr>
                      <a:grpSpLocks noChangeAspect="1"/>
                    </p:cNvGrpSpPr>
                    <p:nvPr/>
                  </p:nvGrpSpPr>
                  <p:grpSpPr bwMode="auto">
                    <a:xfrm rot="5400000">
                      <a:off x="855" y="696"/>
                      <a:ext cx="56" cy="1429"/>
                      <a:chOff x="845" y="696"/>
                      <a:chExt cx="56" cy="1429"/>
                    </a:xfrm>
                  </p:grpSpPr>
                  <p:sp>
                    <p:nvSpPr>
                      <p:cNvPr id="71" name="AutoShape 576"/>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2" name="AutoShape 577"/>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nvGrpSpPr>
                  <p:cNvPr id="62" name="Group 578"/>
                  <p:cNvGrpSpPr>
                    <a:grpSpLocks noChangeAspect="1"/>
                  </p:cNvGrpSpPr>
                  <p:nvPr/>
                </p:nvGrpSpPr>
                <p:grpSpPr bwMode="auto">
                  <a:xfrm rot="2700000">
                    <a:off x="-3938" y="-789"/>
                    <a:ext cx="2222" cy="2202"/>
                    <a:chOff x="160" y="696"/>
                    <a:chExt cx="1438" cy="1429"/>
                  </a:xfrm>
                </p:grpSpPr>
                <p:grpSp>
                  <p:nvGrpSpPr>
                    <p:cNvPr id="63" name="Group 579"/>
                    <p:cNvGrpSpPr>
                      <a:grpSpLocks noChangeAspect="1"/>
                    </p:cNvGrpSpPr>
                    <p:nvPr/>
                  </p:nvGrpSpPr>
                  <p:grpSpPr bwMode="auto">
                    <a:xfrm>
                      <a:off x="854" y="696"/>
                      <a:ext cx="56" cy="1429"/>
                      <a:chOff x="845" y="696"/>
                      <a:chExt cx="56" cy="1429"/>
                    </a:xfrm>
                  </p:grpSpPr>
                  <p:sp>
                    <p:nvSpPr>
                      <p:cNvPr id="67" name="AutoShape 580"/>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 name="AutoShape 581"/>
                      <p:cNvSpPr>
                        <a:spLocks noChangeAspect="1" noChangeArrowheads="1"/>
                      </p:cNvSpPr>
                      <p:nvPr/>
                    </p:nvSpPr>
                    <p:spPr bwMode="auto">
                      <a:xfrm flipV="1">
                        <a:off x="845" y="1410"/>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64" name="Group 582"/>
                    <p:cNvGrpSpPr>
                      <a:grpSpLocks noChangeAspect="1"/>
                    </p:cNvGrpSpPr>
                    <p:nvPr/>
                  </p:nvGrpSpPr>
                  <p:grpSpPr bwMode="auto">
                    <a:xfrm rot="5400000">
                      <a:off x="850" y="692"/>
                      <a:ext cx="57" cy="1438"/>
                      <a:chOff x="845" y="696"/>
                      <a:chExt cx="57" cy="1438"/>
                    </a:xfrm>
                  </p:grpSpPr>
                  <p:sp>
                    <p:nvSpPr>
                      <p:cNvPr id="65" name="AutoShape 583"/>
                      <p:cNvSpPr>
                        <a:spLocks noChangeAspect="1" noChangeArrowheads="1"/>
                      </p:cNvSpPr>
                      <p:nvPr/>
                    </p:nvSpPr>
                    <p:spPr bwMode="auto">
                      <a:xfrm>
                        <a:off x="845" y="696"/>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6" name="AutoShape 584"/>
                      <p:cNvSpPr>
                        <a:spLocks noChangeAspect="1" noChangeArrowheads="1"/>
                      </p:cNvSpPr>
                      <p:nvPr/>
                    </p:nvSpPr>
                    <p:spPr bwMode="auto">
                      <a:xfrm flipV="1">
                        <a:off x="846" y="1419"/>
                        <a:ext cx="56" cy="715"/>
                      </a:xfrm>
                      <a:prstGeom prst="triangle">
                        <a:avLst>
                          <a:gd name="adj" fmla="val 50000"/>
                        </a:avLst>
                      </a:prstGeom>
                      <a:solidFill>
                        <a:schemeClr val="bg1">
                          <a:alpha val="1882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grpSp>
        </p:grpSp>
      </p:grpSp>
      <p:pic>
        <p:nvPicPr>
          <p:cNvPr id="43" name="图片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74210" y="2582634"/>
            <a:ext cx="1969790" cy="1909090"/>
          </a:xfrm>
          <a:prstGeom prst="rect">
            <a:avLst/>
          </a:prstGeom>
        </p:spPr>
      </p:pic>
      <p:grpSp>
        <p:nvGrpSpPr>
          <p:cNvPr id="44" name="组合 43"/>
          <p:cNvGrpSpPr/>
          <p:nvPr/>
        </p:nvGrpSpPr>
        <p:grpSpPr>
          <a:xfrm>
            <a:off x="-129174" y="3806043"/>
            <a:ext cx="9270537" cy="1686417"/>
            <a:chOff x="-218786" y="3807260"/>
            <a:chExt cx="9193962" cy="1686417"/>
          </a:xfrm>
        </p:grpSpPr>
        <p:pic>
          <p:nvPicPr>
            <p:cNvPr id="47" name="Picture 5" descr="C:\Users\PC\Desktop\zqq\26_0013_p------3.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18786" y="3807260"/>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组合 47"/>
            <p:cNvGrpSpPr/>
            <p:nvPr/>
          </p:nvGrpSpPr>
          <p:grpSpPr>
            <a:xfrm>
              <a:off x="-178779" y="4134936"/>
              <a:ext cx="9153955" cy="1358741"/>
              <a:chOff x="-178779" y="4134936"/>
              <a:chExt cx="9153955" cy="1358741"/>
            </a:xfrm>
          </p:grpSpPr>
          <p:sp>
            <p:nvSpPr>
              <p:cNvPr id="49" name="矩形 1"/>
              <p:cNvSpPr>
                <a:spLocks noChangeArrowheads="1"/>
              </p:cNvSpPr>
              <p:nvPr/>
            </p:nvSpPr>
            <p:spPr bwMode="auto">
              <a:xfrm>
                <a:off x="-168824" y="4134936"/>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50" name="Picture 2" descr="C:\Users\PC\Desktop\zqq\20_0006_-----4.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78779" y="4246119"/>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370229548"/>
      </p:ext>
    </p:extLst>
  </p:cSld>
  <p:clrMapOvr>
    <a:masterClrMapping/>
  </p:clrMapOvr>
  <mc:AlternateContent xmlns:mc="http://schemas.openxmlformats.org/markup-compatibility/2006" xmlns:p14="http://schemas.microsoft.com/office/powerpoint/2010/main">
    <mc:Choice Requires="p14">
      <p:transition spd="slow" p14:dur="4000" advClick="0" advTm="12000">
        <p14:vortex dir="r"/>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anim calcmode="lin" valueType="num">
                                      <p:cBhvr>
                                        <p:cTn id="8" dur="500" fill="hold"/>
                                        <p:tgtEl>
                                          <p:spTgt spid="51"/>
                                        </p:tgtEl>
                                        <p:attrNameLst>
                                          <p:attrName>ppt_x</p:attrName>
                                        </p:attrNameLst>
                                      </p:cBhvr>
                                      <p:tavLst>
                                        <p:tav tm="0">
                                          <p:val>
                                            <p:strVal val="#ppt_x"/>
                                          </p:val>
                                        </p:tav>
                                        <p:tav tm="100000">
                                          <p:val>
                                            <p:strVal val="#ppt_x"/>
                                          </p:val>
                                        </p:tav>
                                      </p:tavLst>
                                    </p:anim>
                                    <p:anim calcmode="lin" valueType="num">
                                      <p:cBhvr>
                                        <p:cTn id="9" dur="500" fill="hold"/>
                                        <p:tgtEl>
                                          <p:spTgt spid="51"/>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1000"/>
                                        <p:tgtEl>
                                          <p:spTgt spid="45"/>
                                        </p:tgtEl>
                                      </p:cBhvr>
                                    </p:animEffect>
                                    <p:anim calcmode="lin" valueType="num">
                                      <p:cBhvr>
                                        <p:cTn id="17" dur="1000" fill="hold"/>
                                        <p:tgtEl>
                                          <p:spTgt spid="45"/>
                                        </p:tgtEl>
                                        <p:attrNameLst>
                                          <p:attrName>ppt_x</p:attrName>
                                        </p:attrNameLst>
                                      </p:cBhvr>
                                      <p:tavLst>
                                        <p:tav tm="0">
                                          <p:val>
                                            <p:strVal val="#ppt_x"/>
                                          </p:val>
                                        </p:tav>
                                        <p:tav tm="100000">
                                          <p:val>
                                            <p:strVal val="#ppt_x"/>
                                          </p:val>
                                        </p:tav>
                                      </p:tavLst>
                                    </p:anim>
                                    <p:anim calcmode="lin" valueType="num">
                                      <p:cBhvr>
                                        <p:cTn id="18" dur="1000" fill="hold"/>
                                        <p:tgtEl>
                                          <p:spTgt spid="4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3" presetClass="entr" presetSubtype="36" fill="hold" grpId="0" nodeType="afterEffect">
                                  <p:stCondLst>
                                    <p:cond delay="0"/>
                                  </p:stCondLst>
                                  <p:childTnLst>
                                    <p:set>
                                      <p:cBhvr>
                                        <p:cTn id="21" dur="1" fill="hold">
                                          <p:stCondLst>
                                            <p:cond delay="0"/>
                                          </p:stCondLst>
                                        </p:cTn>
                                        <p:tgtEl>
                                          <p:spTgt spid="90"/>
                                        </p:tgtEl>
                                        <p:attrNameLst>
                                          <p:attrName>style.visibility</p:attrName>
                                        </p:attrNameLst>
                                      </p:cBhvr>
                                      <p:to>
                                        <p:strVal val="visible"/>
                                      </p:to>
                                    </p:set>
                                    <p:anim calcmode="lin" valueType="num">
                                      <p:cBhvr>
                                        <p:cTn id="22" dur="1000" fill="hold"/>
                                        <p:tgtEl>
                                          <p:spTgt spid="90"/>
                                        </p:tgtEl>
                                        <p:attrNameLst>
                                          <p:attrName>ppt_w</p:attrName>
                                        </p:attrNameLst>
                                      </p:cBhvr>
                                      <p:tavLst>
                                        <p:tav tm="0">
                                          <p:val>
                                            <p:strVal val="(6*min(max(#ppt_w*#ppt_h,.3),1)-7.4)/-.7*#ppt_w"/>
                                          </p:val>
                                        </p:tav>
                                        <p:tav tm="100000">
                                          <p:val>
                                            <p:strVal val="#ppt_w"/>
                                          </p:val>
                                        </p:tav>
                                      </p:tavLst>
                                    </p:anim>
                                    <p:anim calcmode="lin" valueType="num">
                                      <p:cBhvr>
                                        <p:cTn id="23" dur="1000" fill="hold"/>
                                        <p:tgtEl>
                                          <p:spTgt spid="90"/>
                                        </p:tgtEl>
                                        <p:attrNameLst>
                                          <p:attrName>ppt_h</p:attrName>
                                        </p:attrNameLst>
                                      </p:cBhvr>
                                      <p:tavLst>
                                        <p:tav tm="0">
                                          <p:val>
                                            <p:strVal val="(6*min(max(#ppt_w*#ppt_h,.3),1)-7.4)/-.7*#ppt_h"/>
                                          </p:val>
                                        </p:tav>
                                        <p:tav tm="100000">
                                          <p:val>
                                            <p:strVal val="#ppt_h"/>
                                          </p:val>
                                        </p:tav>
                                      </p:tavLst>
                                    </p:anim>
                                    <p:anim calcmode="lin" valueType="num">
                                      <p:cBhvr>
                                        <p:cTn id="24" dur="1000" fill="hold"/>
                                        <p:tgtEl>
                                          <p:spTgt spid="90"/>
                                        </p:tgtEl>
                                        <p:attrNameLst>
                                          <p:attrName>ppt_x</p:attrName>
                                        </p:attrNameLst>
                                      </p:cBhvr>
                                      <p:tavLst>
                                        <p:tav tm="0">
                                          <p:val>
                                            <p:fltVal val="0.5"/>
                                          </p:val>
                                        </p:tav>
                                        <p:tav tm="100000">
                                          <p:val>
                                            <p:strVal val="#ppt_x"/>
                                          </p:val>
                                        </p:tav>
                                      </p:tavLst>
                                    </p:anim>
                                    <p:anim calcmode="lin" valueType="num">
                                      <p:cBhvr>
                                        <p:cTn id="25" dur="1000" fill="hold"/>
                                        <p:tgtEl>
                                          <p:spTgt spid="90"/>
                                        </p:tgtEl>
                                        <p:attrNameLst>
                                          <p:attrName>ppt_y</p:attrName>
                                        </p:attrNameLst>
                                      </p:cBhvr>
                                      <p:tavLst>
                                        <p:tav tm="0">
                                          <p:val>
                                            <p:strVal val="1+(6*min(max(#ppt_w*#ppt_h,.3),1)-7.4)/-.7*#ppt_h/2"/>
                                          </p:val>
                                        </p:tav>
                                        <p:tav tm="100000">
                                          <p:val>
                                            <p:strVal val="#ppt_y"/>
                                          </p:val>
                                        </p:tav>
                                      </p:tavLst>
                                    </p:anim>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90"/>
                                        </p:tgtEl>
                                      </p:cBhvr>
                                    </p:animEffect>
                                    <p:animScale>
                                      <p:cBhvr>
                                        <p:cTn id="29" dur="250" autoRev="1" fill="hold"/>
                                        <p:tgtEl>
                                          <p:spTgt spid="90"/>
                                        </p:tgtEl>
                                      </p:cBhvr>
                                      <p:by x="105000" y="105000"/>
                                    </p:animScale>
                                  </p:childTnLst>
                                </p:cTn>
                              </p:par>
                            </p:childTnLst>
                          </p:cTn>
                        </p:par>
                        <p:par>
                          <p:cTn id="30" fill="hold">
                            <p:stCondLst>
                              <p:cond delay="3000"/>
                            </p:stCondLst>
                            <p:childTnLst>
                              <p:par>
                                <p:cTn id="31" presetID="16" presetClass="entr" presetSubtype="21"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barn(inVertical)">
                                      <p:cBhvr>
                                        <p:cTn id="33" dur="500"/>
                                        <p:tgtEl>
                                          <p:spTgt spid="91"/>
                                        </p:tgtEl>
                                      </p:cBhvr>
                                    </p:animEffect>
                                  </p:childTnLst>
                                </p:cTn>
                              </p:par>
                            </p:childTnLst>
                          </p:cTn>
                        </p:par>
                        <p:par>
                          <p:cTn id="34" fill="hold">
                            <p:stCondLst>
                              <p:cond delay="3500"/>
                            </p:stCondLst>
                            <p:childTnLst>
                              <p:par>
                                <p:cTn id="35" presetID="16" presetClass="entr" presetSubtype="37"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barn(outVertical)">
                                      <p:cBhvr>
                                        <p:cTn id="37" dur="500"/>
                                        <p:tgtEl>
                                          <p:spTgt spid="92"/>
                                        </p:tgtEl>
                                      </p:cBhvr>
                                    </p:animEffect>
                                  </p:childTnLst>
                                </p:cTn>
                              </p:par>
                              <p:par>
                                <p:cTn id="38" presetID="42"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56" presetClass="entr" presetSubtype="0" fill="hold" grpId="4" nodeType="afterEffect">
                                  <p:stCondLst>
                                    <p:cond delay="0"/>
                                  </p:stCondLst>
                                  <p:iterate type="lt">
                                    <p:tmPct val="10000"/>
                                  </p:iterate>
                                  <p:childTnLst>
                                    <p:set>
                                      <p:cBhvr>
                                        <p:cTn id="45" dur="1" fill="hold">
                                          <p:stCondLst>
                                            <p:cond delay="0"/>
                                          </p:stCondLst>
                                        </p:cTn>
                                        <p:tgtEl>
                                          <p:spTgt spid="93"/>
                                        </p:tgtEl>
                                        <p:attrNameLst>
                                          <p:attrName>style.visibility</p:attrName>
                                        </p:attrNameLst>
                                      </p:cBhvr>
                                      <p:to>
                                        <p:strVal val="visible"/>
                                      </p:to>
                                    </p:set>
                                    <p:anim by="(-#ppt_w*2)" calcmode="lin" valueType="num">
                                      <p:cBhvr rctx="PPT">
                                        <p:cTn id="46" dur="500" autoRev="1" fill="hold">
                                          <p:stCondLst>
                                            <p:cond delay="0"/>
                                          </p:stCondLst>
                                        </p:cTn>
                                        <p:tgtEl>
                                          <p:spTgt spid="93"/>
                                        </p:tgtEl>
                                        <p:attrNameLst>
                                          <p:attrName>ppt_w</p:attrName>
                                        </p:attrNameLst>
                                      </p:cBhvr>
                                    </p:anim>
                                    <p:anim by="(#ppt_w*0.50)" calcmode="lin" valueType="num">
                                      <p:cBhvr>
                                        <p:cTn id="47" dur="500" decel="50000" autoRev="1" fill="hold">
                                          <p:stCondLst>
                                            <p:cond delay="0"/>
                                          </p:stCondLst>
                                        </p:cTn>
                                        <p:tgtEl>
                                          <p:spTgt spid="93"/>
                                        </p:tgtEl>
                                        <p:attrNameLst>
                                          <p:attrName>ppt_x</p:attrName>
                                        </p:attrNameLst>
                                      </p:cBhvr>
                                    </p:anim>
                                    <p:anim from="(-#ppt_h/2)" to="(#ppt_y)" calcmode="lin" valueType="num">
                                      <p:cBhvr>
                                        <p:cTn id="48" dur="1000" fill="hold">
                                          <p:stCondLst>
                                            <p:cond delay="0"/>
                                          </p:stCondLst>
                                        </p:cTn>
                                        <p:tgtEl>
                                          <p:spTgt spid="93"/>
                                        </p:tgtEl>
                                        <p:attrNameLst>
                                          <p:attrName>ppt_y</p:attrName>
                                        </p:attrNameLst>
                                      </p:cBhvr>
                                    </p:anim>
                                    <p:animRot by="21600000">
                                      <p:cBhvr>
                                        <p:cTn id="49" dur="1000" fill="hold">
                                          <p:stCondLst>
                                            <p:cond delay="0"/>
                                          </p:stCondLst>
                                        </p:cTn>
                                        <p:tgtEl>
                                          <p:spTgt spid="93"/>
                                        </p:tgtEl>
                                        <p:attrNameLst>
                                          <p:attrName>r</p:attrName>
                                        </p:attrNameLst>
                                      </p:cBhvr>
                                    </p:animRot>
                                  </p:childTnLst>
                                </p:cTn>
                              </p:par>
                            </p:childTnLst>
                          </p:cTn>
                        </p:par>
                        <p:par>
                          <p:cTn id="50" fill="hold">
                            <p:stCondLst>
                              <p:cond delay="7400"/>
                            </p:stCondLst>
                            <p:childTnLst>
                              <p:par>
                                <p:cTn id="51" presetID="10" presetClass="entr" presetSubtype="0"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par>
                          <p:cTn id="54" fill="hold">
                            <p:stCondLst>
                              <p:cond delay="7900"/>
                            </p:stCondLst>
                            <p:childTnLst>
                              <p:par>
                                <p:cTn id="55" presetID="6" presetClass="emph" presetSubtype="0" fill="hold" nodeType="afterEffect">
                                  <p:stCondLst>
                                    <p:cond delay="0"/>
                                  </p:stCondLst>
                                  <p:childTnLst>
                                    <p:animScale>
                                      <p:cBhvr>
                                        <p:cTn id="56" dur="1250" fill="hold"/>
                                        <p:tgtEl>
                                          <p:spTgt spid="54"/>
                                        </p:tgtEl>
                                      </p:cBhvr>
                                      <p:by x="400000" y="400000"/>
                                    </p:animScale>
                                  </p:childTnLst>
                                </p:cTn>
                              </p:par>
                            </p:childTnLst>
                          </p:cTn>
                        </p:par>
                        <p:par>
                          <p:cTn id="57" fill="hold">
                            <p:stCondLst>
                              <p:cond delay="9150"/>
                            </p:stCondLst>
                            <p:childTnLst>
                              <p:par>
                                <p:cTn id="58" presetID="6" presetClass="emph" presetSubtype="0" autoRev="1" fill="hold" nodeType="afterEffect">
                                  <p:stCondLst>
                                    <p:cond delay="0"/>
                                  </p:stCondLst>
                                  <p:childTnLst>
                                    <p:animScale>
                                      <p:cBhvr>
                                        <p:cTn id="59" dur="1250" fill="hold"/>
                                        <p:tgtEl>
                                          <p:spTgt spid="54"/>
                                        </p:tgtEl>
                                      </p:cBhvr>
                                      <p:by x="400000" y="400000"/>
                                    </p:animScale>
                                  </p:childTnLst>
                                </p:cTn>
                              </p:par>
                              <p:par>
                                <p:cTn id="60" presetID="10" presetClass="exit" presetSubtype="0" fill="hold" nodeType="withEffect">
                                  <p:stCondLst>
                                    <p:cond delay="0"/>
                                  </p:stCondLst>
                                  <p:childTnLst>
                                    <p:animEffect transition="out" filter="fade">
                                      <p:cBhvr>
                                        <p:cTn id="61" dur="1250"/>
                                        <p:tgtEl>
                                          <p:spTgt spid="54"/>
                                        </p:tgtEl>
                                      </p:cBhvr>
                                    </p:animEffect>
                                    <p:set>
                                      <p:cBhvr>
                                        <p:cTn id="62" dur="1" fill="hold">
                                          <p:stCondLst>
                                            <p:cond delay="124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2" grpId="0" animBg="1"/>
      <p:bldP spid="93" grpId="0" bldLvl="0" autoUpdateAnimBg="0"/>
      <p:bldP spid="93" grpId="1" bldLvl="0" autoUpdateAnimBg="0"/>
      <p:bldP spid="93" grpId="2" bldLvl="0" autoUpdateAnimBg="0"/>
      <p:bldP spid="93" grpId="3" bldLvl="0" autoUpdateAnimBg="0"/>
      <p:bldP spid="93" grpId="4"/>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18" name="Oval 16"/>
          <p:cNvSpPr/>
          <p:nvPr/>
        </p:nvSpPr>
        <p:spPr>
          <a:xfrm rot="16200000">
            <a:off x="3689242" y="2909620"/>
            <a:ext cx="200181" cy="21213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grpSp>
        <p:nvGrpSpPr>
          <p:cNvPr id="19" name="Group 1"/>
          <p:cNvGrpSpPr/>
          <p:nvPr/>
        </p:nvGrpSpPr>
        <p:grpSpPr>
          <a:xfrm rot="16200000">
            <a:off x="2971950" y="2312482"/>
            <a:ext cx="52979" cy="1409603"/>
            <a:chOff x="6077893" y="2108487"/>
            <a:chExt cx="36214" cy="1552769"/>
          </a:xfrm>
          <a:solidFill>
            <a:schemeClr val="accent2">
              <a:lumMod val="75000"/>
            </a:schemeClr>
          </a:solidFill>
        </p:grpSpPr>
        <p:cxnSp>
          <p:nvCxnSpPr>
            <p:cNvPr id="20" name="Straight Connector 14"/>
            <p:cNvCxnSpPr/>
            <p:nvPr/>
          </p:nvCxnSpPr>
          <p:spPr>
            <a:xfrm>
              <a:off x="6114107"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4"/>
            <p:cNvCxnSpPr/>
            <p:nvPr/>
          </p:nvCxnSpPr>
          <p:spPr>
            <a:xfrm>
              <a:off x="6077893"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grpSp>
        <p:nvGrpSpPr>
          <p:cNvPr id="22" name="Group 2"/>
          <p:cNvGrpSpPr/>
          <p:nvPr/>
        </p:nvGrpSpPr>
        <p:grpSpPr>
          <a:xfrm rot="16200000">
            <a:off x="4491480" y="2401802"/>
            <a:ext cx="52985" cy="1245142"/>
            <a:chOff x="6077893" y="3797444"/>
            <a:chExt cx="36214" cy="1371599"/>
          </a:xfrm>
          <a:solidFill>
            <a:schemeClr val="accent2">
              <a:lumMod val="75000"/>
            </a:schemeClr>
          </a:solidFill>
        </p:grpSpPr>
        <p:cxnSp>
          <p:nvCxnSpPr>
            <p:cNvPr id="23" name="Straight Connector 19"/>
            <p:cNvCxnSpPr/>
            <p:nvPr/>
          </p:nvCxnSpPr>
          <p:spPr>
            <a:xfrm>
              <a:off x="6114107" y="3797444"/>
              <a:ext cx="0" cy="137159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5"/>
            <p:cNvCxnSpPr/>
            <p:nvPr/>
          </p:nvCxnSpPr>
          <p:spPr>
            <a:xfrm>
              <a:off x="6077893" y="3797444"/>
              <a:ext cx="0" cy="137159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grpSp>
        <p:nvGrpSpPr>
          <p:cNvPr id="25" name="Group 3"/>
          <p:cNvGrpSpPr/>
          <p:nvPr/>
        </p:nvGrpSpPr>
        <p:grpSpPr>
          <a:xfrm rot="16200000">
            <a:off x="6049973" y="2321276"/>
            <a:ext cx="52982" cy="1409605"/>
            <a:chOff x="6077893" y="5305231"/>
            <a:chExt cx="36214" cy="1552769"/>
          </a:xfrm>
          <a:solidFill>
            <a:schemeClr val="accent2">
              <a:lumMod val="75000"/>
            </a:schemeClr>
          </a:solidFill>
        </p:grpSpPr>
        <p:cxnSp>
          <p:nvCxnSpPr>
            <p:cNvPr id="26" name="Straight Connector 21"/>
            <p:cNvCxnSpPr/>
            <p:nvPr/>
          </p:nvCxnSpPr>
          <p:spPr>
            <a:xfrm>
              <a:off x="6114107" y="5305231"/>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77893" y="5305231"/>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
        <p:nvSpPr>
          <p:cNvPr id="28" name="Oval 40"/>
          <p:cNvSpPr/>
          <p:nvPr/>
        </p:nvSpPr>
        <p:spPr>
          <a:xfrm rot="16200000">
            <a:off x="2077218" y="2903863"/>
            <a:ext cx="200181" cy="19285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45" name="Oval 41"/>
          <p:cNvSpPr/>
          <p:nvPr/>
        </p:nvSpPr>
        <p:spPr>
          <a:xfrm rot="16200000">
            <a:off x="5146522" y="2912312"/>
            <a:ext cx="200181" cy="21213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100"/>
          </a:p>
        </p:txBody>
      </p:sp>
      <p:sp>
        <p:nvSpPr>
          <p:cNvPr id="46" name="Isosceles Triangle 45"/>
          <p:cNvSpPr/>
          <p:nvPr/>
        </p:nvSpPr>
        <p:spPr>
          <a:xfrm>
            <a:off x="2127538" y="2653677"/>
            <a:ext cx="114105" cy="1954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47" name="Isosceles Triangle 48"/>
          <p:cNvSpPr/>
          <p:nvPr/>
        </p:nvSpPr>
        <p:spPr>
          <a:xfrm rot="10800000" flipH="1">
            <a:off x="3739413" y="3174068"/>
            <a:ext cx="114105" cy="1954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48" name="Isosceles Triangle 69"/>
          <p:cNvSpPr/>
          <p:nvPr/>
        </p:nvSpPr>
        <p:spPr>
          <a:xfrm>
            <a:off x="5186615" y="2675595"/>
            <a:ext cx="114105" cy="1954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100"/>
          </a:p>
        </p:txBody>
      </p:sp>
      <p:sp>
        <p:nvSpPr>
          <p:cNvPr id="49" name="Rectangle 70"/>
          <p:cNvSpPr/>
          <p:nvPr/>
        </p:nvSpPr>
        <p:spPr>
          <a:xfrm>
            <a:off x="804578" y="1292419"/>
            <a:ext cx="2783961" cy="1265775"/>
          </a:xfrm>
          <a:prstGeom prst="rect">
            <a:avLst/>
          </a:prstGeom>
          <a:noFill/>
          <a:ln w="38100">
            <a:solidFill>
              <a:srgbClr val="FF0000"/>
            </a:solidFill>
          </a:ln>
          <a:effectLst>
            <a:outerShdw blurRad="177800" dist="635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50" name="TextBox 49"/>
          <p:cNvSpPr txBox="1"/>
          <p:nvPr/>
        </p:nvSpPr>
        <p:spPr>
          <a:xfrm>
            <a:off x="804578" y="1676149"/>
            <a:ext cx="2783961" cy="632527"/>
          </a:xfrm>
          <a:prstGeom prst="rect">
            <a:avLst/>
          </a:prstGeom>
          <a:noFill/>
        </p:spPr>
        <p:txBody>
          <a:bodyPr wrap="square" lIns="77770" tIns="38885" rIns="77770" bIns="38885"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id-ID" sz="1200" dirty="0">
              <a:solidFill>
                <a:schemeClr val="bg1"/>
              </a:solidFill>
              <a:latin typeface="微软雅黑" pitchFamily="34" charset="-122"/>
              <a:ea typeface="微软雅黑" pitchFamily="34" charset="-122"/>
            </a:endParaRPr>
          </a:p>
        </p:txBody>
      </p:sp>
      <p:sp>
        <p:nvSpPr>
          <p:cNvPr id="51" name="TextBox 50"/>
          <p:cNvSpPr txBox="1"/>
          <p:nvPr/>
        </p:nvSpPr>
        <p:spPr>
          <a:xfrm>
            <a:off x="804578" y="1308482"/>
            <a:ext cx="2783961" cy="302191"/>
          </a:xfrm>
          <a:prstGeom prst="rect">
            <a:avLst/>
          </a:prstGeom>
          <a:solidFill>
            <a:srgbClr val="FF0000"/>
          </a:solidFill>
          <a:ln>
            <a:solidFill>
              <a:srgbClr val="FF0000"/>
            </a:solidFill>
          </a:ln>
        </p:spPr>
        <p:txBody>
          <a:bodyPr wrap="square" lIns="77770" tIns="38885" rIns="77770" bIns="38885" rtlCol="0">
            <a:spAutoFit/>
          </a:bodyPr>
          <a:lstStyle/>
          <a:p>
            <a:pPr algn="ctr"/>
            <a:r>
              <a:rPr lang="zh-CN" altLang="en-US" sz="1400" b="1" dirty="0">
                <a:solidFill>
                  <a:schemeClr val="bg1"/>
                </a:solidFill>
                <a:latin typeface="微软雅黑" pitchFamily="34" charset="-122"/>
                <a:ea typeface="微软雅黑" pitchFamily="34" charset="-122"/>
              </a:rPr>
              <a:t>项目一完成情况</a:t>
            </a:r>
            <a:endParaRPr lang="id-ID" sz="1400" b="1" dirty="0">
              <a:solidFill>
                <a:schemeClr val="bg1"/>
              </a:solidFill>
              <a:latin typeface="微软雅黑" pitchFamily="34" charset="-122"/>
              <a:ea typeface="微软雅黑" pitchFamily="34" charset="-122"/>
            </a:endParaRPr>
          </a:p>
        </p:txBody>
      </p:sp>
      <p:sp>
        <p:nvSpPr>
          <p:cNvPr id="52" name="Oval 40"/>
          <p:cNvSpPr/>
          <p:nvPr/>
        </p:nvSpPr>
        <p:spPr>
          <a:xfrm rot="16200000">
            <a:off x="6792542" y="2916180"/>
            <a:ext cx="200181" cy="21213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100"/>
          </a:p>
        </p:txBody>
      </p:sp>
      <p:sp>
        <p:nvSpPr>
          <p:cNvPr id="53" name="Isosceles Triangle 45"/>
          <p:cNvSpPr/>
          <p:nvPr/>
        </p:nvSpPr>
        <p:spPr>
          <a:xfrm rot="10800000">
            <a:off x="6842713" y="3192348"/>
            <a:ext cx="114105" cy="1954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100"/>
          </a:p>
        </p:txBody>
      </p:sp>
      <p:grpSp>
        <p:nvGrpSpPr>
          <p:cNvPr id="54" name="Group 1"/>
          <p:cNvGrpSpPr/>
          <p:nvPr/>
        </p:nvGrpSpPr>
        <p:grpSpPr>
          <a:xfrm rot="16200000">
            <a:off x="7677014" y="2319573"/>
            <a:ext cx="52982" cy="1409605"/>
            <a:chOff x="6077893" y="2108487"/>
            <a:chExt cx="36214" cy="1552769"/>
          </a:xfrm>
          <a:solidFill>
            <a:schemeClr val="accent2">
              <a:lumMod val="75000"/>
            </a:schemeClr>
          </a:solidFill>
        </p:grpSpPr>
        <p:cxnSp>
          <p:nvCxnSpPr>
            <p:cNvPr id="55" name="Straight Connector 14"/>
            <p:cNvCxnSpPr/>
            <p:nvPr/>
          </p:nvCxnSpPr>
          <p:spPr>
            <a:xfrm>
              <a:off x="6114107"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24"/>
            <p:cNvCxnSpPr/>
            <p:nvPr/>
          </p:nvCxnSpPr>
          <p:spPr>
            <a:xfrm>
              <a:off x="6077893"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grpSp>
        <p:nvGrpSpPr>
          <p:cNvPr id="57" name="Group 1"/>
          <p:cNvGrpSpPr/>
          <p:nvPr/>
        </p:nvGrpSpPr>
        <p:grpSpPr>
          <a:xfrm rot="16200000">
            <a:off x="1361880" y="2313162"/>
            <a:ext cx="52976" cy="1409599"/>
            <a:chOff x="6077893" y="2108487"/>
            <a:chExt cx="36214" cy="1552769"/>
          </a:xfrm>
          <a:solidFill>
            <a:schemeClr val="accent2">
              <a:lumMod val="75000"/>
            </a:schemeClr>
          </a:solidFill>
        </p:grpSpPr>
        <p:cxnSp>
          <p:nvCxnSpPr>
            <p:cNvPr id="58" name="Straight Connector 14"/>
            <p:cNvCxnSpPr/>
            <p:nvPr/>
          </p:nvCxnSpPr>
          <p:spPr>
            <a:xfrm>
              <a:off x="6114107"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24"/>
            <p:cNvCxnSpPr/>
            <p:nvPr/>
          </p:nvCxnSpPr>
          <p:spPr>
            <a:xfrm>
              <a:off x="6077893" y="2108487"/>
              <a:ext cx="0" cy="1552769"/>
            </a:xfrm>
            <a:prstGeom prst="line">
              <a:avLst/>
            </a:prstGeom>
            <a:grpFill/>
            <a:ln w="190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
        <p:nvSpPr>
          <p:cNvPr id="60" name="Oval 71"/>
          <p:cNvSpPr/>
          <p:nvPr/>
        </p:nvSpPr>
        <p:spPr>
          <a:xfrm>
            <a:off x="3125529" y="987968"/>
            <a:ext cx="580935" cy="570132"/>
          </a:xfrm>
          <a:prstGeom prst="ellipse">
            <a:avLst/>
          </a:prstGeom>
          <a:solidFill>
            <a:schemeClr val="bg1"/>
          </a:solid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r>
              <a:rPr lang="en-US" sz="2600" b="1" dirty="0">
                <a:solidFill>
                  <a:schemeClr val="accent2">
                    <a:lumMod val="75000"/>
                  </a:schemeClr>
                </a:solidFill>
                <a:latin typeface="微软雅黑" pitchFamily="34" charset="-122"/>
                <a:ea typeface="微软雅黑" pitchFamily="34" charset="-122"/>
              </a:rPr>
              <a:t>1</a:t>
            </a:r>
            <a:endParaRPr lang="id-ID" sz="2600" b="1" dirty="0">
              <a:solidFill>
                <a:schemeClr val="accent2">
                  <a:lumMod val="75000"/>
                </a:schemeClr>
              </a:solidFill>
              <a:latin typeface="微软雅黑" pitchFamily="34" charset="-122"/>
              <a:ea typeface="微软雅黑" pitchFamily="34" charset="-122"/>
            </a:endParaRPr>
          </a:p>
        </p:txBody>
      </p:sp>
      <p:sp>
        <p:nvSpPr>
          <p:cNvPr id="61" name="TextBox 60"/>
          <p:cNvSpPr txBox="1"/>
          <p:nvPr/>
        </p:nvSpPr>
        <p:spPr>
          <a:xfrm rot="16200000">
            <a:off x="5164669" y="1887658"/>
            <a:ext cx="567745" cy="263195"/>
          </a:xfrm>
          <a:prstGeom prst="rect">
            <a:avLst/>
          </a:prstGeom>
          <a:noFill/>
        </p:spPr>
        <p:txBody>
          <a:bodyPr wrap="none" lIns="77770" tIns="38885" rIns="77770" bIns="38885" rtlCol="0">
            <a:spAutoFit/>
          </a:bodyPr>
          <a:lstStyle/>
          <a:p>
            <a:r>
              <a:rPr lang="id-ID" sz="1200" dirty="0">
                <a:solidFill>
                  <a:schemeClr val="bg1"/>
                </a:solidFill>
                <a:latin typeface="微软雅黑" pitchFamily="34" charset="-122"/>
                <a:ea typeface="微软雅黑" pitchFamily="34" charset="-122"/>
              </a:rPr>
              <a:t>2014</a:t>
            </a:r>
          </a:p>
        </p:txBody>
      </p:sp>
      <p:sp>
        <p:nvSpPr>
          <p:cNvPr id="62" name="Rectangle 70"/>
          <p:cNvSpPr/>
          <p:nvPr/>
        </p:nvSpPr>
        <p:spPr>
          <a:xfrm>
            <a:off x="3854633" y="1292024"/>
            <a:ext cx="2783961" cy="1265775"/>
          </a:xfrm>
          <a:prstGeom prst="rect">
            <a:avLst/>
          </a:prstGeom>
          <a:noFill/>
          <a:ln w="38100">
            <a:solidFill>
              <a:srgbClr val="FF0000"/>
            </a:solidFill>
          </a:ln>
          <a:effectLst>
            <a:outerShdw blurRad="177800" dist="635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63" name="TextBox 62"/>
          <p:cNvSpPr txBox="1"/>
          <p:nvPr/>
        </p:nvSpPr>
        <p:spPr>
          <a:xfrm>
            <a:off x="3854633" y="1675755"/>
            <a:ext cx="2783961" cy="632527"/>
          </a:xfrm>
          <a:prstGeom prst="rect">
            <a:avLst/>
          </a:prstGeom>
          <a:noFill/>
        </p:spPr>
        <p:txBody>
          <a:bodyPr wrap="square" lIns="77770" tIns="38885" rIns="77770" bIns="38885"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id-ID" sz="1200" dirty="0">
              <a:solidFill>
                <a:schemeClr val="bg1"/>
              </a:solidFill>
              <a:latin typeface="微软雅黑" pitchFamily="34" charset="-122"/>
              <a:ea typeface="微软雅黑" pitchFamily="34" charset="-122"/>
            </a:endParaRPr>
          </a:p>
        </p:txBody>
      </p:sp>
      <p:sp>
        <p:nvSpPr>
          <p:cNvPr id="64" name="TextBox 63"/>
          <p:cNvSpPr txBox="1"/>
          <p:nvPr/>
        </p:nvSpPr>
        <p:spPr>
          <a:xfrm>
            <a:off x="3854633" y="1308088"/>
            <a:ext cx="2783961" cy="302191"/>
          </a:xfrm>
          <a:prstGeom prst="rect">
            <a:avLst/>
          </a:prstGeom>
          <a:solidFill>
            <a:srgbClr val="FF0000"/>
          </a:solidFill>
          <a:ln>
            <a:solidFill>
              <a:srgbClr val="FF0000"/>
            </a:solidFill>
          </a:ln>
        </p:spPr>
        <p:txBody>
          <a:bodyPr wrap="square" lIns="77770" tIns="38885" rIns="77770" bIns="38885" rtlCol="0">
            <a:spAutoFit/>
          </a:bodyPr>
          <a:lstStyle/>
          <a:p>
            <a:pPr algn="ctr"/>
            <a:r>
              <a:rPr lang="zh-CN" altLang="en-US" sz="1400" b="1" dirty="0">
                <a:solidFill>
                  <a:schemeClr val="bg1"/>
                </a:solidFill>
                <a:latin typeface="微软雅黑" pitchFamily="34" charset="-122"/>
                <a:ea typeface="微软雅黑" pitchFamily="34" charset="-122"/>
              </a:rPr>
              <a:t>项目三完成情况</a:t>
            </a:r>
            <a:endParaRPr lang="id-ID" sz="1400" b="1" dirty="0">
              <a:solidFill>
                <a:schemeClr val="bg1"/>
              </a:solidFill>
              <a:latin typeface="微软雅黑" pitchFamily="34" charset="-122"/>
              <a:ea typeface="微软雅黑" pitchFamily="34" charset="-122"/>
            </a:endParaRPr>
          </a:p>
        </p:txBody>
      </p:sp>
      <p:sp>
        <p:nvSpPr>
          <p:cNvPr id="65" name="Oval 71"/>
          <p:cNvSpPr/>
          <p:nvPr/>
        </p:nvSpPr>
        <p:spPr>
          <a:xfrm>
            <a:off x="6175584" y="987574"/>
            <a:ext cx="580935" cy="570132"/>
          </a:xfrm>
          <a:prstGeom prst="ellipse">
            <a:avLst/>
          </a:prstGeom>
          <a:solidFill>
            <a:schemeClr val="bg1"/>
          </a:solid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r>
              <a:rPr lang="en-US" sz="2600" b="1" dirty="0">
                <a:solidFill>
                  <a:schemeClr val="accent2">
                    <a:lumMod val="75000"/>
                  </a:schemeClr>
                </a:solidFill>
                <a:latin typeface="微软雅黑" pitchFamily="34" charset="-122"/>
                <a:ea typeface="微软雅黑" pitchFamily="34" charset="-122"/>
              </a:rPr>
              <a:t>3</a:t>
            </a:r>
            <a:endParaRPr lang="id-ID" sz="2600" b="1" dirty="0">
              <a:solidFill>
                <a:schemeClr val="accent2">
                  <a:lumMod val="75000"/>
                </a:schemeClr>
              </a:solidFill>
              <a:latin typeface="微软雅黑" pitchFamily="34" charset="-122"/>
              <a:ea typeface="微软雅黑" pitchFamily="34" charset="-122"/>
            </a:endParaRPr>
          </a:p>
        </p:txBody>
      </p:sp>
      <p:sp>
        <p:nvSpPr>
          <p:cNvPr id="66" name="Rectangle 70"/>
          <p:cNvSpPr/>
          <p:nvPr/>
        </p:nvSpPr>
        <p:spPr>
          <a:xfrm>
            <a:off x="2410819" y="3476135"/>
            <a:ext cx="2783961" cy="1265775"/>
          </a:xfrm>
          <a:prstGeom prst="rect">
            <a:avLst/>
          </a:prstGeom>
          <a:noFill/>
          <a:ln w="38100">
            <a:solidFill>
              <a:srgbClr val="FF0000"/>
            </a:solidFill>
          </a:ln>
          <a:effectLst>
            <a:outerShdw blurRad="177800" dist="635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67" name="TextBox 66"/>
          <p:cNvSpPr txBox="1"/>
          <p:nvPr/>
        </p:nvSpPr>
        <p:spPr>
          <a:xfrm>
            <a:off x="2410819" y="3859865"/>
            <a:ext cx="2783961" cy="632527"/>
          </a:xfrm>
          <a:prstGeom prst="rect">
            <a:avLst/>
          </a:prstGeom>
          <a:noFill/>
        </p:spPr>
        <p:txBody>
          <a:bodyPr wrap="square" lIns="77770" tIns="38885" rIns="77770" bIns="38885"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id-ID" sz="1200" dirty="0">
              <a:solidFill>
                <a:schemeClr val="bg1"/>
              </a:solidFill>
              <a:latin typeface="微软雅黑" pitchFamily="34" charset="-122"/>
              <a:ea typeface="微软雅黑" pitchFamily="34" charset="-122"/>
            </a:endParaRPr>
          </a:p>
        </p:txBody>
      </p:sp>
      <p:sp>
        <p:nvSpPr>
          <p:cNvPr id="68" name="TextBox 67"/>
          <p:cNvSpPr txBox="1"/>
          <p:nvPr/>
        </p:nvSpPr>
        <p:spPr>
          <a:xfrm>
            <a:off x="2410819" y="3492197"/>
            <a:ext cx="2783961" cy="302191"/>
          </a:xfrm>
          <a:prstGeom prst="rect">
            <a:avLst/>
          </a:prstGeom>
          <a:solidFill>
            <a:srgbClr val="FF0000"/>
          </a:solidFill>
          <a:ln>
            <a:solidFill>
              <a:srgbClr val="FF0000"/>
            </a:solidFill>
          </a:ln>
        </p:spPr>
        <p:txBody>
          <a:bodyPr wrap="square" lIns="77770" tIns="38885" rIns="77770" bIns="38885" rtlCol="0">
            <a:spAutoFit/>
          </a:bodyPr>
          <a:lstStyle/>
          <a:p>
            <a:pPr algn="ctr"/>
            <a:r>
              <a:rPr lang="zh-CN" altLang="en-US" sz="1400" b="1" dirty="0">
                <a:solidFill>
                  <a:schemeClr val="bg1"/>
                </a:solidFill>
                <a:latin typeface="微软雅黑" pitchFamily="34" charset="-122"/>
                <a:ea typeface="微软雅黑" pitchFamily="34" charset="-122"/>
              </a:rPr>
              <a:t>项目二完成情况</a:t>
            </a:r>
            <a:endParaRPr lang="id-ID" sz="1400" b="1" dirty="0">
              <a:solidFill>
                <a:schemeClr val="bg1"/>
              </a:solidFill>
              <a:latin typeface="微软雅黑" pitchFamily="34" charset="-122"/>
              <a:ea typeface="微软雅黑" pitchFamily="34" charset="-122"/>
            </a:endParaRPr>
          </a:p>
        </p:txBody>
      </p:sp>
      <p:sp>
        <p:nvSpPr>
          <p:cNvPr id="69" name="Oval 71"/>
          <p:cNvSpPr/>
          <p:nvPr/>
        </p:nvSpPr>
        <p:spPr>
          <a:xfrm>
            <a:off x="4731771" y="3171683"/>
            <a:ext cx="580935" cy="570132"/>
          </a:xfrm>
          <a:prstGeom prst="ellipse">
            <a:avLst/>
          </a:prstGeom>
          <a:solidFill>
            <a:schemeClr val="bg1"/>
          </a:solid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r>
              <a:rPr lang="en-US" sz="2600" b="1" dirty="0">
                <a:solidFill>
                  <a:schemeClr val="accent2">
                    <a:lumMod val="75000"/>
                  </a:schemeClr>
                </a:solidFill>
                <a:latin typeface="微软雅黑" pitchFamily="34" charset="-122"/>
                <a:ea typeface="微软雅黑" pitchFamily="34" charset="-122"/>
              </a:rPr>
              <a:t>2</a:t>
            </a:r>
            <a:endParaRPr lang="id-ID" sz="2600" b="1" dirty="0">
              <a:solidFill>
                <a:schemeClr val="accent2">
                  <a:lumMod val="75000"/>
                </a:schemeClr>
              </a:solidFill>
              <a:latin typeface="微软雅黑" pitchFamily="34" charset="-122"/>
              <a:ea typeface="微软雅黑" pitchFamily="34" charset="-122"/>
            </a:endParaRPr>
          </a:p>
        </p:txBody>
      </p:sp>
      <p:sp>
        <p:nvSpPr>
          <p:cNvPr id="70" name="TextBox 69"/>
          <p:cNvSpPr txBox="1"/>
          <p:nvPr/>
        </p:nvSpPr>
        <p:spPr>
          <a:xfrm rot="16200000">
            <a:off x="6825866" y="4071103"/>
            <a:ext cx="567745" cy="263195"/>
          </a:xfrm>
          <a:prstGeom prst="rect">
            <a:avLst/>
          </a:prstGeom>
          <a:noFill/>
        </p:spPr>
        <p:txBody>
          <a:bodyPr wrap="none" lIns="77770" tIns="38885" rIns="77770" bIns="38885" rtlCol="0">
            <a:spAutoFit/>
          </a:bodyPr>
          <a:lstStyle/>
          <a:p>
            <a:r>
              <a:rPr lang="id-ID" sz="1200" dirty="0">
                <a:solidFill>
                  <a:schemeClr val="bg1"/>
                </a:solidFill>
                <a:latin typeface="微软雅黑" pitchFamily="34" charset="-122"/>
                <a:ea typeface="微软雅黑" pitchFamily="34" charset="-122"/>
              </a:rPr>
              <a:t>2014</a:t>
            </a:r>
          </a:p>
        </p:txBody>
      </p:sp>
      <p:sp>
        <p:nvSpPr>
          <p:cNvPr id="71" name="Rectangle 70"/>
          <p:cNvSpPr/>
          <p:nvPr/>
        </p:nvSpPr>
        <p:spPr>
          <a:xfrm>
            <a:off x="5515830" y="3475471"/>
            <a:ext cx="2783961" cy="1265775"/>
          </a:xfrm>
          <a:prstGeom prst="rect">
            <a:avLst/>
          </a:prstGeom>
          <a:noFill/>
          <a:ln w="38100">
            <a:solidFill>
              <a:srgbClr val="FF0000"/>
            </a:solidFill>
          </a:ln>
          <a:effectLst>
            <a:outerShdw blurRad="177800" dist="635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id-ID" sz="1200">
              <a:latin typeface="微软雅黑" pitchFamily="34" charset="-122"/>
              <a:ea typeface="微软雅黑" pitchFamily="34" charset="-122"/>
            </a:endParaRPr>
          </a:p>
        </p:txBody>
      </p:sp>
      <p:sp>
        <p:nvSpPr>
          <p:cNvPr id="72" name="TextBox 71"/>
          <p:cNvSpPr txBox="1"/>
          <p:nvPr/>
        </p:nvSpPr>
        <p:spPr>
          <a:xfrm>
            <a:off x="5515830" y="3859201"/>
            <a:ext cx="2783961" cy="632527"/>
          </a:xfrm>
          <a:prstGeom prst="rect">
            <a:avLst/>
          </a:prstGeom>
          <a:noFill/>
        </p:spPr>
        <p:txBody>
          <a:bodyPr wrap="square" lIns="77770" tIns="38885" rIns="77770" bIns="38885"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id-ID" sz="1200" dirty="0">
              <a:solidFill>
                <a:schemeClr val="bg1"/>
              </a:solidFill>
              <a:latin typeface="微软雅黑" pitchFamily="34" charset="-122"/>
              <a:ea typeface="微软雅黑" pitchFamily="34" charset="-122"/>
            </a:endParaRPr>
          </a:p>
        </p:txBody>
      </p:sp>
      <p:sp>
        <p:nvSpPr>
          <p:cNvPr id="73" name="TextBox 72"/>
          <p:cNvSpPr txBox="1"/>
          <p:nvPr/>
        </p:nvSpPr>
        <p:spPr>
          <a:xfrm>
            <a:off x="5515830" y="3491533"/>
            <a:ext cx="2783961" cy="302191"/>
          </a:xfrm>
          <a:prstGeom prst="rect">
            <a:avLst/>
          </a:prstGeom>
          <a:solidFill>
            <a:srgbClr val="FF0000"/>
          </a:solidFill>
          <a:ln>
            <a:solidFill>
              <a:srgbClr val="FF0000"/>
            </a:solidFill>
          </a:ln>
        </p:spPr>
        <p:txBody>
          <a:bodyPr wrap="square" lIns="77770" tIns="38885" rIns="77770" bIns="38885" rtlCol="0">
            <a:spAutoFit/>
          </a:bodyPr>
          <a:lstStyle/>
          <a:p>
            <a:pPr algn="ctr"/>
            <a:r>
              <a:rPr lang="zh-CN" altLang="en-US" sz="1400" b="1" dirty="0">
                <a:solidFill>
                  <a:schemeClr val="bg1"/>
                </a:solidFill>
                <a:latin typeface="微软雅黑" pitchFamily="34" charset="-122"/>
                <a:ea typeface="微软雅黑" pitchFamily="34" charset="-122"/>
              </a:rPr>
              <a:t>项目四完成情况</a:t>
            </a:r>
            <a:endParaRPr lang="id-ID" sz="1400" b="1" dirty="0">
              <a:solidFill>
                <a:schemeClr val="bg1"/>
              </a:solidFill>
              <a:latin typeface="微软雅黑" pitchFamily="34" charset="-122"/>
              <a:ea typeface="微软雅黑" pitchFamily="34" charset="-122"/>
            </a:endParaRPr>
          </a:p>
        </p:txBody>
      </p:sp>
      <p:sp>
        <p:nvSpPr>
          <p:cNvPr id="74" name="Oval 71"/>
          <p:cNvSpPr/>
          <p:nvPr/>
        </p:nvSpPr>
        <p:spPr>
          <a:xfrm>
            <a:off x="7836782" y="3171021"/>
            <a:ext cx="580935" cy="570132"/>
          </a:xfrm>
          <a:prstGeom prst="ellipse">
            <a:avLst/>
          </a:prstGeom>
          <a:solidFill>
            <a:schemeClr val="bg1"/>
          </a:solid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r>
              <a:rPr lang="en-US" sz="2600" b="1" dirty="0">
                <a:solidFill>
                  <a:schemeClr val="accent2">
                    <a:lumMod val="75000"/>
                  </a:schemeClr>
                </a:solidFill>
                <a:latin typeface="微软雅黑" pitchFamily="34" charset="-122"/>
                <a:ea typeface="微软雅黑" pitchFamily="34" charset="-122"/>
              </a:rPr>
              <a:t>4</a:t>
            </a:r>
            <a:endParaRPr lang="id-ID" sz="2600" b="1" dirty="0">
              <a:solidFill>
                <a:schemeClr val="accent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28071701"/>
      </p:ext>
    </p:extLst>
  </p:cSld>
  <p:clrMapOvr>
    <a:masterClrMapping/>
  </p:clrMapOvr>
  <mc:AlternateContent xmlns:mc="http://schemas.openxmlformats.org/markup-compatibility/2006" xmlns:p14="http://schemas.microsoft.com/office/powerpoint/2010/main">
    <mc:Choice Requires="p14">
      <p:transition spd="slow" p14:dur="900" advClick="0" advTm="13000">
        <p14:warp dir="in"/>
      </p:transition>
    </mc:Choice>
    <mc:Fallback xmlns="">
      <p:transition spd="slow" advClick="0" advTm="1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4)">
                                      <p:cBhvr>
                                        <p:cTn id="7" dur="1000"/>
                                        <p:tgtEl>
                                          <p:spTgt spid="2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300"/>
                                        <p:tgtEl>
                                          <p:spTgt spid="57"/>
                                        </p:tgtEl>
                                      </p:cBhvr>
                                    </p:animEffect>
                                  </p:childTnLst>
                                </p:cTn>
                              </p:par>
                            </p:childTnLst>
                          </p:cTn>
                        </p:par>
                        <p:par>
                          <p:cTn id="12" fill="hold">
                            <p:stCondLst>
                              <p:cond delay="1300"/>
                            </p:stCondLst>
                            <p:childTnLst>
                              <p:par>
                                <p:cTn id="13" presetID="53" presetClass="entr" presetSubtype="16"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300" fill="hold"/>
                                        <p:tgtEl>
                                          <p:spTgt spid="28"/>
                                        </p:tgtEl>
                                        <p:attrNameLst>
                                          <p:attrName>ppt_w</p:attrName>
                                        </p:attrNameLst>
                                      </p:cBhvr>
                                      <p:tavLst>
                                        <p:tav tm="0">
                                          <p:val>
                                            <p:fltVal val="0"/>
                                          </p:val>
                                        </p:tav>
                                        <p:tav tm="100000">
                                          <p:val>
                                            <p:strVal val="#ppt_w"/>
                                          </p:val>
                                        </p:tav>
                                      </p:tavLst>
                                    </p:anim>
                                    <p:anim calcmode="lin" valueType="num">
                                      <p:cBhvr>
                                        <p:cTn id="16" dur="300" fill="hold"/>
                                        <p:tgtEl>
                                          <p:spTgt spid="28"/>
                                        </p:tgtEl>
                                        <p:attrNameLst>
                                          <p:attrName>ppt_h</p:attrName>
                                        </p:attrNameLst>
                                      </p:cBhvr>
                                      <p:tavLst>
                                        <p:tav tm="0">
                                          <p:val>
                                            <p:fltVal val="0"/>
                                          </p:val>
                                        </p:tav>
                                        <p:tav tm="100000">
                                          <p:val>
                                            <p:strVal val="#ppt_h"/>
                                          </p:val>
                                        </p:tav>
                                      </p:tavLst>
                                    </p:anim>
                                    <p:animEffect transition="in" filter="fade">
                                      <p:cBhvr>
                                        <p:cTn id="17" dur="300"/>
                                        <p:tgtEl>
                                          <p:spTgt spid="28"/>
                                        </p:tgtEl>
                                      </p:cBhvr>
                                    </p:animEffect>
                                  </p:childTnLst>
                                </p:cTn>
                              </p:par>
                            </p:childTnLst>
                          </p:cTn>
                        </p:par>
                        <p:par>
                          <p:cTn id="18" fill="hold">
                            <p:stCondLst>
                              <p:cond delay="1600"/>
                            </p:stCondLst>
                            <p:childTnLst>
                              <p:par>
                                <p:cTn id="19" presetID="10"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300"/>
                                        <p:tgtEl>
                                          <p:spTgt spid="46"/>
                                        </p:tgtEl>
                                      </p:cBhvr>
                                    </p:animEffect>
                                  </p:childTnLst>
                                </p:cTn>
                              </p:par>
                            </p:childTnLst>
                          </p:cTn>
                        </p:par>
                        <p:par>
                          <p:cTn id="22" fill="hold">
                            <p:stCondLst>
                              <p:cond delay="1900"/>
                            </p:stCondLst>
                            <p:childTnLst>
                              <p:par>
                                <p:cTn id="23" presetID="53" presetClass="entr" presetSubtype="16"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p:cTn id="25" dur="300" fill="hold"/>
                                        <p:tgtEl>
                                          <p:spTgt spid="60"/>
                                        </p:tgtEl>
                                        <p:attrNameLst>
                                          <p:attrName>ppt_w</p:attrName>
                                        </p:attrNameLst>
                                      </p:cBhvr>
                                      <p:tavLst>
                                        <p:tav tm="0">
                                          <p:val>
                                            <p:fltVal val="0"/>
                                          </p:val>
                                        </p:tav>
                                        <p:tav tm="100000">
                                          <p:val>
                                            <p:strVal val="#ppt_w"/>
                                          </p:val>
                                        </p:tav>
                                      </p:tavLst>
                                    </p:anim>
                                    <p:anim calcmode="lin" valueType="num">
                                      <p:cBhvr>
                                        <p:cTn id="26" dur="300" fill="hold"/>
                                        <p:tgtEl>
                                          <p:spTgt spid="60"/>
                                        </p:tgtEl>
                                        <p:attrNameLst>
                                          <p:attrName>ppt_h</p:attrName>
                                        </p:attrNameLst>
                                      </p:cBhvr>
                                      <p:tavLst>
                                        <p:tav tm="0">
                                          <p:val>
                                            <p:fltVal val="0"/>
                                          </p:val>
                                        </p:tav>
                                        <p:tav tm="100000">
                                          <p:val>
                                            <p:strVal val="#ppt_h"/>
                                          </p:val>
                                        </p:tav>
                                      </p:tavLst>
                                    </p:anim>
                                    <p:animEffect transition="in" filter="fade">
                                      <p:cBhvr>
                                        <p:cTn id="27" dur="300"/>
                                        <p:tgtEl>
                                          <p:spTgt spid="60"/>
                                        </p:tgtEl>
                                      </p:cBhvr>
                                    </p:animEffect>
                                  </p:childTnLst>
                                </p:cTn>
                              </p:par>
                            </p:childTnLst>
                          </p:cTn>
                        </p:par>
                        <p:par>
                          <p:cTn id="28" fill="hold">
                            <p:stCondLst>
                              <p:cond delay="2200"/>
                            </p:stCondLst>
                            <p:childTnLst>
                              <p:par>
                                <p:cTn id="29" presetID="22" presetClass="entr" presetSubtype="1"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up)">
                                      <p:cBhvr>
                                        <p:cTn id="31" dur="300"/>
                                        <p:tgtEl>
                                          <p:spTgt spid="49"/>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300"/>
                                        <p:tgtEl>
                                          <p:spTgt spid="51"/>
                                        </p:tgtEl>
                                      </p:cBhvr>
                                    </p:animEffect>
                                  </p:childTnLst>
                                </p:cTn>
                              </p:par>
                            </p:childTnLst>
                          </p:cTn>
                        </p:par>
                        <p:par>
                          <p:cTn id="36" fill="hold">
                            <p:stCondLst>
                              <p:cond delay="2800"/>
                            </p:stCondLst>
                            <p:childTnLst>
                              <p:par>
                                <p:cTn id="37" presetID="42"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600"/>
                                        <p:tgtEl>
                                          <p:spTgt spid="50"/>
                                        </p:tgtEl>
                                      </p:cBhvr>
                                    </p:animEffect>
                                    <p:anim calcmode="lin" valueType="num">
                                      <p:cBhvr>
                                        <p:cTn id="40" dur="600" fill="hold"/>
                                        <p:tgtEl>
                                          <p:spTgt spid="50"/>
                                        </p:tgtEl>
                                        <p:attrNameLst>
                                          <p:attrName>ppt_x</p:attrName>
                                        </p:attrNameLst>
                                      </p:cBhvr>
                                      <p:tavLst>
                                        <p:tav tm="0">
                                          <p:val>
                                            <p:strVal val="#ppt_x"/>
                                          </p:val>
                                        </p:tav>
                                        <p:tav tm="100000">
                                          <p:val>
                                            <p:strVal val="#ppt_x"/>
                                          </p:val>
                                        </p:tav>
                                      </p:tavLst>
                                    </p:anim>
                                    <p:anim calcmode="lin" valueType="num">
                                      <p:cBhvr>
                                        <p:cTn id="41" dur="600" fill="hold"/>
                                        <p:tgtEl>
                                          <p:spTgt spid="50"/>
                                        </p:tgtEl>
                                        <p:attrNameLst>
                                          <p:attrName>ppt_y</p:attrName>
                                        </p:attrNameLst>
                                      </p:cBhvr>
                                      <p:tavLst>
                                        <p:tav tm="0">
                                          <p:val>
                                            <p:strVal val="#ppt_y+.1"/>
                                          </p:val>
                                        </p:tav>
                                        <p:tav tm="100000">
                                          <p:val>
                                            <p:strVal val="#ppt_y"/>
                                          </p:val>
                                        </p:tav>
                                      </p:tavLst>
                                    </p:anim>
                                  </p:childTnLst>
                                </p:cTn>
                              </p:par>
                            </p:childTnLst>
                          </p:cTn>
                        </p:par>
                        <p:par>
                          <p:cTn id="42" fill="hold">
                            <p:stCondLst>
                              <p:cond delay="3400"/>
                            </p:stCondLst>
                            <p:childTnLst>
                              <p:par>
                                <p:cTn id="43" presetID="22" presetClass="entr" presetSubtype="8"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300"/>
                                        <p:tgtEl>
                                          <p:spTgt spid="19"/>
                                        </p:tgtEl>
                                      </p:cBhvr>
                                    </p:animEffect>
                                  </p:childTnLst>
                                </p:cTn>
                              </p:par>
                            </p:childTnLst>
                          </p:cTn>
                        </p:par>
                        <p:par>
                          <p:cTn id="46" fill="hold">
                            <p:stCondLst>
                              <p:cond delay="3700"/>
                            </p:stCondLst>
                            <p:childTnLst>
                              <p:par>
                                <p:cTn id="47" presetID="53" presetClass="entr" presetSubtype="16"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300" fill="hold"/>
                                        <p:tgtEl>
                                          <p:spTgt spid="18"/>
                                        </p:tgtEl>
                                        <p:attrNameLst>
                                          <p:attrName>ppt_w</p:attrName>
                                        </p:attrNameLst>
                                      </p:cBhvr>
                                      <p:tavLst>
                                        <p:tav tm="0">
                                          <p:val>
                                            <p:fltVal val="0"/>
                                          </p:val>
                                        </p:tav>
                                        <p:tav tm="100000">
                                          <p:val>
                                            <p:strVal val="#ppt_w"/>
                                          </p:val>
                                        </p:tav>
                                      </p:tavLst>
                                    </p:anim>
                                    <p:anim calcmode="lin" valueType="num">
                                      <p:cBhvr>
                                        <p:cTn id="50" dur="300" fill="hold"/>
                                        <p:tgtEl>
                                          <p:spTgt spid="18"/>
                                        </p:tgtEl>
                                        <p:attrNameLst>
                                          <p:attrName>ppt_h</p:attrName>
                                        </p:attrNameLst>
                                      </p:cBhvr>
                                      <p:tavLst>
                                        <p:tav tm="0">
                                          <p:val>
                                            <p:fltVal val="0"/>
                                          </p:val>
                                        </p:tav>
                                        <p:tav tm="100000">
                                          <p:val>
                                            <p:strVal val="#ppt_h"/>
                                          </p:val>
                                        </p:tav>
                                      </p:tavLst>
                                    </p:anim>
                                    <p:animEffect transition="in" filter="fade">
                                      <p:cBhvr>
                                        <p:cTn id="51" dur="300"/>
                                        <p:tgtEl>
                                          <p:spTgt spid="18"/>
                                        </p:tgtEl>
                                      </p:cBhvr>
                                    </p:animEffect>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300"/>
                                        <p:tgtEl>
                                          <p:spTgt spid="47"/>
                                        </p:tgtEl>
                                      </p:cBhvr>
                                    </p:animEffect>
                                  </p:childTnLst>
                                </p:cTn>
                              </p:par>
                            </p:childTnLst>
                          </p:cTn>
                        </p:par>
                        <p:par>
                          <p:cTn id="56" fill="hold">
                            <p:stCondLst>
                              <p:cond delay="4300"/>
                            </p:stCondLst>
                            <p:childTnLst>
                              <p:par>
                                <p:cTn id="57" presetID="53" presetClass="entr" presetSubtype="16"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p:cTn id="59" dur="300" fill="hold"/>
                                        <p:tgtEl>
                                          <p:spTgt spid="69"/>
                                        </p:tgtEl>
                                        <p:attrNameLst>
                                          <p:attrName>ppt_w</p:attrName>
                                        </p:attrNameLst>
                                      </p:cBhvr>
                                      <p:tavLst>
                                        <p:tav tm="0">
                                          <p:val>
                                            <p:fltVal val="0"/>
                                          </p:val>
                                        </p:tav>
                                        <p:tav tm="100000">
                                          <p:val>
                                            <p:strVal val="#ppt_w"/>
                                          </p:val>
                                        </p:tav>
                                      </p:tavLst>
                                    </p:anim>
                                    <p:anim calcmode="lin" valueType="num">
                                      <p:cBhvr>
                                        <p:cTn id="60" dur="300" fill="hold"/>
                                        <p:tgtEl>
                                          <p:spTgt spid="69"/>
                                        </p:tgtEl>
                                        <p:attrNameLst>
                                          <p:attrName>ppt_h</p:attrName>
                                        </p:attrNameLst>
                                      </p:cBhvr>
                                      <p:tavLst>
                                        <p:tav tm="0">
                                          <p:val>
                                            <p:fltVal val="0"/>
                                          </p:val>
                                        </p:tav>
                                        <p:tav tm="100000">
                                          <p:val>
                                            <p:strVal val="#ppt_h"/>
                                          </p:val>
                                        </p:tav>
                                      </p:tavLst>
                                    </p:anim>
                                    <p:animEffect transition="in" filter="fade">
                                      <p:cBhvr>
                                        <p:cTn id="61" dur="300"/>
                                        <p:tgtEl>
                                          <p:spTgt spid="69"/>
                                        </p:tgtEl>
                                      </p:cBhvr>
                                    </p:animEffect>
                                  </p:childTnLst>
                                </p:cTn>
                              </p:par>
                            </p:childTnLst>
                          </p:cTn>
                        </p:par>
                        <p:par>
                          <p:cTn id="62" fill="hold">
                            <p:stCondLst>
                              <p:cond delay="4600"/>
                            </p:stCondLst>
                            <p:childTnLst>
                              <p:par>
                                <p:cTn id="63" presetID="22" presetClass="entr" presetSubtype="1" fill="hold" grpId="0" nodeType="after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up)">
                                      <p:cBhvr>
                                        <p:cTn id="65" dur="300"/>
                                        <p:tgtEl>
                                          <p:spTgt spid="66"/>
                                        </p:tgtEl>
                                      </p:cBhvr>
                                    </p:animEffect>
                                  </p:childTnLst>
                                </p:cTn>
                              </p:par>
                            </p:childTnLst>
                          </p:cTn>
                        </p:par>
                        <p:par>
                          <p:cTn id="66" fill="hold">
                            <p:stCondLst>
                              <p:cond delay="4900"/>
                            </p:stCondLst>
                            <p:childTnLst>
                              <p:par>
                                <p:cTn id="67" presetID="10" presetClass="entr" presetSubtype="0" fill="hold" grpId="0"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fade">
                                      <p:cBhvr>
                                        <p:cTn id="69" dur="300"/>
                                        <p:tgtEl>
                                          <p:spTgt spid="68"/>
                                        </p:tgtEl>
                                      </p:cBhvr>
                                    </p:animEffect>
                                  </p:childTnLst>
                                </p:cTn>
                              </p:par>
                            </p:childTnLst>
                          </p:cTn>
                        </p:par>
                        <p:par>
                          <p:cTn id="70" fill="hold">
                            <p:stCondLst>
                              <p:cond delay="5200"/>
                            </p:stCondLst>
                            <p:childTnLst>
                              <p:par>
                                <p:cTn id="71" presetID="42" presetClass="entr" presetSubtype="0" fill="hold" grpId="0" nodeType="after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600"/>
                                        <p:tgtEl>
                                          <p:spTgt spid="67"/>
                                        </p:tgtEl>
                                      </p:cBhvr>
                                    </p:animEffect>
                                    <p:anim calcmode="lin" valueType="num">
                                      <p:cBhvr>
                                        <p:cTn id="74" dur="600" fill="hold"/>
                                        <p:tgtEl>
                                          <p:spTgt spid="67"/>
                                        </p:tgtEl>
                                        <p:attrNameLst>
                                          <p:attrName>ppt_x</p:attrName>
                                        </p:attrNameLst>
                                      </p:cBhvr>
                                      <p:tavLst>
                                        <p:tav tm="0">
                                          <p:val>
                                            <p:strVal val="#ppt_x"/>
                                          </p:val>
                                        </p:tav>
                                        <p:tav tm="100000">
                                          <p:val>
                                            <p:strVal val="#ppt_x"/>
                                          </p:val>
                                        </p:tav>
                                      </p:tavLst>
                                    </p:anim>
                                    <p:anim calcmode="lin" valueType="num">
                                      <p:cBhvr>
                                        <p:cTn id="75" dur="600" fill="hold"/>
                                        <p:tgtEl>
                                          <p:spTgt spid="67"/>
                                        </p:tgtEl>
                                        <p:attrNameLst>
                                          <p:attrName>ppt_y</p:attrName>
                                        </p:attrNameLst>
                                      </p:cBhvr>
                                      <p:tavLst>
                                        <p:tav tm="0">
                                          <p:val>
                                            <p:strVal val="#ppt_y+.1"/>
                                          </p:val>
                                        </p:tav>
                                        <p:tav tm="100000">
                                          <p:val>
                                            <p:strVal val="#ppt_y"/>
                                          </p:val>
                                        </p:tav>
                                      </p:tavLst>
                                    </p:anim>
                                  </p:childTnLst>
                                </p:cTn>
                              </p:par>
                            </p:childTnLst>
                          </p:cTn>
                        </p:par>
                        <p:par>
                          <p:cTn id="76" fill="hold">
                            <p:stCondLst>
                              <p:cond delay="5800"/>
                            </p:stCondLst>
                            <p:childTnLst>
                              <p:par>
                                <p:cTn id="77" presetID="22" presetClass="entr" presetSubtype="8" fill="hold"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300"/>
                                        <p:tgtEl>
                                          <p:spTgt spid="22"/>
                                        </p:tgtEl>
                                      </p:cBhvr>
                                    </p:animEffect>
                                  </p:childTnLst>
                                </p:cTn>
                              </p:par>
                            </p:childTnLst>
                          </p:cTn>
                        </p:par>
                        <p:par>
                          <p:cTn id="80" fill="hold">
                            <p:stCondLst>
                              <p:cond delay="6100"/>
                            </p:stCondLst>
                            <p:childTnLst>
                              <p:par>
                                <p:cTn id="81" presetID="53" presetClass="entr" presetSubtype="16"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p:cTn id="83" dur="300" fill="hold"/>
                                        <p:tgtEl>
                                          <p:spTgt spid="45"/>
                                        </p:tgtEl>
                                        <p:attrNameLst>
                                          <p:attrName>ppt_w</p:attrName>
                                        </p:attrNameLst>
                                      </p:cBhvr>
                                      <p:tavLst>
                                        <p:tav tm="0">
                                          <p:val>
                                            <p:fltVal val="0"/>
                                          </p:val>
                                        </p:tav>
                                        <p:tav tm="100000">
                                          <p:val>
                                            <p:strVal val="#ppt_w"/>
                                          </p:val>
                                        </p:tav>
                                      </p:tavLst>
                                    </p:anim>
                                    <p:anim calcmode="lin" valueType="num">
                                      <p:cBhvr>
                                        <p:cTn id="84" dur="300" fill="hold"/>
                                        <p:tgtEl>
                                          <p:spTgt spid="45"/>
                                        </p:tgtEl>
                                        <p:attrNameLst>
                                          <p:attrName>ppt_h</p:attrName>
                                        </p:attrNameLst>
                                      </p:cBhvr>
                                      <p:tavLst>
                                        <p:tav tm="0">
                                          <p:val>
                                            <p:fltVal val="0"/>
                                          </p:val>
                                        </p:tav>
                                        <p:tav tm="100000">
                                          <p:val>
                                            <p:strVal val="#ppt_h"/>
                                          </p:val>
                                        </p:tav>
                                      </p:tavLst>
                                    </p:anim>
                                    <p:animEffect transition="in" filter="fade">
                                      <p:cBhvr>
                                        <p:cTn id="85" dur="300"/>
                                        <p:tgtEl>
                                          <p:spTgt spid="45"/>
                                        </p:tgtEl>
                                      </p:cBhvr>
                                    </p:animEffect>
                                  </p:childTnLst>
                                </p:cTn>
                              </p:par>
                            </p:childTnLst>
                          </p:cTn>
                        </p:par>
                        <p:par>
                          <p:cTn id="86" fill="hold">
                            <p:stCondLst>
                              <p:cond delay="6400"/>
                            </p:stCondLst>
                            <p:childTnLst>
                              <p:par>
                                <p:cTn id="87" presetID="10" presetClass="entr" presetSubtype="0"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300"/>
                                        <p:tgtEl>
                                          <p:spTgt spid="48"/>
                                        </p:tgtEl>
                                      </p:cBhvr>
                                    </p:animEffect>
                                  </p:childTnLst>
                                </p:cTn>
                              </p:par>
                            </p:childTnLst>
                          </p:cTn>
                        </p:par>
                        <p:par>
                          <p:cTn id="90" fill="hold">
                            <p:stCondLst>
                              <p:cond delay="6700"/>
                            </p:stCondLst>
                            <p:childTnLst>
                              <p:par>
                                <p:cTn id="91" presetID="53" presetClass="entr" presetSubtype="16" fill="hold" grpId="0" nodeType="afterEffect">
                                  <p:stCondLst>
                                    <p:cond delay="0"/>
                                  </p:stCondLst>
                                  <p:childTnLst>
                                    <p:set>
                                      <p:cBhvr>
                                        <p:cTn id="92" dur="1" fill="hold">
                                          <p:stCondLst>
                                            <p:cond delay="0"/>
                                          </p:stCondLst>
                                        </p:cTn>
                                        <p:tgtEl>
                                          <p:spTgt spid="65"/>
                                        </p:tgtEl>
                                        <p:attrNameLst>
                                          <p:attrName>style.visibility</p:attrName>
                                        </p:attrNameLst>
                                      </p:cBhvr>
                                      <p:to>
                                        <p:strVal val="visible"/>
                                      </p:to>
                                    </p:set>
                                    <p:anim calcmode="lin" valueType="num">
                                      <p:cBhvr>
                                        <p:cTn id="93" dur="300" fill="hold"/>
                                        <p:tgtEl>
                                          <p:spTgt spid="65"/>
                                        </p:tgtEl>
                                        <p:attrNameLst>
                                          <p:attrName>ppt_w</p:attrName>
                                        </p:attrNameLst>
                                      </p:cBhvr>
                                      <p:tavLst>
                                        <p:tav tm="0">
                                          <p:val>
                                            <p:fltVal val="0"/>
                                          </p:val>
                                        </p:tav>
                                        <p:tav tm="100000">
                                          <p:val>
                                            <p:strVal val="#ppt_w"/>
                                          </p:val>
                                        </p:tav>
                                      </p:tavLst>
                                    </p:anim>
                                    <p:anim calcmode="lin" valueType="num">
                                      <p:cBhvr>
                                        <p:cTn id="94" dur="300" fill="hold"/>
                                        <p:tgtEl>
                                          <p:spTgt spid="65"/>
                                        </p:tgtEl>
                                        <p:attrNameLst>
                                          <p:attrName>ppt_h</p:attrName>
                                        </p:attrNameLst>
                                      </p:cBhvr>
                                      <p:tavLst>
                                        <p:tav tm="0">
                                          <p:val>
                                            <p:fltVal val="0"/>
                                          </p:val>
                                        </p:tav>
                                        <p:tav tm="100000">
                                          <p:val>
                                            <p:strVal val="#ppt_h"/>
                                          </p:val>
                                        </p:tav>
                                      </p:tavLst>
                                    </p:anim>
                                    <p:animEffect transition="in" filter="fade">
                                      <p:cBhvr>
                                        <p:cTn id="95" dur="300"/>
                                        <p:tgtEl>
                                          <p:spTgt spid="65"/>
                                        </p:tgtEl>
                                      </p:cBhvr>
                                    </p:animEffect>
                                  </p:childTnLst>
                                </p:cTn>
                              </p:par>
                            </p:childTnLst>
                          </p:cTn>
                        </p:par>
                        <p:par>
                          <p:cTn id="96" fill="hold">
                            <p:stCondLst>
                              <p:cond delay="7000"/>
                            </p:stCondLst>
                            <p:childTnLst>
                              <p:par>
                                <p:cTn id="97" presetID="22" presetClass="entr" presetSubtype="1" fill="hold" grpId="0"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up)">
                                      <p:cBhvr>
                                        <p:cTn id="99" dur="300"/>
                                        <p:tgtEl>
                                          <p:spTgt spid="62"/>
                                        </p:tgtEl>
                                      </p:cBhvr>
                                    </p:animEffect>
                                  </p:childTnLst>
                                </p:cTn>
                              </p:par>
                            </p:childTnLst>
                          </p:cTn>
                        </p:par>
                        <p:par>
                          <p:cTn id="100" fill="hold">
                            <p:stCondLst>
                              <p:cond delay="7300"/>
                            </p:stCondLst>
                            <p:childTnLst>
                              <p:par>
                                <p:cTn id="101" presetID="10" presetClass="entr" presetSubtype="0" fill="hold" grpId="0" nodeType="after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300"/>
                                        <p:tgtEl>
                                          <p:spTgt spid="64"/>
                                        </p:tgtEl>
                                      </p:cBhvr>
                                    </p:animEffect>
                                  </p:childTnLst>
                                </p:cTn>
                              </p:par>
                            </p:childTnLst>
                          </p:cTn>
                        </p:par>
                        <p:par>
                          <p:cTn id="104" fill="hold">
                            <p:stCondLst>
                              <p:cond delay="7600"/>
                            </p:stCondLst>
                            <p:childTnLst>
                              <p:par>
                                <p:cTn id="105" presetID="42" presetClass="entr" presetSubtype="0"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600"/>
                                        <p:tgtEl>
                                          <p:spTgt spid="63"/>
                                        </p:tgtEl>
                                      </p:cBhvr>
                                    </p:animEffect>
                                    <p:anim calcmode="lin" valueType="num">
                                      <p:cBhvr>
                                        <p:cTn id="108" dur="600" fill="hold"/>
                                        <p:tgtEl>
                                          <p:spTgt spid="63"/>
                                        </p:tgtEl>
                                        <p:attrNameLst>
                                          <p:attrName>ppt_x</p:attrName>
                                        </p:attrNameLst>
                                      </p:cBhvr>
                                      <p:tavLst>
                                        <p:tav tm="0">
                                          <p:val>
                                            <p:strVal val="#ppt_x"/>
                                          </p:val>
                                        </p:tav>
                                        <p:tav tm="100000">
                                          <p:val>
                                            <p:strVal val="#ppt_x"/>
                                          </p:val>
                                        </p:tav>
                                      </p:tavLst>
                                    </p:anim>
                                    <p:anim calcmode="lin" valueType="num">
                                      <p:cBhvr>
                                        <p:cTn id="109" dur="600" fill="hold"/>
                                        <p:tgtEl>
                                          <p:spTgt spid="63"/>
                                        </p:tgtEl>
                                        <p:attrNameLst>
                                          <p:attrName>ppt_y</p:attrName>
                                        </p:attrNameLst>
                                      </p:cBhvr>
                                      <p:tavLst>
                                        <p:tav tm="0">
                                          <p:val>
                                            <p:strVal val="#ppt_y+.1"/>
                                          </p:val>
                                        </p:tav>
                                        <p:tav tm="100000">
                                          <p:val>
                                            <p:strVal val="#ppt_y"/>
                                          </p:val>
                                        </p:tav>
                                      </p:tavLst>
                                    </p:anim>
                                  </p:childTnLst>
                                </p:cTn>
                              </p:par>
                            </p:childTnLst>
                          </p:cTn>
                        </p:par>
                        <p:par>
                          <p:cTn id="110" fill="hold">
                            <p:stCondLst>
                              <p:cond delay="8200"/>
                            </p:stCondLst>
                            <p:childTnLst>
                              <p:par>
                                <p:cTn id="111" presetID="22" presetClass="entr" presetSubtype="8" fill="hold" nodeType="after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wipe(left)">
                                      <p:cBhvr>
                                        <p:cTn id="113" dur="300"/>
                                        <p:tgtEl>
                                          <p:spTgt spid="25"/>
                                        </p:tgtEl>
                                      </p:cBhvr>
                                    </p:animEffect>
                                  </p:childTnLst>
                                </p:cTn>
                              </p:par>
                            </p:childTnLst>
                          </p:cTn>
                        </p:par>
                        <p:par>
                          <p:cTn id="114" fill="hold">
                            <p:stCondLst>
                              <p:cond delay="8500"/>
                            </p:stCondLst>
                            <p:childTnLst>
                              <p:par>
                                <p:cTn id="115" presetID="53" presetClass="entr" presetSubtype="16" fill="hold" grpId="0" nodeType="after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300" fill="hold"/>
                                        <p:tgtEl>
                                          <p:spTgt spid="52"/>
                                        </p:tgtEl>
                                        <p:attrNameLst>
                                          <p:attrName>ppt_w</p:attrName>
                                        </p:attrNameLst>
                                      </p:cBhvr>
                                      <p:tavLst>
                                        <p:tav tm="0">
                                          <p:val>
                                            <p:fltVal val="0"/>
                                          </p:val>
                                        </p:tav>
                                        <p:tav tm="100000">
                                          <p:val>
                                            <p:strVal val="#ppt_w"/>
                                          </p:val>
                                        </p:tav>
                                      </p:tavLst>
                                    </p:anim>
                                    <p:anim calcmode="lin" valueType="num">
                                      <p:cBhvr>
                                        <p:cTn id="118" dur="300" fill="hold"/>
                                        <p:tgtEl>
                                          <p:spTgt spid="52"/>
                                        </p:tgtEl>
                                        <p:attrNameLst>
                                          <p:attrName>ppt_h</p:attrName>
                                        </p:attrNameLst>
                                      </p:cBhvr>
                                      <p:tavLst>
                                        <p:tav tm="0">
                                          <p:val>
                                            <p:fltVal val="0"/>
                                          </p:val>
                                        </p:tav>
                                        <p:tav tm="100000">
                                          <p:val>
                                            <p:strVal val="#ppt_h"/>
                                          </p:val>
                                        </p:tav>
                                      </p:tavLst>
                                    </p:anim>
                                    <p:animEffect transition="in" filter="fade">
                                      <p:cBhvr>
                                        <p:cTn id="119" dur="300"/>
                                        <p:tgtEl>
                                          <p:spTgt spid="52"/>
                                        </p:tgtEl>
                                      </p:cBhvr>
                                    </p:animEffect>
                                  </p:childTnLst>
                                </p:cTn>
                              </p:par>
                            </p:childTnLst>
                          </p:cTn>
                        </p:par>
                        <p:par>
                          <p:cTn id="120" fill="hold">
                            <p:stCondLst>
                              <p:cond delay="8800"/>
                            </p:stCondLst>
                            <p:childTnLst>
                              <p:par>
                                <p:cTn id="121" presetID="10" presetClass="entr" presetSubtype="0" fill="hold" grpId="0" nodeType="after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fade">
                                      <p:cBhvr>
                                        <p:cTn id="123" dur="300"/>
                                        <p:tgtEl>
                                          <p:spTgt spid="53"/>
                                        </p:tgtEl>
                                      </p:cBhvr>
                                    </p:animEffect>
                                  </p:childTnLst>
                                </p:cTn>
                              </p:par>
                            </p:childTnLst>
                          </p:cTn>
                        </p:par>
                        <p:par>
                          <p:cTn id="124" fill="hold">
                            <p:stCondLst>
                              <p:cond delay="9100"/>
                            </p:stCondLst>
                            <p:childTnLst>
                              <p:par>
                                <p:cTn id="125" presetID="53" presetClass="entr" presetSubtype="16" fill="hold" grpId="0" nodeType="afterEffect">
                                  <p:stCondLst>
                                    <p:cond delay="0"/>
                                  </p:stCondLst>
                                  <p:childTnLst>
                                    <p:set>
                                      <p:cBhvr>
                                        <p:cTn id="126" dur="1" fill="hold">
                                          <p:stCondLst>
                                            <p:cond delay="0"/>
                                          </p:stCondLst>
                                        </p:cTn>
                                        <p:tgtEl>
                                          <p:spTgt spid="74"/>
                                        </p:tgtEl>
                                        <p:attrNameLst>
                                          <p:attrName>style.visibility</p:attrName>
                                        </p:attrNameLst>
                                      </p:cBhvr>
                                      <p:to>
                                        <p:strVal val="visible"/>
                                      </p:to>
                                    </p:set>
                                    <p:anim calcmode="lin" valueType="num">
                                      <p:cBhvr>
                                        <p:cTn id="127" dur="300" fill="hold"/>
                                        <p:tgtEl>
                                          <p:spTgt spid="74"/>
                                        </p:tgtEl>
                                        <p:attrNameLst>
                                          <p:attrName>ppt_w</p:attrName>
                                        </p:attrNameLst>
                                      </p:cBhvr>
                                      <p:tavLst>
                                        <p:tav tm="0">
                                          <p:val>
                                            <p:fltVal val="0"/>
                                          </p:val>
                                        </p:tav>
                                        <p:tav tm="100000">
                                          <p:val>
                                            <p:strVal val="#ppt_w"/>
                                          </p:val>
                                        </p:tav>
                                      </p:tavLst>
                                    </p:anim>
                                    <p:anim calcmode="lin" valueType="num">
                                      <p:cBhvr>
                                        <p:cTn id="128" dur="300" fill="hold"/>
                                        <p:tgtEl>
                                          <p:spTgt spid="74"/>
                                        </p:tgtEl>
                                        <p:attrNameLst>
                                          <p:attrName>ppt_h</p:attrName>
                                        </p:attrNameLst>
                                      </p:cBhvr>
                                      <p:tavLst>
                                        <p:tav tm="0">
                                          <p:val>
                                            <p:fltVal val="0"/>
                                          </p:val>
                                        </p:tav>
                                        <p:tav tm="100000">
                                          <p:val>
                                            <p:strVal val="#ppt_h"/>
                                          </p:val>
                                        </p:tav>
                                      </p:tavLst>
                                    </p:anim>
                                    <p:animEffect transition="in" filter="fade">
                                      <p:cBhvr>
                                        <p:cTn id="129" dur="300"/>
                                        <p:tgtEl>
                                          <p:spTgt spid="74"/>
                                        </p:tgtEl>
                                      </p:cBhvr>
                                    </p:animEffect>
                                  </p:childTnLst>
                                </p:cTn>
                              </p:par>
                            </p:childTnLst>
                          </p:cTn>
                        </p:par>
                        <p:par>
                          <p:cTn id="130" fill="hold">
                            <p:stCondLst>
                              <p:cond delay="9400"/>
                            </p:stCondLst>
                            <p:childTnLst>
                              <p:par>
                                <p:cTn id="131" presetID="22" presetClass="entr" presetSubtype="1" fill="hold" grpId="0" nodeType="after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wipe(up)">
                                      <p:cBhvr>
                                        <p:cTn id="133" dur="300"/>
                                        <p:tgtEl>
                                          <p:spTgt spid="71"/>
                                        </p:tgtEl>
                                      </p:cBhvr>
                                    </p:animEffect>
                                  </p:childTnLst>
                                </p:cTn>
                              </p:par>
                            </p:childTnLst>
                          </p:cTn>
                        </p:par>
                        <p:par>
                          <p:cTn id="134" fill="hold">
                            <p:stCondLst>
                              <p:cond delay="9700"/>
                            </p:stCondLst>
                            <p:childTnLst>
                              <p:par>
                                <p:cTn id="135" presetID="10" presetClass="entr" presetSubtype="0" fill="hold" grpId="0" nodeType="after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fade">
                                      <p:cBhvr>
                                        <p:cTn id="137" dur="300"/>
                                        <p:tgtEl>
                                          <p:spTgt spid="73"/>
                                        </p:tgtEl>
                                      </p:cBhvr>
                                    </p:animEffect>
                                  </p:childTnLst>
                                </p:cTn>
                              </p:par>
                            </p:childTnLst>
                          </p:cTn>
                        </p:par>
                        <p:par>
                          <p:cTn id="138" fill="hold">
                            <p:stCondLst>
                              <p:cond delay="10000"/>
                            </p:stCondLst>
                            <p:childTnLst>
                              <p:par>
                                <p:cTn id="139" presetID="42" presetClass="entr" presetSubtype="0" fill="hold" grpId="0" nodeType="afterEffect">
                                  <p:stCondLst>
                                    <p:cond delay="0"/>
                                  </p:stCondLst>
                                  <p:childTnLst>
                                    <p:set>
                                      <p:cBhvr>
                                        <p:cTn id="140" dur="1" fill="hold">
                                          <p:stCondLst>
                                            <p:cond delay="0"/>
                                          </p:stCondLst>
                                        </p:cTn>
                                        <p:tgtEl>
                                          <p:spTgt spid="72"/>
                                        </p:tgtEl>
                                        <p:attrNameLst>
                                          <p:attrName>style.visibility</p:attrName>
                                        </p:attrNameLst>
                                      </p:cBhvr>
                                      <p:to>
                                        <p:strVal val="visible"/>
                                      </p:to>
                                    </p:set>
                                    <p:animEffect transition="in" filter="fade">
                                      <p:cBhvr>
                                        <p:cTn id="141" dur="1000"/>
                                        <p:tgtEl>
                                          <p:spTgt spid="72"/>
                                        </p:tgtEl>
                                      </p:cBhvr>
                                    </p:animEffect>
                                    <p:anim calcmode="lin" valueType="num">
                                      <p:cBhvr>
                                        <p:cTn id="142" dur="1000" fill="hold"/>
                                        <p:tgtEl>
                                          <p:spTgt spid="72"/>
                                        </p:tgtEl>
                                        <p:attrNameLst>
                                          <p:attrName>ppt_x</p:attrName>
                                        </p:attrNameLst>
                                      </p:cBhvr>
                                      <p:tavLst>
                                        <p:tav tm="0">
                                          <p:val>
                                            <p:strVal val="#ppt_x"/>
                                          </p:val>
                                        </p:tav>
                                        <p:tav tm="100000">
                                          <p:val>
                                            <p:strVal val="#ppt_x"/>
                                          </p:val>
                                        </p:tav>
                                      </p:tavLst>
                                    </p:anim>
                                    <p:anim calcmode="lin" valueType="num">
                                      <p:cBhvr>
                                        <p:cTn id="143" dur="1000" fill="hold"/>
                                        <p:tgtEl>
                                          <p:spTgt spid="72"/>
                                        </p:tgtEl>
                                        <p:attrNameLst>
                                          <p:attrName>ppt_y</p:attrName>
                                        </p:attrNameLst>
                                      </p:cBhvr>
                                      <p:tavLst>
                                        <p:tav tm="0">
                                          <p:val>
                                            <p:strVal val="#ppt_y+.1"/>
                                          </p:val>
                                        </p:tav>
                                        <p:tav tm="100000">
                                          <p:val>
                                            <p:strVal val="#ppt_y"/>
                                          </p:val>
                                        </p:tav>
                                      </p:tavLst>
                                    </p:anim>
                                  </p:childTnLst>
                                </p:cTn>
                              </p:par>
                            </p:childTnLst>
                          </p:cTn>
                        </p:par>
                        <p:par>
                          <p:cTn id="144" fill="hold">
                            <p:stCondLst>
                              <p:cond delay="11000"/>
                            </p:stCondLst>
                            <p:childTnLst>
                              <p:par>
                                <p:cTn id="145" presetID="22" presetClass="entr" presetSubtype="8" fill="hold" nodeType="after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wipe(left)">
                                      <p:cBhvr>
                                        <p:cTn id="147" dur="300"/>
                                        <p:tgtEl>
                                          <p:spTgt spid="54"/>
                                        </p:tgtEl>
                                      </p:cBhvr>
                                    </p:animEffect>
                                  </p:childTnLst>
                                </p:cTn>
                              </p:par>
                            </p:childTnLst>
                          </p:cTn>
                        </p:par>
                        <p:par>
                          <p:cTn id="148" fill="hold">
                            <p:stCondLst>
                              <p:cond delay="11300"/>
                            </p:stCondLst>
                            <p:childTnLst>
                              <p:par>
                                <p:cTn id="149" presetID="10" presetClass="entr" presetSubtype="0" fill="hold" grpId="0" nodeType="afterEffect">
                                  <p:stCondLst>
                                    <p:cond delay="0"/>
                                  </p:stCondLst>
                                  <p:childTnLst>
                                    <p:set>
                                      <p:cBhvr>
                                        <p:cTn id="150" dur="1" fill="hold">
                                          <p:stCondLst>
                                            <p:cond delay="0"/>
                                          </p:stCondLst>
                                        </p:cTn>
                                        <p:tgtEl>
                                          <p:spTgt spid="61"/>
                                        </p:tgtEl>
                                        <p:attrNameLst>
                                          <p:attrName>style.visibility</p:attrName>
                                        </p:attrNameLst>
                                      </p:cBhvr>
                                      <p:to>
                                        <p:strVal val="visible"/>
                                      </p:to>
                                    </p:set>
                                    <p:animEffect transition="in" filter="fade">
                                      <p:cBhvr>
                                        <p:cTn id="151" dur="300"/>
                                        <p:tgtEl>
                                          <p:spTgt spid="61"/>
                                        </p:tgtEl>
                                      </p:cBhvr>
                                    </p:animEffect>
                                  </p:childTnLst>
                                </p:cTn>
                              </p:par>
                            </p:childTnLst>
                          </p:cTn>
                        </p:par>
                        <p:par>
                          <p:cTn id="152" fill="hold">
                            <p:stCondLst>
                              <p:cond delay="11600"/>
                            </p:stCondLst>
                            <p:childTnLst>
                              <p:par>
                                <p:cTn id="153" presetID="10" presetClass="entr" presetSubtype="0" fill="hold" grpId="0" nodeType="afterEffect">
                                  <p:stCondLst>
                                    <p:cond delay="0"/>
                                  </p:stCondLst>
                                  <p:childTnLst>
                                    <p:set>
                                      <p:cBhvr>
                                        <p:cTn id="154" dur="1" fill="hold">
                                          <p:stCondLst>
                                            <p:cond delay="0"/>
                                          </p:stCondLst>
                                        </p:cTn>
                                        <p:tgtEl>
                                          <p:spTgt spid="70"/>
                                        </p:tgtEl>
                                        <p:attrNameLst>
                                          <p:attrName>style.visibility</p:attrName>
                                        </p:attrNameLst>
                                      </p:cBhvr>
                                      <p:to>
                                        <p:strVal val="visible"/>
                                      </p:to>
                                    </p:set>
                                    <p:animEffect transition="in" filter="fade">
                                      <p:cBhvr>
                                        <p:cTn id="155" dur="3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8" grpId="0" animBg="1"/>
      <p:bldP spid="28" grpId="0" animBg="1"/>
      <p:bldP spid="45" grpId="0" animBg="1"/>
      <p:bldP spid="46" grpId="0" animBg="1"/>
      <p:bldP spid="47" grpId="0" animBg="1"/>
      <p:bldP spid="48" grpId="0" animBg="1"/>
      <p:bldP spid="49" grpId="0" animBg="1"/>
      <p:bldP spid="50" grpId="0"/>
      <p:bldP spid="51" grpId="0" animBg="1"/>
      <p:bldP spid="52" grpId="0" animBg="1"/>
      <p:bldP spid="53" grpId="0" animBg="1"/>
      <p:bldP spid="60" grpId="0" animBg="1"/>
      <p:bldP spid="61" grpId="0"/>
      <p:bldP spid="62" grpId="0" animBg="1"/>
      <p:bldP spid="63" grpId="0"/>
      <p:bldP spid="64" grpId="0" animBg="1"/>
      <p:bldP spid="65" grpId="0" animBg="1"/>
      <p:bldP spid="66" grpId="0" animBg="1"/>
      <p:bldP spid="67" grpId="0"/>
      <p:bldP spid="68" grpId="0" animBg="1"/>
      <p:bldP spid="69" grpId="0" animBg="1"/>
      <p:bldP spid="70" grpId="0"/>
      <p:bldP spid="71" grpId="0" animBg="1"/>
      <p:bldP spid="72" grpId="0"/>
      <p:bldP spid="73"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50" name="圆角矩形 49"/>
          <p:cNvSpPr/>
          <p:nvPr/>
        </p:nvSpPr>
        <p:spPr bwMode="auto">
          <a:xfrm>
            <a:off x="1331640" y="1464978"/>
            <a:ext cx="2057062" cy="2558851"/>
          </a:xfrm>
          <a:prstGeom prst="roundRect">
            <a:avLst>
              <a:gd name="adj" fmla="val 5680"/>
            </a:avLst>
          </a:prstGeom>
          <a:noFill/>
          <a:ln w="38100" cap="flat" cmpd="sng" algn="ctr">
            <a:solidFill>
              <a:srgbClr val="FF0000"/>
            </a:solid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pPr lvl="2"/>
            <a:endParaRPr lang="zh-CN" altLang="en-US">
              <a:solidFill>
                <a:schemeClr val="accent2">
                  <a:lumMod val="75000"/>
                </a:schemeClr>
              </a:solidFill>
            </a:endParaRPr>
          </a:p>
        </p:txBody>
      </p:sp>
      <p:sp>
        <p:nvSpPr>
          <p:cNvPr id="51" name="圆角矩形 50"/>
          <p:cNvSpPr/>
          <p:nvPr/>
        </p:nvSpPr>
        <p:spPr bwMode="auto">
          <a:xfrm>
            <a:off x="5761996" y="1464978"/>
            <a:ext cx="2057062" cy="2558851"/>
          </a:xfrm>
          <a:prstGeom prst="roundRect">
            <a:avLst>
              <a:gd name="adj" fmla="val 5070"/>
            </a:avLst>
          </a:prstGeom>
          <a:noFill/>
          <a:ln w="38100" cap="flat" cmpd="sng" algn="ctr">
            <a:solidFill>
              <a:srgbClr val="FF0000"/>
            </a:solid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pPr lvl="2"/>
            <a:endParaRPr lang="zh-CN" altLang="en-US">
              <a:solidFill>
                <a:schemeClr val="accent2">
                  <a:lumMod val="75000"/>
                </a:schemeClr>
              </a:solidFill>
            </a:endParaRPr>
          </a:p>
        </p:txBody>
      </p:sp>
      <p:sp>
        <p:nvSpPr>
          <p:cNvPr id="52" name="矩形 26"/>
          <p:cNvSpPr>
            <a:spLocks noChangeArrowheads="1"/>
          </p:cNvSpPr>
          <p:nvPr/>
        </p:nvSpPr>
        <p:spPr bwMode="auto">
          <a:xfrm>
            <a:off x="5909392" y="1592861"/>
            <a:ext cx="1786134" cy="2239121"/>
          </a:xfrm>
          <a:prstGeom prst="rect">
            <a:avLst/>
          </a:prstGeom>
          <a:noFill/>
          <a:ln w="9525">
            <a:noFill/>
            <a:miter lim="800000"/>
            <a:headEnd/>
            <a:tailEnd/>
          </a:ln>
        </p:spPr>
        <p:txBody>
          <a:bodyPr wrap="square" lIns="77770" tIns="38885" rIns="77770" bIns="38885">
            <a:spAutoFit/>
          </a:bodyPr>
          <a:lstStyle/>
          <a:p>
            <a:pPr>
              <a:lnSpc>
                <a:spcPct val="130000"/>
              </a:lnSpc>
            </a:pPr>
            <a:r>
              <a:rPr lang="zh-CN" altLang="en-US" sz="1200" dirty="0">
                <a:solidFill>
                  <a:schemeClr val="accent2">
                    <a:lumMod val="75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53" name="圆角矩形 52"/>
          <p:cNvSpPr/>
          <p:nvPr/>
        </p:nvSpPr>
        <p:spPr bwMode="auto">
          <a:xfrm>
            <a:off x="3534656" y="1464978"/>
            <a:ext cx="2057062" cy="2558851"/>
          </a:xfrm>
          <a:prstGeom prst="roundRect">
            <a:avLst>
              <a:gd name="adj" fmla="val 5070"/>
            </a:avLst>
          </a:prstGeom>
          <a:noFill/>
          <a:ln w="38100" cap="flat" cmpd="sng" algn="ctr">
            <a:solidFill>
              <a:srgbClr val="FF0000"/>
            </a:solid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pPr lvl="2"/>
            <a:endParaRPr lang="zh-CN" altLang="en-US">
              <a:solidFill>
                <a:schemeClr val="accent2">
                  <a:lumMod val="75000"/>
                </a:schemeClr>
              </a:solidFill>
            </a:endParaRPr>
          </a:p>
        </p:txBody>
      </p:sp>
      <p:sp>
        <p:nvSpPr>
          <p:cNvPr id="54" name="矩形 53"/>
          <p:cNvSpPr>
            <a:spLocks noChangeArrowheads="1"/>
          </p:cNvSpPr>
          <p:nvPr/>
        </p:nvSpPr>
        <p:spPr bwMode="auto">
          <a:xfrm>
            <a:off x="3651461" y="1581723"/>
            <a:ext cx="1792285" cy="2239121"/>
          </a:xfrm>
          <a:prstGeom prst="rect">
            <a:avLst/>
          </a:prstGeom>
          <a:noFill/>
          <a:ln w="9525">
            <a:noFill/>
            <a:miter lim="800000"/>
            <a:headEnd/>
            <a:tailEnd/>
          </a:ln>
        </p:spPr>
        <p:txBody>
          <a:bodyPr wrap="square" lIns="77770" tIns="38885" rIns="77770" bIns="38885">
            <a:spAutoFit/>
          </a:bodyPr>
          <a:lstStyle/>
          <a:p>
            <a:pPr>
              <a:lnSpc>
                <a:spcPct val="130000"/>
              </a:lnSpc>
            </a:pPr>
            <a:r>
              <a:rPr lang="zh-CN" altLang="en-US" sz="1200" dirty="0">
                <a:solidFill>
                  <a:schemeClr val="accent2">
                    <a:lumMod val="75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55" name="TextBox 32"/>
          <p:cNvSpPr txBox="1">
            <a:spLocks noChangeArrowheads="1"/>
          </p:cNvSpPr>
          <p:nvPr/>
        </p:nvSpPr>
        <p:spPr bwMode="auto">
          <a:xfrm>
            <a:off x="1454645" y="1608903"/>
            <a:ext cx="1775135" cy="2239121"/>
          </a:xfrm>
          <a:prstGeom prst="rect">
            <a:avLst/>
          </a:prstGeom>
          <a:noFill/>
          <a:ln w="9525">
            <a:noFill/>
            <a:miter lim="800000"/>
            <a:headEnd/>
            <a:tailEnd/>
          </a:ln>
        </p:spPr>
        <p:txBody>
          <a:bodyPr wrap="square" lIns="77770" tIns="38885" rIns="77770" bIns="38885">
            <a:spAutoFit/>
          </a:bodyPr>
          <a:lstStyle/>
          <a:p>
            <a:pPr>
              <a:lnSpc>
                <a:spcPct val="130000"/>
              </a:lnSpc>
            </a:pPr>
            <a:r>
              <a:rPr lang="zh-CN" altLang="en-US" sz="1200" dirty="0">
                <a:solidFill>
                  <a:schemeClr val="accent2">
                    <a:lumMod val="75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56" name="Rectangle 20"/>
          <p:cNvSpPr>
            <a:spLocks noChangeArrowheads="1"/>
          </p:cNvSpPr>
          <p:nvPr/>
        </p:nvSpPr>
        <p:spPr bwMode="auto">
          <a:xfrm>
            <a:off x="1348009" y="4587974"/>
            <a:ext cx="6487417" cy="585694"/>
          </a:xfrm>
          <a:prstGeom prst="roundRect">
            <a:avLst/>
          </a:prstGeom>
          <a:no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57" name="矩形 56"/>
          <p:cNvSpPr/>
          <p:nvPr/>
        </p:nvSpPr>
        <p:spPr bwMode="auto">
          <a:xfrm>
            <a:off x="2195736" y="4515966"/>
            <a:ext cx="4906646" cy="340140"/>
          </a:xfrm>
          <a:prstGeom prst="rect">
            <a:avLst/>
          </a:prstGeom>
          <a:solidFill>
            <a:srgbClr val="FFC000"/>
          </a:solidFill>
          <a:ln w="28575">
            <a:noFill/>
          </a:ln>
          <a:scene3d>
            <a:camera prst="orthographicFront"/>
            <a:lightRig rig="threePt" dir="t"/>
          </a:scene3d>
          <a:sp3d/>
        </p:spPr>
        <p:txBody>
          <a:bodyPr lIns="77770" tIns="38885" rIns="77770" bIns="38885">
            <a:spAutoFit/>
          </a:bodyPr>
          <a:lstStyle/>
          <a:p>
            <a:pPr algn="ctr">
              <a:tabLst>
                <a:tab pos="7247706" algn="r"/>
              </a:tabLst>
              <a:defRPr/>
            </a:pPr>
            <a:r>
              <a:rPr lang="zh-CN" altLang="en-US" sz="1700" dirty="0">
                <a:latin typeface="微软雅黑" pitchFamily="34" charset="-122"/>
                <a:ea typeface="微软雅黑" pitchFamily="34" charset="-122"/>
              </a:rPr>
              <a:t>单击此处添加标题</a:t>
            </a:r>
          </a:p>
        </p:txBody>
      </p:sp>
      <p:sp>
        <p:nvSpPr>
          <p:cNvPr id="58" name="燕尾形 57"/>
          <p:cNvSpPr/>
          <p:nvPr/>
        </p:nvSpPr>
        <p:spPr>
          <a:xfrm rot="16200000" flipH="1" flipV="1">
            <a:off x="6614424" y="3986770"/>
            <a:ext cx="352203" cy="546500"/>
          </a:xfrm>
          <a:prstGeom prst="chevron">
            <a:avLst>
              <a:gd name="adj" fmla="val 39402"/>
            </a:avLst>
          </a:prstGeom>
          <a:solidFill>
            <a:srgbClr val="FF0000"/>
          </a:solid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59" name="圆角矩形 58"/>
          <p:cNvSpPr/>
          <p:nvPr/>
        </p:nvSpPr>
        <p:spPr>
          <a:xfrm>
            <a:off x="3534656" y="1014458"/>
            <a:ext cx="2057062" cy="381554"/>
          </a:xfrm>
          <a:prstGeom prst="roundRect">
            <a:avLst/>
          </a:prstGeom>
          <a:solidFill>
            <a:srgbClr val="FF0000"/>
          </a:solid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60" name="圆角矩形 59"/>
          <p:cNvSpPr/>
          <p:nvPr/>
        </p:nvSpPr>
        <p:spPr>
          <a:xfrm>
            <a:off x="5761996" y="1014458"/>
            <a:ext cx="2057062" cy="381554"/>
          </a:xfrm>
          <a:prstGeom prst="roundRect">
            <a:avLst/>
          </a:prstGeom>
          <a:solidFill>
            <a:srgbClr val="FF0000"/>
          </a:solid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61" name="圆角矩形 60"/>
          <p:cNvSpPr/>
          <p:nvPr/>
        </p:nvSpPr>
        <p:spPr>
          <a:xfrm>
            <a:off x="1331640" y="1014458"/>
            <a:ext cx="2057062" cy="381554"/>
          </a:xfrm>
          <a:prstGeom prst="roundRect">
            <a:avLst/>
          </a:prstGeom>
          <a:solidFill>
            <a:srgbClr val="FF0000"/>
          </a:solidFill>
          <a:ln w="38100"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62" name="矩形 61"/>
          <p:cNvSpPr>
            <a:spLocks noChangeArrowheads="1"/>
          </p:cNvSpPr>
          <p:nvPr/>
        </p:nvSpPr>
        <p:spPr bwMode="auto">
          <a:xfrm>
            <a:off x="1373984" y="1043767"/>
            <a:ext cx="1847322" cy="302191"/>
          </a:xfrm>
          <a:prstGeom prst="rect">
            <a:avLst/>
          </a:prstGeom>
          <a:noFill/>
          <a:ln>
            <a:noFill/>
          </a:ln>
          <a:scene3d>
            <a:camera prst="orthographicFront"/>
            <a:lightRig rig="threePt" dir="t"/>
          </a:scene3d>
          <a:sp3d/>
        </p:spPr>
        <p:txBody>
          <a:bodyPr wrap="square" lIns="77770" tIns="38885" rIns="77770" bIns="38885">
            <a:spAutoFit/>
          </a:bodyPr>
          <a:lstStyle/>
          <a:p>
            <a:pPr algn="ctr">
              <a:defRPr/>
            </a:pPr>
            <a:r>
              <a:rPr lang="zh-CN" altLang="en-US" sz="1400" b="1" dirty="0">
                <a:solidFill>
                  <a:schemeClr val="bg1"/>
                </a:solidFill>
                <a:latin typeface="微软雅黑" pitchFamily="34" charset="-122"/>
                <a:ea typeface="微软雅黑" pitchFamily="34" charset="-122"/>
              </a:rPr>
              <a:t>单击此处添加标题</a:t>
            </a:r>
          </a:p>
        </p:txBody>
      </p:sp>
      <p:sp>
        <p:nvSpPr>
          <p:cNvPr id="63" name="矩形 62"/>
          <p:cNvSpPr>
            <a:spLocks noChangeArrowheads="1"/>
          </p:cNvSpPr>
          <p:nvPr/>
        </p:nvSpPr>
        <p:spPr bwMode="auto">
          <a:xfrm>
            <a:off x="5878799" y="1043767"/>
            <a:ext cx="1847322" cy="302191"/>
          </a:xfrm>
          <a:prstGeom prst="rect">
            <a:avLst/>
          </a:prstGeom>
          <a:noFill/>
          <a:ln>
            <a:noFill/>
          </a:ln>
          <a:scene3d>
            <a:camera prst="orthographicFront"/>
            <a:lightRig rig="threePt" dir="t"/>
          </a:scene3d>
          <a:sp3d/>
        </p:spPr>
        <p:txBody>
          <a:bodyPr wrap="square" lIns="77770" tIns="38885" rIns="77770" bIns="38885">
            <a:spAutoFit/>
          </a:bodyPr>
          <a:lstStyle/>
          <a:p>
            <a:pPr algn="ctr">
              <a:defRPr/>
            </a:pPr>
            <a:r>
              <a:rPr lang="zh-CN" altLang="en-US" sz="1400" b="1" dirty="0">
                <a:solidFill>
                  <a:schemeClr val="bg1"/>
                </a:solidFill>
                <a:latin typeface="微软雅黑" pitchFamily="34" charset="-122"/>
                <a:ea typeface="微软雅黑" pitchFamily="34" charset="-122"/>
              </a:rPr>
              <a:t>单击此处添加标题</a:t>
            </a:r>
          </a:p>
        </p:txBody>
      </p:sp>
      <p:sp>
        <p:nvSpPr>
          <p:cNvPr id="64" name="矩形 63"/>
          <p:cNvSpPr>
            <a:spLocks noChangeArrowheads="1"/>
          </p:cNvSpPr>
          <p:nvPr/>
        </p:nvSpPr>
        <p:spPr bwMode="auto">
          <a:xfrm>
            <a:off x="3651461" y="1043767"/>
            <a:ext cx="1847322" cy="302191"/>
          </a:xfrm>
          <a:prstGeom prst="rect">
            <a:avLst/>
          </a:prstGeom>
          <a:noFill/>
          <a:ln>
            <a:noFill/>
          </a:ln>
          <a:scene3d>
            <a:camera prst="orthographicFront"/>
            <a:lightRig rig="threePt" dir="t"/>
          </a:scene3d>
          <a:sp3d/>
        </p:spPr>
        <p:txBody>
          <a:bodyPr wrap="square" lIns="77770" tIns="38885" rIns="77770" bIns="38885">
            <a:spAutoFit/>
          </a:bodyPr>
          <a:lstStyle/>
          <a:p>
            <a:pPr algn="ctr">
              <a:defRPr/>
            </a:pPr>
            <a:r>
              <a:rPr lang="zh-CN" altLang="en-US" sz="1400" b="1" dirty="0">
                <a:solidFill>
                  <a:schemeClr val="bg1"/>
                </a:solidFill>
                <a:latin typeface="微软雅黑" pitchFamily="34" charset="-122"/>
                <a:ea typeface="微软雅黑" pitchFamily="34" charset="-122"/>
              </a:rPr>
              <a:t>单击此处添加标题</a:t>
            </a:r>
          </a:p>
        </p:txBody>
      </p:sp>
      <p:sp>
        <p:nvSpPr>
          <p:cNvPr id="65" name="燕尾形 64"/>
          <p:cNvSpPr/>
          <p:nvPr/>
        </p:nvSpPr>
        <p:spPr>
          <a:xfrm rot="16200000" flipH="1" flipV="1">
            <a:off x="4431478" y="3986770"/>
            <a:ext cx="352203" cy="546500"/>
          </a:xfrm>
          <a:prstGeom prst="chevron">
            <a:avLst>
              <a:gd name="adj" fmla="val 39402"/>
            </a:avLst>
          </a:prstGeom>
          <a:solidFill>
            <a:srgbClr val="FF0000"/>
          </a:solid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
        <p:nvSpPr>
          <p:cNvPr id="66" name="燕尾形 65"/>
          <p:cNvSpPr/>
          <p:nvPr/>
        </p:nvSpPr>
        <p:spPr>
          <a:xfrm rot="16200000" flipH="1" flipV="1">
            <a:off x="2209385" y="3986770"/>
            <a:ext cx="352203" cy="546500"/>
          </a:xfrm>
          <a:prstGeom prst="chevron">
            <a:avLst>
              <a:gd name="adj" fmla="val 39402"/>
            </a:avLst>
          </a:prstGeom>
          <a:solidFill>
            <a:srgbClr val="FF0000"/>
          </a:solidFill>
          <a:ln w="9525" cap="flat" cmpd="sng" algn="ctr">
            <a:noFill/>
            <a:prstDash val="solid"/>
            <a:round/>
            <a:headEnd type="none" w="med" len="med"/>
            <a:tailEnd type="none" w="med" len="med"/>
          </a:ln>
          <a:effectLst/>
        </p:spPr>
        <p:txBody>
          <a:bodyPr vert="horz" wrap="square" lIns="77770" tIns="38885" rIns="77770" bIns="38885" numCol="1" rtlCol="0" anchor="t" anchorCtr="0" compatLnSpc="1">
            <a:prstTxWarp prst="textNoShape">
              <a:avLst/>
            </a:prstTxWarp>
          </a:bodyPr>
          <a:lstStyle/>
          <a:p>
            <a:endParaRPr lang="zh-CN" altLang="en-US">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10000">
        <p14:doors dir="vert"/>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4)">
                                      <p:cBhvr>
                                        <p:cTn id="7" dur="1000"/>
                                        <p:tgtEl>
                                          <p:spTgt spid="38"/>
                                        </p:tgtEl>
                                      </p:cBhvr>
                                    </p:animEffect>
                                  </p:childTnLst>
                                </p:cTn>
                              </p:par>
                            </p:childTnLst>
                          </p:cTn>
                        </p:par>
                        <p:par>
                          <p:cTn id="8" fill="hold">
                            <p:stCondLst>
                              <p:cond delay="1000"/>
                            </p:stCondLst>
                            <p:childTnLst>
                              <p:par>
                                <p:cTn id="9" presetID="37"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anim calcmode="lin" valueType="num">
                                      <p:cBhvr>
                                        <p:cTn id="12" dur="500" fill="hold"/>
                                        <p:tgtEl>
                                          <p:spTgt spid="61"/>
                                        </p:tgtEl>
                                        <p:attrNameLst>
                                          <p:attrName>ppt_x</p:attrName>
                                        </p:attrNameLst>
                                      </p:cBhvr>
                                      <p:tavLst>
                                        <p:tav tm="0">
                                          <p:val>
                                            <p:strVal val="#ppt_x"/>
                                          </p:val>
                                        </p:tav>
                                        <p:tav tm="100000">
                                          <p:val>
                                            <p:strVal val="#ppt_x"/>
                                          </p:val>
                                        </p:tav>
                                      </p:tavLst>
                                    </p:anim>
                                    <p:anim calcmode="lin" valueType="num">
                                      <p:cBhvr>
                                        <p:cTn id="13" dur="450" decel="100000" fill="hold"/>
                                        <p:tgtEl>
                                          <p:spTgt spid="61"/>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61"/>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anim calcmode="lin" valueType="num">
                                      <p:cBhvr>
                                        <p:cTn id="18" dur="500" fill="hold"/>
                                        <p:tgtEl>
                                          <p:spTgt spid="59"/>
                                        </p:tgtEl>
                                        <p:attrNameLst>
                                          <p:attrName>ppt_x</p:attrName>
                                        </p:attrNameLst>
                                      </p:cBhvr>
                                      <p:tavLst>
                                        <p:tav tm="0">
                                          <p:val>
                                            <p:strVal val="#ppt_x"/>
                                          </p:val>
                                        </p:tav>
                                        <p:tav tm="100000">
                                          <p:val>
                                            <p:strVal val="#ppt_x"/>
                                          </p:val>
                                        </p:tav>
                                      </p:tavLst>
                                    </p:anim>
                                    <p:anim calcmode="lin" valueType="num">
                                      <p:cBhvr>
                                        <p:cTn id="19" dur="450" decel="100000" fill="hold"/>
                                        <p:tgtEl>
                                          <p:spTgt spid="59"/>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anim calcmode="lin" valueType="num">
                                      <p:cBhvr>
                                        <p:cTn id="24" dur="500" fill="hold"/>
                                        <p:tgtEl>
                                          <p:spTgt spid="60"/>
                                        </p:tgtEl>
                                        <p:attrNameLst>
                                          <p:attrName>ppt_x</p:attrName>
                                        </p:attrNameLst>
                                      </p:cBhvr>
                                      <p:tavLst>
                                        <p:tav tm="0">
                                          <p:val>
                                            <p:strVal val="#ppt_x"/>
                                          </p:val>
                                        </p:tav>
                                        <p:tav tm="100000">
                                          <p:val>
                                            <p:strVal val="#ppt_x"/>
                                          </p:val>
                                        </p:tav>
                                      </p:tavLst>
                                    </p:anim>
                                    <p:anim calcmode="lin" valueType="num">
                                      <p:cBhvr>
                                        <p:cTn id="25" dur="450" decel="100000" fill="hold"/>
                                        <p:tgtEl>
                                          <p:spTgt spid="60"/>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childTnLst>
                          </p:cTn>
                        </p:par>
                        <p:par>
                          <p:cTn id="27" fill="hold">
                            <p:stCondLst>
                              <p:cond delay="1500"/>
                            </p:stCondLst>
                            <p:childTnLst>
                              <p:par>
                                <p:cTn id="28" presetID="1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slide(fromBottom)">
                                      <p:cBhvr>
                                        <p:cTn id="30" dur="500"/>
                                        <p:tgtEl>
                                          <p:spTgt spid="62"/>
                                        </p:tgtEl>
                                      </p:cBhvr>
                                    </p:animEffect>
                                  </p:childTnLst>
                                </p:cTn>
                              </p:par>
                            </p:childTnLst>
                          </p:cTn>
                        </p:par>
                        <p:par>
                          <p:cTn id="31" fill="hold">
                            <p:stCondLst>
                              <p:cond delay="2000"/>
                            </p:stCondLst>
                            <p:childTnLst>
                              <p:par>
                                <p:cTn id="32" presetID="12" presetClass="entr" presetSubtype="4"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slide(fromBottom)">
                                      <p:cBhvr>
                                        <p:cTn id="34" dur="500"/>
                                        <p:tgtEl>
                                          <p:spTgt spid="64"/>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slide(fromBottom)">
                                      <p:cBhvr>
                                        <p:cTn id="38" dur="500"/>
                                        <p:tgtEl>
                                          <p:spTgt spid="63"/>
                                        </p:tgtEl>
                                      </p:cBhvr>
                                    </p:animEffect>
                                  </p:childTnLst>
                                </p:cTn>
                              </p:par>
                            </p:childTnLst>
                          </p:cTn>
                        </p:par>
                        <p:par>
                          <p:cTn id="39" fill="hold">
                            <p:stCondLst>
                              <p:cond delay="3000"/>
                            </p:stCondLst>
                            <p:childTnLst>
                              <p:par>
                                <p:cTn id="40" presetID="12" presetClass="entr" presetSubtype="1"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slide(fromTop)">
                                      <p:cBhvr>
                                        <p:cTn id="42" dur="500"/>
                                        <p:tgtEl>
                                          <p:spTgt spid="50"/>
                                        </p:tgtEl>
                                      </p:cBhvr>
                                    </p:animEffect>
                                  </p:childTnLst>
                                </p:cTn>
                              </p:par>
                            </p:childTnLst>
                          </p:cTn>
                        </p:par>
                        <p:par>
                          <p:cTn id="43" fill="hold">
                            <p:stCondLst>
                              <p:cond delay="3500"/>
                            </p:stCondLst>
                            <p:childTnLst>
                              <p:par>
                                <p:cTn id="44" presetID="12" presetClass="entr" presetSubtype="1"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slide(fromTop)">
                                      <p:cBhvr>
                                        <p:cTn id="46" dur="500"/>
                                        <p:tgtEl>
                                          <p:spTgt spid="53"/>
                                        </p:tgtEl>
                                      </p:cBhvr>
                                    </p:animEffect>
                                  </p:childTnLst>
                                </p:cTn>
                              </p:par>
                            </p:childTnLst>
                          </p:cTn>
                        </p:par>
                        <p:par>
                          <p:cTn id="47" fill="hold">
                            <p:stCondLst>
                              <p:cond delay="4000"/>
                            </p:stCondLst>
                            <p:childTnLst>
                              <p:par>
                                <p:cTn id="48" presetID="12" presetClass="entr" presetSubtype="1" fill="hold" grpId="0" nodeType="after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slide(fromTop)">
                                      <p:cBhvr>
                                        <p:cTn id="50" dur="500"/>
                                        <p:tgtEl>
                                          <p:spTgt spid="51"/>
                                        </p:tgtEl>
                                      </p:cBhvr>
                                    </p:animEffect>
                                  </p:childTnLst>
                                </p:cTn>
                              </p:par>
                            </p:childTnLst>
                          </p:cTn>
                        </p:par>
                        <p:par>
                          <p:cTn id="51" fill="hold">
                            <p:stCondLst>
                              <p:cond delay="4500"/>
                            </p:stCondLst>
                            <p:childTnLst>
                              <p:par>
                                <p:cTn id="52" presetID="49" presetClass="entr" presetSubtype="0" decel="100000"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p:cTn id="54" dur="500" fill="hold"/>
                                        <p:tgtEl>
                                          <p:spTgt spid="55"/>
                                        </p:tgtEl>
                                        <p:attrNameLst>
                                          <p:attrName>ppt_w</p:attrName>
                                        </p:attrNameLst>
                                      </p:cBhvr>
                                      <p:tavLst>
                                        <p:tav tm="0">
                                          <p:val>
                                            <p:fltVal val="0"/>
                                          </p:val>
                                        </p:tav>
                                        <p:tav tm="100000">
                                          <p:val>
                                            <p:strVal val="#ppt_w"/>
                                          </p:val>
                                        </p:tav>
                                      </p:tavLst>
                                    </p:anim>
                                    <p:anim calcmode="lin" valueType="num">
                                      <p:cBhvr>
                                        <p:cTn id="55" dur="500" fill="hold"/>
                                        <p:tgtEl>
                                          <p:spTgt spid="55"/>
                                        </p:tgtEl>
                                        <p:attrNameLst>
                                          <p:attrName>ppt_h</p:attrName>
                                        </p:attrNameLst>
                                      </p:cBhvr>
                                      <p:tavLst>
                                        <p:tav tm="0">
                                          <p:val>
                                            <p:fltVal val="0"/>
                                          </p:val>
                                        </p:tav>
                                        <p:tav tm="100000">
                                          <p:val>
                                            <p:strVal val="#ppt_h"/>
                                          </p:val>
                                        </p:tav>
                                      </p:tavLst>
                                    </p:anim>
                                    <p:anim calcmode="lin" valueType="num">
                                      <p:cBhvr>
                                        <p:cTn id="56" dur="500" fill="hold"/>
                                        <p:tgtEl>
                                          <p:spTgt spid="55"/>
                                        </p:tgtEl>
                                        <p:attrNameLst>
                                          <p:attrName>style.rotation</p:attrName>
                                        </p:attrNameLst>
                                      </p:cBhvr>
                                      <p:tavLst>
                                        <p:tav tm="0">
                                          <p:val>
                                            <p:fltVal val="360"/>
                                          </p:val>
                                        </p:tav>
                                        <p:tav tm="100000">
                                          <p:val>
                                            <p:fltVal val="0"/>
                                          </p:val>
                                        </p:tav>
                                      </p:tavLst>
                                    </p:anim>
                                    <p:animEffect transition="in" filter="fade">
                                      <p:cBhvr>
                                        <p:cTn id="57" dur="500"/>
                                        <p:tgtEl>
                                          <p:spTgt spid="55"/>
                                        </p:tgtEl>
                                      </p:cBhvr>
                                    </p:animEffect>
                                  </p:childTnLst>
                                </p:cTn>
                              </p:par>
                            </p:childTnLst>
                          </p:cTn>
                        </p:par>
                        <p:par>
                          <p:cTn id="58" fill="hold">
                            <p:stCondLst>
                              <p:cond delay="5000"/>
                            </p:stCondLst>
                            <p:childTnLst>
                              <p:par>
                                <p:cTn id="59" presetID="49" presetClass="entr" presetSubtype="0" decel="10000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 calcmode="lin" valueType="num">
                                      <p:cBhvr>
                                        <p:cTn id="63" dur="500" fill="hold"/>
                                        <p:tgtEl>
                                          <p:spTgt spid="54"/>
                                        </p:tgtEl>
                                        <p:attrNameLst>
                                          <p:attrName>style.rotation</p:attrName>
                                        </p:attrNameLst>
                                      </p:cBhvr>
                                      <p:tavLst>
                                        <p:tav tm="0">
                                          <p:val>
                                            <p:fltVal val="360"/>
                                          </p:val>
                                        </p:tav>
                                        <p:tav tm="100000">
                                          <p:val>
                                            <p:fltVal val="0"/>
                                          </p:val>
                                        </p:tav>
                                      </p:tavLst>
                                    </p:anim>
                                    <p:animEffect transition="in" filter="fade">
                                      <p:cBhvr>
                                        <p:cTn id="64" dur="500"/>
                                        <p:tgtEl>
                                          <p:spTgt spid="54"/>
                                        </p:tgtEl>
                                      </p:cBhvr>
                                    </p:animEffect>
                                  </p:childTnLst>
                                </p:cTn>
                              </p:par>
                            </p:childTnLst>
                          </p:cTn>
                        </p:par>
                        <p:par>
                          <p:cTn id="65" fill="hold">
                            <p:stCondLst>
                              <p:cond delay="5500"/>
                            </p:stCondLst>
                            <p:childTnLst>
                              <p:par>
                                <p:cTn id="66" presetID="49" presetClass="entr" presetSubtype="0" decel="10000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 calcmode="lin" valueType="num">
                                      <p:cBhvr>
                                        <p:cTn id="70" dur="500" fill="hold"/>
                                        <p:tgtEl>
                                          <p:spTgt spid="52"/>
                                        </p:tgtEl>
                                        <p:attrNameLst>
                                          <p:attrName>style.rotation</p:attrName>
                                        </p:attrNameLst>
                                      </p:cBhvr>
                                      <p:tavLst>
                                        <p:tav tm="0">
                                          <p:val>
                                            <p:fltVal val="360"/>
                                          </p:val>
                                        </p:tav>
                                        <p:tav tm="100000">
                                          <p:val>
                                            <p:fltVal val="0"/>
                                          </p:val>
                                        </p:tav>
                                      </p:tavLst>
                                    </p:anim>
                                    <p:animEffect transition="in" filter="fade">
                                      <p:cBhvr>
                                        <p:cTn id="71" dur="500"/>
                                        <p:tgtEl>
                                          <p:spTgt spid="52"/>
                                        </p:tgtEl>
                                      </p:cBhvr>
                                    </p:animEffect>
                                  </p:childTnLst>
                                </p:cTn>
                              </p:par>
                            </p:childTnLst>
                          </p:cTn>
                        </p:par>
                        <p:par>
                          <p:cTn id="72" fill="hold">
                            <p:stCondLst>
                              <p:cond delay="6000"/>
                            </p:stCondLst>
                            <p:childTnLst>
                              <p:par>
                                <p:cTn id="73" presetID="12" presetClass="entr" presetSubtype="1"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slide(fromTop)">
                                      <p:cBhvr>
                                        <p:cTn id="75" dur="500"/>
                                        <p:tgtEl>
                                          <p:spTgt spid="66"/>
                                        </p:tgtEl>
                                      </p:cBhvr>
                                    </p:animEffect>
                                  </p:childTnLst>
                                </p:cTn>
                              </p:par>
                            </p:childTnLst>
                          </p:cTn>
                        </p:par>
                        <p:par>
                          <p:cTn id="76" fill="hold">
                            <p:stCondLst>
                              <p:cond delay="6500"/>
                            </p:stCondLst>
                            <p:childTnLst>
                              <p:par>
                                <p:cTn id="77" presetID="12" presetClass="entr" presetSubtype="1" fill="hold" grpId="0" nodeType="after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slide(fromTop)">
                                      <p:cBhvr>
                                        <p:cTn id="79" dur="500"/>
                                        <p:tgtEl>
                                          <p:spTgt spid="65"/>
                                        </p:tgtEl>
                                      </p:cBhvr>
                                    </p:animEffect>
                                  </p:childTnLst>
                                </p:cTn>
                              </p:par>
                            </p:childTnLst>
                          </p:cTn>
                        </p:par>
                        <p:par>
                          <p:cTn id="80" fill="hold">
                            <p:stCondLst>
                              <p:cond delay="7000"/>
                            </p:stCondLst>
                            <p:childTnLst>
                              <p:par>
                                <p:cTn id="81" presetID="12" presetClass="entr" presetSubtype="1"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slide(fromTop)">
                                      <p:cBhvr>
                                        <p:cTn id="83" dur="500"/>
                                        <p:tgtEl>
                                          <p:spTgt spid="58"/>
                                        </p:tgtEl>
                                      </p:cBhvr>
                                    </p:animEffect>
                                  </p:childTnLst>
                                </p:cTn>
                              </p:par>
                            </p:childTnLst>
                          </p:cTn>
                        </p:par>
                        <p:par>
                          <p:cTn id="84" fill="hold">
                            <p:stCondLst>
                              <p:cond delay="75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56"/>
                                        </p:tgtEl>
                                        <p:attrNameLst>
                                          <p:attrName>style.visibility</p:attrName>
                                        </p:attrNameLst>
                                      </p:cBhvr>
                                      <p:to>
                                        <p:strVal val="visible"/>
                                      </p:to>
                                    </p:set>
                                    <p:anim calcmode="lin" valueType="num">
                                      <p:cBhvr>
                                        <p:cTn id="87" dur="500" fill="hold"/>
                                        <p:tgtEl>
                                          <p:spTgt spid="56"/>
                                        </p:tgtEl>
                                        <p:attrNameLst>
                                          <p:attrName>ppt_w</p:attrName>
                                        </p:attrNameLst>
                                      </p:cBhvr>
                                      <p:tavLst>
                                        <p:tav tm="0">
                                          <p:val>
                                            <p:fltVal val="0"/>
                                          </p:val>
                                        </p:tav>
                                        <p:tav tm="100000">
                                          <p:val>
                                            <p:strVal val="#ppt_w"/>
                                          </p:val>
                                        </p:tav>
                                      </p:tavLst>
                                    </p:anim>
                                    <p:anim calcmode="lin" valueType="num">
                                      <p:cBhvr>
                                        <p:cTn id="88" dur="500" fill="hold"/>
                                        <p:tgtEl>
                                          <p:spTgt spid="56"/>
                                        </p:tgtEl>
                                        <p:attrNameLst>
                                          <p:attrName>ppt_h</p:attrName>
                                        </p:attrNameLst>
                                      </p:cBhvr>
                                      <p:tavLst>
                                        <p:tav tm="0">
                                          <p:val>
                                            <p:fltVal val="0"/>
                                          </p:val>
                                        </p:tav>
                                        <p:tav tm="100000">
                                          <p:val>
                                            <p:strVal val="#ppt_h"/>
                                          </p:val>
                                        </p:tav>
                                      </p:tavLst>
                                    </p:anim>
                                    <p:animEffect transition="in" filter="fade">
                                      <p:cBhvr>
                                        <p:cTn id="89" dur="500"/>
                                        <p:tgtEl>
                                          <p:spTgt spid="56"/>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7"/>
                                        </p:tgtEl>
                                        <p:attrNameLst>
                                          <p:attrName>style.visibility</p:attrName>
                                        </p:attrNameLst>
                                      </p:cBhvr>
                                      <p:to>
                                        <p:strVal val="visible"/>
                                      </p:to>
                                    </p:set>
                                    <p:anim calcmode="lin" valueType="num">
                                      <p:cBhvr>
                                        <p:cTn id="92" dur="500" fill="hold"/>
                                        <p:tgtEl>
                                          <p:spTgt spid="57"/>
                                        </p:tgtEl>
                                        <p:attrNameLst>
                                          <p:attrName>ppt_w</p:attrName>
                                        </p:attrNameLst>
                                      </p:cBhvr>
                                      <p:tavLst>
                                        <p:tav tm="0">
                                          <p:val>
                                            <p:fltVal val="0"/>
                                          </p:val>
                                        </p:tav>
                                        <p:tav tm="100000">
                                          <p:val>
                                            <p:strVal val="#ppt_w"/>
                                          </p:val>
                                        </p:tav>
                                      </p:tavLst>
                                    </p:anim>
                                    <p:anim calcmode="lin" valueType="num">
                                      <p:cBhvr>
                                        <p:cTn id="93" dur="500" fill="hold"/>
                                        <p:tgtEl>
                                          <p:spTgt spid="57"/>
                                        </p:tgtEl>
                                        <p:attrNameLst>
                                          <p:attrName>ppt_h</p:attrName>
                                        </p:attrNameLst>
                                      </p:cBhvr>
                                      <p:tavLst>
                                        <p:tav tm="0">
                                          <p:val>
                                            <p:fltVal val="0"/>
                                          </p:val>
                                        </p:tav>
                                        <p:tav tm="100000">
                                          <p:val>
                                            <p:strVal val="#ppt_h"/>
                                          </p:val>
                                        </p:tav>
                                      </p:tavLst>
                                    </p:anim>
                                    <p:animEffect transition="in" filter="fade">
                                      <p:cBhvr>
                                        <p:cTn id="9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0" grpId="0" animBg="1"/>
      <p:bldP spid="51" grpId="0" animBg="1"/>
      <p:bldP spid="52" grpId="0"/>
      <p:bldP spid="53" grpId="0" animBg="1"/>
      <p:bldP spid="54" grpId="0"/>
      <p:bldP spid="55" grpId="0"/>
      <p:bldP spid="56" grpId="0"/>
      <p:bldP spid="57" grpId="0" animBg="1"/>
      <p:bldP spid="58" grpId="0" animBg="1"/>
      <p:bldP spid="59" grpId="0" animBg="1"/>
      <p:bldP spid="60" grpId="0" animBg="1"/>
      <p:bldP spid="61" grpId="0" animBg="1"/>
      <p:bldP spid="62" grpId="0"/>
      <p:bldP spid="63" grpId="0"/>
      <p:bldP spid="64" grpId="0"/>
      <p:bldP spid="65"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19" name="AutoShape 60"/>
          <p:cNvSpPr>
            <a:spLocks noChangeArrowheads="1"/>
          </p:cNvSpPr>
          <p:nvPr/>
        </p:nvSpPr>
        <p:spPr bwMode="auto">
          <a:xfrm>
            <a:off x="2408431" y="1806613"/>
            <a:ext cx="4967310" cy="2160000"/>
          </a:xfrm>
          <a:prstGeom prst="rightArrow">
            <a:avLst>
              <a:gd name="adj1" fmla="val 68556"/>
              <a:gd name="adj2" fmla="val 38969"/>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u"/>
              <a:tabLst>
                <a:tab pos="136509" algn="l"/>
              </a:tabLst>
              <a:defRPr/>
            </a:pPr>
            <a:endParaRPr lang="zh-CN" altLang="en-US" sz="1400" dirty="0">
              <a:latin typeface="微软雅黑" pitchFamily="34" charset="-122"/>
              <a:ea typeface="微软雅黑" pitchFamily="34" charset="-122"/>
            </a:endParaRPr>
          </a:p>
        </p:txBody>
      </p:sp>
      <p:sp>
        <p:nvSpPr>
          <p:cNvPr id="20" name="圆角矩形 19"/>
          <p:cNvSpPr/>
          <p:nvPr/>
        </p:nvSpPr>
        <p:spPr bwMode="auto">
          <a:xfrm>
            <a:off x="2911690" y="3291557"/>
            <a:ext cx="3168650" cy="1368425"/>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solidFill>
              <a:srgbClr val="FF6E00"/>
            </a:soli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sp>
        <p:nvSpPr>
          <p:cNvPr id="21" name="矩形 87"/>
          <p:cNvSpPr>
            <a:spLocks noChangeArrowheads="1"/>
          </p:cNvSpPr>
          <p:nvPr/>
        </p:nvSpPr>
        <p:spPr bwMode="auto">
          <a:xfrm>
            <a:off x="3025766" y="3880192"/>
            <a:ext cx="2940498" cy="524436"/>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85000"/>
                    <a:lumOff val="15000"/>
                  </a:schemeClr>
                </a:solidFill>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dirty="0">
                <a:solidFill>
                  <a:schemeClr val="tx1">
                    <a:lumMod val="85000"/>
                    <a:lumOff val="15000"/>
                  </a:schemeClr>
                </a:solidFill>
                <a:latin typeface="微软雅黑" pitchFamily="34" charset="-122"/>
                <a:ea typeface="微软雅黑" pitchFamily="34" charset="-122"/>
              </a:rPr>
              <a:t>点击添加文本 点击添加文本</a:t>
            </a:r>
          </a:p>
        </p:txBody>
      </p:sp>
      <p:sp>
        <p:nvSpPr>
          <p:cNvPr id="22" name="圆角矩形 21"/>
          <p:cNvSpPr/>
          <p:nvPr/>
        </p:nvSpPr>
        <p:spPr bwMode="auto">
          <a:xfrm>
            <a:off x="2911690" y="1135733"/>
            <a:ext cx="3168650" cy="1366837"/>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solidFill>
              <a:srgbClr val="C80000"/>
            </a:soli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微软雅黑" pitchFamily="34" charset="-122"/>
              <a:ea typeface="微软雅黑" pitchFamily="34" charset="-122"/>
            </a:endParaRPr>
          </a:p>
        </p:txBody>
      </p:sp>
      <p:sp>
        <p:nvSpPr>
          <p:cNvPr id="23" name="矩形 87"/>
          <p:cNvSpPr>
            <a:spLocks noChangeArrowheads="1"/>
          </p:cNvSpPr>
          <p:nvPr/>
        </p:nvSpPr>
        <p:spPr bwMode="auto">
          <a:xfrm>
            <a:off x="2941290" y="1383021"/>
            <a:ext cx="3109451" cy="523219"/>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85000"/>
                    <a:lumOff val="15000"/>
                  </a:schemeClr>
                </a:solidFill>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dirty="0">
                <a:solidFill>
                  <a:schemeClr val="tx1">
                    <a:lumMod val="85000"/>
                    <a:lumOff val="15000"/>
                  </a:schemeClr>
                </a:solidFill>
                <a:latin typeface="微软雅黑" pitchFamily="34" charset="-122"/>
                <a:ea typeface="微软雅黑" pitchFamily="34" charset="-122"/>
              </a:rPr>
              <a:t>点击添加文本 点击添加文本</a:t>
            </a:r>
          </a:p>
        </p:txBody>
      </p:sp>
      <p:grpSp>
        <p:nvGrpSpPr>
          <p:cNvPr id="24" name="组合 26"/>
          <p:cNvGrpSpPr>
            <a:grpSpLocks noChangeAspect="1"/>
          </p:cNvGrpSpPr>
          <p:nvPr/>
        </p:nvGrpSpPr>
        <p:grpSpPr bwMode="auto">
          <a:xfrm>
            <a:off x="3275229" y="2245396"/>
            <a:ext cx="2443163" cy="554037"/>
            <a:chOff x="855540" y="3513439"/>
            <a:chExt cx="1399872" cy="987727"/>
          </a:xfrm>
          <a:scene3d>
            <a:camera prst="orthographicFront">
              <a:rot lat="0" lon="0" rev="0"/>
            </a:camera>
            <a:lightRig rig="balanced" dir="t">
              <a:rot lat="0" lon="0" rev="8700000"/>
            </a:lightRig>
          </a:scene3d>
        </p:grpSpPr>
        <p:sp>
          <p:nvSpPr>
            <p:cNvPr id="25" name="圆角矩形 24"/>
            <p:cNvSpPr/>
            <p:nvPr/>
          </p:nvSpPr>
          <p:spPr>
            <a:xfrm>
              <a:off x="855540" y="3513439"/>
              <a:ext cx="1399872" cy="987727"/>
            </a:xfrm>
            <a:prstGeom prst="roundRect">
              <a:avLst>
                <a:gd name="adj" fmla="val 10568"/>
              </a:avLst>
            </a:prstGeom>
            <a:solidFill>
              <a:srgbClr val="C80000"/>
            </a:solidFill>
            <a:ln w="25400">
              <a:noFill/>
            </a:ln>
            <a:effectLst>
              <a:outerShdw blurRad="44450" dist="27940" dir="5400000" algn="ctr">
                <a:srgbClr val="000000">
                  <a:alpha val="32000"/>
                </a:srgbClr>
              </a:outerShdw>
            </a:effectLst>
            <a:sp3d>
              <a:bevelT w="190500" h="38100"/>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700" b="1">
                <a:solidFill>
                  <a:schemeClr val="bg1"/>
                </a:solidFill>
                <a:latin typeface="微软雅黑" pitchFamily="34" charset="-122"/>
                <a:ea typeface="微软雅黑" pitchFamily="34" charset="-122"/>
              </a:endParaRPr>
            </a:p>
          </p:txBody>
        </p:sp>
        <p:sp>
          <p:nvSpPr>
            <p:cNvPr id="26" name="矩形 14"/>
            <p:cNvSpPr>
              <a:spLocks noChangeArrowheads="1"/>
            </p:cNvSpPr>
            <p:nvPr/>
          </p:nvSpPr>
          <p:spPr bwMode="auto">
            <a:xfrm>
              <a:off x="1004859" y="3703801"/>
              <a:ext cx="1101235" cy="631003"/>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nchor="ctr">
              <a:spAutoFit/>
            </a:bodyPr>
            <a:lstStyle/>
            <a:p>
              <a:pPr algn="ctr" fontAlgn="ctr">
                <a:buClr>
                  <a:srgbClr val="FF0000"/>
                </a:buClr>
                <a:buSzPct val="70000"/>
                <a:defRPr/>
              </a:pPr>
              <a:r>
                <a:rPr kumimoji="1" lang="zh-CN" altLang="en-US" sz="1700" dirty="0">
                  <a:solidFill>
                    <a:schemeClr val="bg1"/>
                  </a:solidFill>
                  <a:latin typeface="微软雅黑" pitchFamily="34" charset="-122"/>
                  <a:ea typeface="微软雅黑" pitchFamily="34" charset="-122"/>
                </a:rPr>
                <a:t>添加标题</a:t>
              </a:r>
            </a:p>
          </p:txBody>
        </p:sp>
      </p:grpSp>
      <p:grpSp>
        <p:nvGrpSpPr>
          <p:cNvPr id="27" name="组合 26"/>
          <p:cNvGrpSpPr>
            <a:grpSpLocks noChangeAspect="1"/>
          </p:cNvGrpSpPr>
          <p:nvPr/>
        </p:nvGrpSpPr>
        <p:grpSpPr bwMode="auto">
          <a:xfrm>
            <a:off x="3275229" y="3002633"/>
            <a:ext cx="2443163" cy="555624"/>
            <a:chOff x="855540" y="3513439"/>
            <a:chExt cx="1399872" cy="987727"/>
          </a:xfrm>
          <a:scene3d>
            <a:camera prst="orthographicFront">
              <a:rot lat="0" lon="0" rev="0"/>
            </a:camera>
            <a:lightRig rig="balanced" dir="t">
              <a:rot lat="0" lon="0" rev="8700000"/>
            </a:lightRig>
          </a:scene3d>
        </p:grpSpPr>
        <p:sp>
          <p:nvSpPr>
            <p:cNvPr id="28" name="圆角矩形 27"/>
            <p:cNvSpPr/>
            <p:nvPr/>
          </p:nvSpPr>
          <p:spPr>
            <a:xfrm>
              <a:off x="855540" y="3513439"/>
              <a:ext cx="1399872" cy="987727"/>
            </a:xfrm>
            <a:prstGeom prst="roundRect">
              <a:avLst>
                <a:gd name="adj" fmla="val 10568"/>
              </a:avLst>
            </a:prstGeom>
            <a:solidFill>
              <a:srgbClr val="FF6E00"/>
            </a:solidFill>
            <a:ln w="25400">
              <a:noFill/>
            </a:ln>
            <a:effectLst>
              <a:outerShdw blurRad="44450" dist="27940" dir="5400000" algn="ctr">
                <a:srgbClr val="000000">
                  <a:alpha val="32000"/>
                </a:srgbClr>
              </a:outerShdw>
            </a:effectLst>
            <a:sp3d>
              <a:bevelT w="190500" h="38100"/>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700" b="1">
                <a:solidFill>
                  <a:schemeClr val="bg1"/>
                </a:solidFill>
                <a:latin typeface="微软雅黑" pitchFamily="34" charset="-122"/>
                <a:ea typeface="微软雅黑" pitchFamily="34" charset="-122"/>
              </a:endParaRPr>
            </a:p>
          </p:txBody>
        </p:sp>
        <p:sp>
          <p:nvSpPr>
            <p:cNvPr id="29" name="矩形 28"/>
            <p:cNvSpPr>
              <a:spLocks noChangeArrowheads="1"/>
            </p:cNvSpPr>
            <p:nvPr/>
          </p:nvSpPr>
          <p:spPr bwMode="auto">
            <a:xfrm>
              <a:off x="930021" y="3692701"/>
              <a:ext cx="1250910" cy="629201"/>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nchor="ctr">
              <a:spAutoFit/>
            </a:bodyPr>
            <a:lstStyle/>
            <a:p>
              <a:pPr algn="ctr" fontAlgn="ctr">
                <a:buClr>
                  <a:srgbClr val="FF0000"/>
                </a:buClr>
                <a:buSzPct val="70000"/>
                <a:defRPr/>
              </a:pPr>
              <a:r>
                <a:rPr kumimoji="1" lang="zh-CN" altLang="en-US" sz="1700" dirty="0">
                  <a:solidFill>
                    <a:schemeClr val="bg1"/>
                  </a:solidFill>
                  <a:latin typeface="微软雅黑" pitchFamily="34" charset="-122"/>
                  <a:ea typeface="微软雅黑" pitchFamily="34" charset="-122"/>
                </a:rPr>
                <a:t>添加标题</a:t>
              </a:r>
            </a:p>
          </p:txBody>
        </p:sp>
      </p:grpSp>
      <p:grpSp>
        <p:nvGrpSpPr>
          <p:cNvPr id="30" name="组合 29"/>
          <p:cNvGrpSpPr/>
          <p:nvPr/>
        </p:nvGrpSpPr>
        <p:grpSpPr>
          <a:xfrm>
            <a:off x="6624837" y="1896144"/>
            <a:ext cx="1979611" cy="1981200"/>
            <a:chOff x="6556158" y="1824136"/>
            <a:chExt cx="1979612" cy="1981200"/>
          </a:xfrm>
        </p:grpSpPr>
        <p:grpSp>
          <p:nvGrpSpPr>
            <p:cNvPr id="32" name="组合 43"/>
            <p:cNvGrpSpPr>
              <a:grpSpLocks/>
            </p:cNvGrpSpPr>
            <p:nvPr/>
          </p:nvGrpSpPr>
          <p:grpSpPr bwMode="auto">
            <a:xfrm>
              <a:off x="6556158" y="1824136"/>
              <a:ext cx="1979612" cy="1981200"/>
              <a:chOff x="5217600" y="3058600"/>
              <a:chExt cx="1116000" cy="1116000"/>
            </a:xfrm>
          </p:grpSpPr>
          <p:sp>
            <p:nvSpPr>
              <p:cNvPr id="34" name="Oval 2"/>
              <p:cNvSpPr>
                <a:spLocks noChangeAspect="1" noChangeArrowheads="1"/>
              </p:cNvSpPr>
              <p:nvPr/>
            </p:nvSpPr>
            <p:spPr bwMode="auto">
              <a:xfrm>
                <a:off x="5217600" y="3058600"/>
                <a:ext cx="1116000" cy="1116000"/>
              </a:xfrm>
              <a:prstGeom prst="ellipse">
                <a:avLst/>
              </a:prstGeom>
              <a:solidFill>
                <a:srgbClr val="F2000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0000"/>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35" name="椭圆 34"/>
              <p:cNvSpPr>
                <a:spLocks/>
              </p:cNvSpPr>
              <p:nvPr/>
            </p:nvSpPr>
            <p:spPr>
              <a:xfrm rot="19388639">
                <a:off x="5222074" y="3126562"/>
                <a:ext cx="756231" cy="54011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FF"/>
                  </a:solidFill>
                  <a:effectLst/>
                  <a:ea typeface="微软雅黑" pitchFamily="34" charset="-122"/>
                </a:endParaRPr>
              </a:p>
            </p:txBody>
          </p:sp>
        </p:grpSp>
        <p:sp>
          <p:nvSpPr>
            <p:cNvPr id="33" name="Text Box 29"/>
            <p:cNvSpPr txBox="1">
              <a:spLocks noChangeArrowheads="1"/>
            </p:cNvSpPr>
            <p:nvPr/>
          </p:nvSpPr>
          <p:spPr bwMode="gray">
            <a:xfrm>
              <a:off x="6780134" y="2431876"/>
              <a:ext cx="1531793" cy="859651"/>
            </a:xfrm>
            <a:prstGeom prst="rect">
              <a:avLst/>
            </a:prstGeom>
            <a:noFill/>
            <a:ln>
              <a:noFill/>
            </a:ln>
            <a:effectLst/>
          </p:spPr>
          <p:txBody>
            <a:bodyPr>
              <a:spAutoFit/>
            </a:bodyPr>
            <a:lstStyle/>
            <a:p>
              <a:pPr algn="ctr">
                <a:buClr>
                  <a:schemeClr val="tx1"/>
                </a:buClr>
                <a:buSzPct val="120000"/>
                <a:defRPr/>
              </a:pPr>
              <a:r>
                <a:rPr lang="zh-CN" altLang="en-US" sz="2400" spc="300" dirty="0">
                  <a:ln w="12700" cmpd="sng">
                    <a:noFill/>
                    <a:prstDash val="solid"/>
                    <a:miter lim="800000"/>
                  </a:ln>
                  <a:solidFill>
                    <a:schemeClr val="bg1"/>
                  </a:solidFill>
                  <a:latin typeface="微软雅黑" pitchFamily="34" charset="-122"/>
                  <a:ea typeface="微软雅黑" pitchFamily="34" charset="-122"/>
                </a:rPr>
                <a:t>点击添加文本</a:t>
              </a:r>
            </a:p>
          </p:txBody>
        </p:sp>
      </p:grpSp>
      <p:pic>
        <p:nvPicPr>
          <p:cNvPr id="36" name="图片 35" descr="未标题-3.png"/>
          <p:cNvPicPr>
            <a:picLocks noChangeAspect="1"/>
          </p:cNvPicPr>
          <p:nvPr/>
        </p:nvPicPr>
        <p:blipFill>
          <a:blip r:embed="rId3"/>
          <a:stretch>
            <a:fillRect/>
          </a:stretch>
        </p:blipFill>
        <p:spPr>
          <a:xfrm>
            <a:off x="177731" y="1767312"/>
            <a:ext cx="2139078" cy="2939873"/>
          </a:xfrm>
          <a:prstGeom prst="rect">
            <a:avLst/>
          </a:prstGeom>
        </p:spPr>
      </p:pic>
    </p:spTree>
    <p:extLst>
      <p:ext uri="{BB962C8B-B14F-4D97-AF65-F5344CB8AC3E}">
        <p14:creationId xmlns:p14="http://schemas.microsoft.com/office/powerpoint/2010/main" val="4139610083"/>
      </p:ext>
    </p:extLst>
  </p:cSld>
  <p:clrMapOvr>
    <a:masterClrMapping/>
  </p:clrMapOvr>
  <mc:AlternateContent xmlns:mc="http://schemas.openxmlformats.org/markup-compatibility/2006" xmlns:p14="http://schemas.microsoft.com/office/powerpoint/2010/main">
    <mc:Choice Requires="p14">
      <p:transition spd="slow" p14:dur="1100" advClick="0" advTm="9000">
        <p14:switch dir="r"/>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1000"/>
                                        <p:tgtEl>
                                          <p:spTgt spid="31"/>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3" presetClass="entr" presetSubtype="3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4*#ppt_w"/>
                                          </p:val>
                                        </p:tav>
                                        <p:tav tm="100000">
                                          <p:val>
                                            <p:strVal val="#ppt_w"/>
                                          </p:val>
                                        </p:tav>
                                      </p:tavLst>
                                    </p:anim>
                                    <p:anim calcmode="lin" valueType="num">
                                      <p:cBhvr>
                                        <p:cTn id="17" dur="500" fill="hold"/>
                                        <p:tgtEl>
                                          <p:spTgt spid="30"/>
                                        </p:tgtEl>
                                        <p:attrNameLst>
                                          <p:attrName>ppt_h</p:attrName>
                                        </p:attrNameLst>
                                      </p:cBhvr>
                                      <p:tavLst>
                                        <p:tav tm="0">
                                          <p:val>
                                            <p:strVal val="4*#ppt_h"/>
                                          </p:val>
                                        </p:tav>
                                        <p:tav tm="100000">
                                          <p:val>
                                            <p:strVal val="#ppt_h"/>
                                          </p:val>
                                        </p:tav>
                                      </p:tavLst>
                                    </p:anim>
                                  </p:childTnLst>
                                </p:cTn>
                              </p:par>
                              <p:par>
                                <p:cTn id="18" presetID="8" presetClass="emph" presetSubtype="0" fill="hold" nodeType="withEffect">
                                  <p:stCondLst>
                                    <p:cond delay="0"/>
                                  </p:stCondLst>
                                  <p:childTnLst>
                                    <p:animRot by="21600000">
                                      <p:cBhvr>
                                        <p:cTn id="19" dur="500" fill="hold"/>
                                        <p:tgtEl>
                                          <p:spTgt spid="30"/>
                                        </p:tgtEl>
                                        <p:attrNameLst>
                                          <p:attrName>r</p:attrName>
                                        </p:attrNameLst>
                                      </p:cBhvr>
                                    </p:animRo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750"/>
                                        <p:tgtEl>
                                          <p:spTgt spid="22"/>
                                        </p:tgtEl>
                                        <p:attrNameLst>
                                          <p:attrName>ppt_y</p:attrName>
                                        </p:attrNameLst>
                                      </p:cBhvr>
                                      <p:tavLst>
                                        <p:tav tm="0">
                                          <p:val>
                                            <p:strVal val="#ppt_y+#ppt_h*1.125000"/>
                                          </p:val>
                                        </p:tav>
                                        <p:tav tm="100000">
                                          <p:val>
                                            <p:strVal val="#ppt_y"/>
                                          </p:val>
                                        </p:tav>
                                      </p:tavLst>
                                    </p:anim>
                                    <p:animEffect transition="in" filter="wipe(up)">
                                      <p:cBhvr>
                                        <p:cTn id="24" dur="750"/>
                                        <p:tgtEl>
                                          <p:spTgt spid="22"/>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750"/>
                                        <p:tgtEl>
                                          <p:spTgt spid="20"/>
                                        </p:tgtEl>
                                        <p:attrNameLst>
                                          <p:attrName>ppt_y</p:attrName>
                                        </p:attrNameLst>
                                      </p:cBhvr>
                                      <p:tavLst>
                                        <p:tav tm="0">
                                          <p:val>
                                            <p:strVal val="#ppt_y-#ppt_h*1.125000"/>
                                          </p:val>
                                        </p:tav>
                                        <p:tav tm="100000">
                                          <p:val>
                                            <p:strVal val="#ppt_y"/>
                                          </p:val>
                                        </p:tav>
                                      </p:tavLst>
                                    </p:anim>
                                    <p:animEffect transition="in" filter="wipe(down)">
                                      <p:cBhvr>
                                        <p:cTn id="28" dur="750"/>
                                        <p:tgtEl>
                                          <p:spTgt spid="20"/>
                                        </p:tgtEl>
                                      </p:cBhvr>
                                    </p:animEffect>
                                  </p:childTnLst>
                                </p:cTn>
                              </p:par>
                            </p:childTnLst>
                          </p:cTn>
                        </p:par>
                        <p:par>
                          <p:cTn id="29" fill="hold">
                            <p:stCondLst>
                              <p:cond delay="275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childTnLst>
                                </p:cTn>
                              </p:par>
                            </p:childTnLst>
                          </p:cTn>
                        </p:par>
                        <p:par>
                          <p:cTn id="36" fill="hold">
                            <p:stCondLst>
                              <p:cond delay="3750"/>
                            </p:stCondLst>
                            <p:childTnLst>
                              <p:par>
                                <p:cTn id="37" presetID="12" presetClass="entr" presetSubtype="4" fill="hold" grpId="0" nodeType="afterEffect">
                                  <p:stCondLst>
                                    <p:cond delay="0"/>
                                  </p:stCondLst>
                                  <p:iterate type="lt">
                                    <p:tmPct val="10000"/>
                                  </p:iterate>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ppt_y</p:attrName>
                                        </p:attrNameLst>
                                      </p:cBhvr>
                                      <p:tavLst>
                                        <p:tav tm="0">
                                          <p:val>
                                            <p:strVal val="#ppt_y+#ppt_h*1.125000"/>
                                          </p:val>
                                        </p:tav>
                                        <p:tav tm="100000">
                                          <p:val>
                                            <p:strVal val="#ppt_y"/>
                                          </p:val>
                                        </p:tav>
                                      </p:tavLst>
                                    </p:anim>
                                    <p:animEffect transition="in" filter="wipe(up)">
                                      <p:cBhvr>
                                        <p:cTn id="40" dur="500"/>
                                        <p:tgtEl>
                                          <p:spTgt spid="23"/>
                                        </p:tgtEl>
                                      </p:cBhvr>
                                    </p:animEffect>
                                  </p:childTnLst>
                                </p:cTn>
                              </p:par>
                              <p:par>
                                <p:cTn id="41" presetID="12" presetClass="entr" presetSubtype="4" fill="hold" grpId="0" nodeType="with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up)">
                                      <p:cBhvr>
                                        <p:cTn id="44" dur="500"/>
                                        <p:tgtEl>
                                          <p:spTgt spid="21"/>
                                        </p:tgtEl>
                                      </p:cBhvr>
                                    </p:animEffect>
                                  </p:childTnLst>
                                </p:cTn>
                              </p:par>
                            </p:childTnLst>
                          </p:cTn>
                        </p:par>
                        <p:par>
                          <p:cTn id="45" fill="hold">
                            <p:stCondLst>
                              <p:cond delay="5400"/>
                            </p:stCondLst>
                            <p:childTnLst>
                              <p:par>
                                <p:cTn id="46" presetID="42"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1000"/>
                                        <p:tgtEl>
                                          <p:spTgt spid="36"/>
                                        </p:tgtEl>
                                      </p:cBhvr>
                                    </p:animEffect>
                                    <p:anim calcmode="lin" valueType="num">
                                      <p:cBhvr>
                                        <p:cTn id="49" dur="1000" fill="hold"/>
                                        <p:tgtEl>
                                          <p:spTgt spid="36"/>
                                        </p:tgtEl>
                                        <p:attrNameLst>
                                          <p:attrName>ppt_x</p:attrName>
                                        </p:attrNameLst>
                                      </p:cBhvr>
                                      <p:tavLst>
                                        <p:tav tm="0">
                                          <p:val>
                                            <p:strVal val="#ppt_x"/>
                                          </p:val>
                                        </p:tav>
                                        <p:tav tm="100000">
                                          <p:val>
                                            <p:strVal val="#ppt_x"/>
                                          </p:val>
                                        </p:tav>
                                      </p:tavLst>
                                    </p:anim>
                                    <p:anim calcmode="lin" valueType="num">
                                      <p:cBhvr>
                                        <p:cTn id="5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9" grpId="0" animBg="1"/>
      <p:bldP spid="20" grpId="0" animBg="1"/>
      <p:bldP spid="21" grpId="0"/>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64288" y="1901112"/>
            <a:ext cx="1969790" cy="1909090"/>
          </a:xfrm>
          <a:prstGeom prst="rect">
            <a:avLst/>
          </a:prstGeom>
        </p:spPr>
      </p:pic>
      <p:sp>
        <p:nvSpPr>
          <p:cNvPr id="26" name="TextBox 1">
            <a:hlinkClick r:id="" action="ppaction://hlinkshowjump?jump=nextslide"/>
          </p:cNvPr>
          <p:cNvSpPr txBox="1">
            <a:spLocks noChangeArrowheads="1"/>
          </p:cNvSpPr>
          <p:nvPr/>
        </p:nvSpPr>
        <p:spPr bwMode="auto">
          <a:xfrm>
            <a:off x="723900" y="1367314"/>
            <a:ext cx="6038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4000" b="1" dirty="0" smtClean="0">
                <a:solidFill>
                  <a:srgbClr val="C00000"/>
                </a:solidFill>
                <a:latin typeface="微软雅黑" pitchFamily="34" charset="-122"/>
                <a:ea typeface="微软雅黑" pitchFamily="34" charset="-122"/>
              </a:rPr>
              <a:t>添加第三部分文字内容</a:t>
            </a:r>
            <a:endParaRPr lang="zh-CN" altLang="en-US" sz="4000" b="1" dirty="0">
              <a:solidFill>
                <a:srgbClr val="C00000"/>
              </a:solidFill>
              <a:latin typeface="微软雅黑" pitchFamily="34" charset="-122"/>
              <a:ea typeface="微软雅黑" pitchFamily="34" charset="-122"/>
            </a:endParaRPr>
          </a:p>
        </p:txBody>
      </p:sp>
      <p:grpSp>
        <p:nvGrpSpPr>
          <p:cNvPr id="27" name="组合 3"/>
          <p:cNvGrpSpPr>
            <a:grpSpLocks/>
          </p:cNvGrpSpPr>
          <p:nvPr/>
        </p:nvGrpSpPr>
        <p:grpSpPr bwMode="auto">
          <a:xfrm>
            <a:off x="798514" y="674370"/>
            <a:ext cx="1914525" cy="1273017"/>
            <a:chOff x="-28501" y="-20218"/>
            <a:chExt cx="1913434" cy="1416011"/>
          </a:xfrm>
        </p:grpSpPr>
        <p:pic>
          <p:nvPicPr>
            <p:cNvPr id="28" name="对角圆角矩形 41"/>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501" y="-20218"/>
              <a:ext cx="1913434" cy="1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5">
              <a:hlinkClick r:id="" action="ppaction://hlinkshowjump?jump=nextslide"/>
            </p:cNvPr>
            <p:cNvSpPr txBox="1">
              <a:spLocks noChangeArrowheads="1"/>
            </p:cNvSpPr>
            <p:nvPr/>
          </p:nvSpPr>
          <p:spPr bwMode="auto">
            <a:xfrm>
              <a:off x="111979" y="77883"/>
              <a:ext cx="1620033" cy="58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eaLnBrk="1" hangingPunct="1">
                <a:buFont typeface="Arial" pitchFamily="34" charset="0"/>
                <a:buNone/>
              </a:pPr>
              <a:r>
                <a:rPr lang="zh-CN" altLang="en-US" sz="2800" b="1" dirty="0" smtClean="0">
                  <a:solidFill>
                    <a:srgbClr val="FFFF00"/>
                  </a:solidFill>
                  <a:latin typeface="微软雅黑" pitchFamily="34" charset="-122"/>
                  <a:ea typeface="微软雅黑" pitchFamily="34" charset="-122"/>
                </a:rPr>
                <a:t>第三部分</a:t>
              </a:r>
              <a:endParaRPr lang="zh-CN" altLang="en-US" sz="2800" b="1" dirty="0">
                <a:solidFill>
                  <a:srgbClr val="FFFF00"/>
                </a:solidFill>
                <a:latin typeface="微软雅黑" pitchFamily="34" charset="-122"/>
                <a:ea typeface="微软雅黑" pitchFamily="34" charset="-122"/>
              </a:endParaRPr>
            </a:p>
          </p:txBody>
        </p:sp>
      </p:grpSp>
      <p:grpSp>
        <p:nvGrpSpPr>
          <p:cNvPr id="10" name="组合 9"/>
          <p:cNvGrpSpPr/>
          <p:nvPr/>
        </p:nvGrpSpPr>
        <p:grpSpPr>
          <a:xfrm>
            <a:off x="0" y="2966085"/>
            <a:ext cx="9144000" cy="2177415"/>
            <a:chOff x="0" y="2966085"/>
            <a:chExt cx="9144000" cy="2177415"/>
          </a:xfrm>
        </p:grpSpPr>
        <p:pic>
          <p:nvPicPr>
            <p:cNvPr id="11" name="Picture 5" descr="C:\Users\PC\Desktop\zqq\26_0013_p------3.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0" y="2966085"/>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3541872"/>
              <a:ext cx="9144000" cy="1601628"/>
              <a:chOff x="0" y="3541872"/>
              <a:chExt cx="9144000" cy="1601628"/>
            </a:xfrm>
          </p:grpSpPr>
          <p:sp>
            <p:nvSpPr>
              <p:cNvPr id="13" name="矩形 1"/>
              <p:cNvSpPr>
                <a:spLocks noChangeArrowheads="1"/>
              </p:cNvSpPr>
              <p:nvPr/>
            </p:nvSpPr>
            <p:spPr bwMode="auto">
              <a:xfrm>
                <a:off x="0" y="3784759"/>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14" name="Picture 2" descr="C:\Users\PC\Desktop\zqq\20_0006_-----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541872"/>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451602422"/>
      </p:ext>
    </p:extLst>
  </p:cSld>
  <p:clrMapOvr>
    <a:masterClrMapping/>
  </p:clrMapOvr>
  <mc:AlternateContent xmlns:mc="http://schemas.openxmlformats.org/markup-compatibility/2006" xmlns:p14="http://schemas.microsoft.com/office/powerpoint/2010/main">
    <mc:Choice Requires="p14">
      <p:transition spd="slow" p14:dur="1200" advClick="0" advTm="10000">
        <p14:flip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1023" name="Line 13"/>
          <p:cNvSpPr>
            <a:spLocks noChangeShapeType="1"/>
          </p:cNvSpPr>
          <p:nvPr/>
        </p:nvSpPr>
        <p:spPr bwMode="auto">
          <a:xfrm>
            <a:off x="261144" y="2828133"/>
            <a:ext cx="8497069" cy="0"/>
          </a:xfrm>
          <a:prstGeom prst="line">
            <a:avLst/>
          </a:prstGeom>
          <a:noFill/>
          <a:ln w="101600">
            <a:solidFill>
              <a:srgbClr val="C00000"/>
            </a:solidFill>
            <a:round/>
            <a:headEnd/>
            <a:tailEnd type="triangle" w="med" len="med"/>
          </a:ln>
          <a:effectLst/>
          <a:extLst/>
        </p:spPr>
        <p:txBody>
          <a:bodyPr/>
          <a:lstStyle/>
          <a:p>
            <a:pPr fontAlgn="auto">
              <a:spcBef>
                <a:spcPts val="0"/>
              </a:spcBef>
              <a:spcAft>
                <a:spcPts val="0"/>
              </a:spcAft>
              <a:defRPr/>
            </a:pPr>
            <a:endParaRPr lang="zh-CN" altLang="en-US">
              <a:ln>
                <a:solidFill>
                  <a:srgbClr val="FFD347"/>
                </a:solidFill>
              </a:ln>
              <a:latin typeface="微软雅黑" pitchFamily="34" charset="-122"/>
              <a:ea typeface="微软雅黑" pitchFamily="34" charset="-122"/>
              <a:cs typeface="宋体" charset="0"/>
            </a:endParaRPr>
          </a:p>
        </p:txBody>
      </p:sp>
      <p:sp>
        <p:nvSpPr>
          <p:cNvPr id="1024" name="AutoShape 2"/>
          <p:cNvSpPr>
            <a:spLocks noChangeArrowheads="1"/>
          </p:cNvSpPr>
          <p:nvPr/>
        </p:nvSpPr>
        <p:spPr bwMode="auto">
          <a:xfrm>
            <a:off x="1746224" y="1213646"/>
            <a:ext cx="1619250" cy="1351598"/>
          </a:xfrm>
          <a:prstGeom prst="roundRect">
            <a:avLst>
              <a:gd name="adj" fmla="val 13009"/>
            </a:avLst>
          </a:prstGeom>
          <a:solidFill>
            <a:srgbClr val="FF6600"/>
          </a:solidFill>
          <a:ln w="19050" cap="rnd">
            <a:solidFill>
              <a:schemeClr val="tx1">
                <a:lumMod val="65000"/>
                <a:lumOff val="35000"/>
              </a:schemeClr>
            </a:solidFill>
            <a:prstDash val="sysDot"/>
            <a:round/>
            <a:headEnd/>
            <a:tailEnd/>
          </a:ln>
          <a:effectLst/>
        </p:spPr>
        <p:txBody>
          <a:bodyPr wrap="none" anchor="ctr"/>
          <a:lstStyle/>
          <a:p>
            <a:pPr fontAlgn="auto">
              <a:spcBef>
                <a:spcPts val="0"/>
              </a:spcBef>
              <a:spcAft>
                <a:spcPts val="0"/>
              </a:spcAft>
              <a:defRPr/>
            </a:pPr>
            <a:endParaRPr lang="zh-CN" altLang="en-US">
              <a:solidFill>
                <a:srgbClr val="595959"/>
              </a:solidFill>
              <a:latin typeface="微软雅黑" pitchFamily="34" charset="-122"/>
              <a:ea typeface="微软雅黑" pitchFamily="34" charset="-122"/>
              <a:cs typeface="宋体" charset="0"/>
            </a:endParaRPr>
          </a:p>
        </p:txBody>
      </p:sp>
      <p:sp>
        <p:nvSpPr>
          <p:cNvPr id="1025" name="Line 16"/>
          <p:cNvSpPr>
            <a:spLocks noChangeShapeType="1"/>
          </p:cNvSpPr>
          <p:nvPr/>
        </p:nvSpPr>
        <p:spPr bwMode="auto">
          <a:xfrm flipH="1">
            <a:off x="1912912" y="1372238"/>
            <a:ext cx="0" cy="1453038"/>
          </a:xfrm>
          <a:prstGeom prst="line">
            <a:avLst/>
          </a:prstGeom>
          <a:noFill/>
          <a:ln w="19050">
            <a:solidFill>
              <a:srgbClr val="C000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1026" name="Group 138"/>
          <p:cNvGrpSpPr>
            <a:grpSpLocks/>
          </p:cNvGrpSpPr>
          <p:nvPr/>
        </p:nvGrpSpPr>
        <p:grpSpPr bwMode="auto">
          <a:xfrm>
            <a:off x="1818226" y="2744248"/>
            <a:ext cx="182151" cy="163895"/>
            <a:chOff x="1661" y="2750"/>
            <a:chExt cx="250" cy="250"/>
          </a:xfrm>
        </p:grpSpPr>
        <p:sp>
          <p:nvSpPr>
            <p:cNvPr id="1027" name="Oval 139"/>
            <p:cNvSpPr>
              <a:spLocks noChangeArrowheads="1"/>
            </p:cNvSpPr>
            <p:nvPr/>
          </p:nvSpPr>
          <p:spPr bwMode="auto">
            <a:xfrm>
              <a:off x="1661" y="2750"/>
              <a:ext cx="250" cy="250"/>
            </a:xfrm>
            <a:prstGeom prst="ellipse">
              <a:avLst/>
            </a:prstGeom>
            <a:solidFill>
              <a:srgbClr val="FFD347"/>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sp>
          <p:nvSpPr>
            <p:cNvPr id="1028"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29" name="TextBox 57"/>
          <p:cNvSpPr txBox="1">
            <a:spLocks noChangeArrowheads="1"/>
          </p:cNvSpPr>
          <p:nvPr/>
        </p:nvSpPr>
        <p:spPr bwMode="auto">
          <a:xfrm>
            <a:off x="1917327" y="1273653"/>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1030" name="TextBox 57"/>
          <p:cNvSpPr txBox="1">
            <a:spLocks noChangeArrowheads="1"/>
          </p:cNvSpPr>
          <p:nvPr/>
        </p:nvSpPr>
        <p:spPr bwMode="auto">
          <a:xfrm>
            <a:off x="1934790" y="1603695"/>
            <a:ext cx="15477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1031" name="AutoShape 17"/>
          <p:cNvSpPr>
            <a:spLocks noChangeArrowheads="1"/>
          </p:cNvSpPr>
          <p:nvPr/>
        </p:nvSpPr>
        <p:spPr bwMode="auto">
          <a:xfrm>
            <a:off x="441299" y="3098167"/>
            <a:ext cx="1692052" cy="1213376"/>
          </a:xfrm>
          <a:prstGeom prst="roundRect">
            <a:avLst>
              <a:gd name="adj" fmla="val 13009"/>
            </a:avLst>
          </a:prstGeom>
          <a:solidFill>
            <a:srgbClr val="FF0000"/>
          </a:solidFill>
          <a:ln w="19050" cap="rnd">
            <a:solidFill>
              <a:schemeClr val="tx1">
                <a:lumMod val="65000"/>
                <a:lumOff val="35000"/>
              </a:schemeClr>
            </a:solidFill>
            <a:prstDash val="sysDot"/>
            <a:round/>
            <a:headEnd/>
            <a:tailEnd/>
          </a:ln>
          <a:effectLst/>
        </p:spPr>
        <p:txBody>
          <a:bodyPr/>
          <a:lstStyle/>
          <a:p>
            <a:pPr fontAlgn="auto">
              <a:spcBef>
                <a:spcPts val="0"/>
              </a:spcBef>
              <a:spcAft>
                <a:spcPts val="0"/>
              </a:spcAft>
              <a:defRPr/>
            </a:pPr>
            <a:endParaRPr lang="zh-CN" altLang="en-US">
              <a:solidFill>
                <a:schemeClr val="bg1"/>
              </a:solidFill>
              <a:latin typeface="微软雅黑" pitchFamily="34" charset="-122"/>
              <a:ea typeface="微软雅黑" pitchFamily="34" charset="-122"/>
              <a:cs typeface="宋体" charset="0"/>
            </a:endParaRPr>
          </a:p>
        </p:txBody>
      </p:sp>
      <p:sp>
        <p:nvSpPr>
          <p:cNvPr id="1032" name="TextBox 57"/>
          <p:cNvSpPr txBox="1">
            <a:spLocks noChangeArrowheads="1"/>
          </p:cNvSpPr>
          <p:nvPr/>
        </p:nvSpPr>
        <p:spPr bwMode="auto">
          <a:xfrm>
            <a:off x="630213" y="3191035"/>
            <a:ext cx="855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1033" name="TextBox 57"/>
          <p:cNvSpPr txBox="1">
            <a:spLocks noChangeArrowheads="1"/>
          </p:cNvSpPr>
          <p:nvPr/>
        </p:nvSpPr>
        <p:spPr bwMode="auto">
          <a:xfrm>
            <a:off x="634974" y="3414245"/>
            <a:ext cx="14430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1034" name="Line 18"/>
          <p:cNvSpPr>
            <a:spLocks noChangeShapeType="1"/>
          </p:cNvSpPr>
          <p:nvPr/>
        </p:nvSpPr>
        <p:spPr bwMode="auto">
          <a:xfrm flipH="1">
            <a:off x="603224" y="2830991"/>
            <a:ext cx="1588" cy="522923"/>
          </a:xfrm>
          <a:prstGeom prst="line">
            <a:avLst/>
          </a:prstGeom>
          <a:noFill/>
          <a:ln w="19050">
            <a:solidFill>
              <a:srgbClr val="FF66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1035" name="Group 138"/>
          <p:cNvGrpSpPr>
            <a:grpSpLocks/>
          </p:cNvGrpSpPr>
          <p:nvPr/>
        </p:nvGrpSpPr>
        <p:grpSpPr bwMode="auto">
          <a:xfrm>
            <a:off x="519241" y="2740980"/>
            <a:ext cx="182211" cy="163934"/>
            <a:chOff x="1661" y="2750"/>
            <a:chExt cx="250" cy="250"/>
          </a:xfrm>
        </p:grpSpPr>
        <p:sp>
          <p:nvSpPr>
            <p:cNvPr id="1036" name="Oval 139"/>
            <p:cNvSpPr>
              <a:spLocks noChangeArrowheads="1"/>
            </p:cNvSpPr>
            <p:nvPr/>
          </p:nvSpPr>
          <p:spPr bwMode="auto">
            <a:xfrm>
              <a:off x="1661" y="2750"/>
              <a:ext cx="250" cy="251"/>
            </a:xfrm>
            <a:prstGeom prst="ellipse">
              <a:avLst/>
            </a:prstGeom>
            <a:solidFill>
              <a:schemeClr val="tx1">
                <a:lumMod val="50000"/>
                <a:lumOff val="50000"/>
              </a:schemeClr>
            </a:solidFill>
            <a:ln>
              <a:noFill/>
            </a:ln>
            <a:extLst/>
          </p:spPr>
          <p:txBody>
            <a:bodyPr wrap="none" anchor="ctr"/>
            <a:lstStyle/>
            <a:p>
              <a:pPr algn="ctr" fontAlgn="auto">
                <a:spcBef>
                  <a:spcPts val="0"/>
                </a:spcBef>
                <a:spcAft>
                  <a:spcPts val="0"/>
                </a:spcAft>
                <a:defRPr/>
              </a:pPr>
              <a:endParaRPr lang="ko-KR" altLang="en-US">
                <a:latin typeface="微软雅黑" pitchFamily="34" charset="-122"/>
                <a:ea typeface="Malgun Gothic" pitchFamily="34" charset="-127"/>
              </a:endParaRPr>
            </a:p>
          </p:txBody>
        </p:sp>
        <p:sp>
          <p:nvSpPr>
            <p:cNvPr id="1037"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38" name="AutoShape 5"/>
          <p:cNvSpPr>
            <a:spLocks noChangeArrowheads="1"/>
          </p:cNvSpPr>
          <p:nvPr/>
        </p:nvSpPr>
        <p:spPr bwMode="auto">
          <a:xfrm>
            <a:off x="3473425" y="3108168"/>
            <a:ext cx="1700213" cy="1213377"/>
          </a:xfrm>
          <a:prstGeom prst="roundRect">
            <a:avLst>
              <a:gd name="adj" fmla="val 13009"/>
            </a:avLst>
          </a:prstGeom>
          <a:solidFill>
            <a:srgbClr val="FF6600"/>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latin typeface="微软雅黑" pitchFamily="34" charset="-122"/>
              <a:ea typeface="微软雅黑" pitchFamily="34" charset="-122"/>
              <a:cs typeface="宋体" charset="0"/>
            </a:endParaRPr>
          </a:p>
        </p:txBody>
      </p:sp>
      <p:sp>
        <p:nvSpPr>
          <p:cNvPr id="1039" name="TextBox 57"/>
          <p:cNvSpPr txBox="1">
            <a:spLocks noChangeArrowheads="1"/>
          </p:cNvSpPr>
          <p:nvPr/>
        </p:nvSpPr>
        <p:spPr bwMode="auto">
          <a:xfrm>
            <a:off x="3616299" y="3189607"/>
            <a:ext cx="1773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1040" name="TextBox 57"/>
          <p:cNvSpPr txBox="1">
            <a:spLocks noChangeArrowheads="1"/>
          </p:cNvSpPr>
          <p:nvPr/>
        </p:nvSpPr>
        <p:spPr bwMode="auto">
          <a:xfrm>
            <a:off x="3631977" y="3414245"/>
            <a:ext cx="15416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1041" name="Line 18"/>
          <p:cNvSpPr>
            <a:spLocks noChangeShapeType="1"/>
          </p:cNvSpPr>
          <p:nvPr/>
        </p:nvSpPr>
        <p:spPr bwMode="auto">
          <a:xfrm flipH="1">
            <a:off x="3625824" y="2830991"/>
            <a:ext cx="1588" cy="522923"/>
          </a:xfrm>
          <a:prstGeom prst="line">
            <a:avLst/>
          </a:prstGeom>
          <a:noFill/>
          <a:ln w="19050">
            <a:solidFill>
              <a:srgbClr val="C000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1042" name="Group 138"/>
          <p:cNvGrpSpPr>
            <a:grpSpLocks/>
          </p:cNvGrpSpPr>
          <p:nvPr/>
        </p:nvGrpSpPr>
        <p:grpSpPr bwMode="auto">
          <a:xfrm>
            <a:off x="3541575" y="2740980"/>
            <a:ext cx="182252" cy="163991"/>
            <a:chOff x="1661" y="2750"/>
            <a:chExt cx="250" cy="250"/>
          </a:xfrm>
        </p:grpSpPr>
        <p:sp>
          <p:nvSpPr>
            <p:cNvPr id="1043" name="Oval 139"/>
            <p:cNvSpPr>
              <a:spLocks noChangeArrowheads="1"/>
            </p:cNvSpPr>
            <p:nvPr/>
          </p:nvSpPr>
          <p:spPr bwMode="auto">
            <a:xfrm>
              <a:off x="1661" y="2750"/>
              <a:ext cx="250" cy="250"/>
            </a:xfrm>
            <a:prstGeom prst="ellipse">
              <a:avLst/>
            </a:prstGeom>
            <a:solidFill>
              <a:schemeClr val="accent3">
                <a:lumMod val="60000"/>
                <a:lumOff val="40000"/>
              </a:schemeClr>
            </a:solidFill>
            <a:ln>
              <a:noFill/>
            </a:ln>
            <a:extLst/>
          </p:spPr>
          <p:txBody>
            <a:bodyPr wrap="none" anchor="ctr"/>
            <a:lstStyle/>
            <a:p>
              <a:pPr algn="ctr" fontAlgn="auto">
                <a:spcBef>
                  <a:spcPts val="0"/>
                </a:spcBef>
                <a:spcAft>
                  <a:spcPts val="0"/>
                </a:spcAft>
                <a:defRPr/>
              </a:pPr>
              <a:endParaRPr lang="ko-KR" altLang="en-US">
                <a:latin typeface="微软雅黑" pitchFamily="34" charset="-122"/>
                <a:ea typeface="Malgun Gothic" pitchFamily="34" charset="-127"/>
              </a:endParaRPr>
            </a:p>
          </p:txBody>
        </p:sp>
        <p:sp>
          <p:nvSpPr>
            <p:cNvPr id="1044"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45" name="AutoShape 2"/>
          <p:cNvSpPr>
            <a:spLocks noChangeArrowheads="1"/>
          </p:cNvSpPr>
          <p:nvPr/>
        </p:nvSpPr>
        <p:spPr bwMode="auto">
          <a:xfrm>
            <a:off x="4114774" y="1213646"/>
            <a:ext cx="1619250" cy="1351598"/>
          </a:xfrm>
          <a:prstGeom prst="roundRect">
            <a:avLst>
              <a:gd name="adj" fmla="val 13009"/>
            </a:avLst>
          </a:prstGeom>
          <a:solidFill>
            <a:srgbClr val="FF0000"/>
          </a:solidFill>
          <a:ln w="19050" cap="rnd">
            <a:solidFill>
              <a:schemeClr val="tx1">
                <a:lumMod val="65000"/>
                <a:lumOff val="35000"/>
              </a:schemeClr>
            </a:solidFill>
            <a:prstDash val="sysDot"/>
            <a:round/>
            <a:headEnd/>
            <a:tailEnd/>
          </a:ln>
          <a:effectLst/>
        </p:spPr>
        <p:txBody>
          <a:bodyPr/>
          <a:lstStyle/>
          <a:p>
            <a:endParaRPr lang="zh-CN" altLang="en-US">
              <a:latin typeface="微软雅黑" pitchFamily="34" charset="-122"/>
              <a:ea typeface="微软雅黑" pitchFamily="34" charset="-122"/>
              <a:cs typeface="宋体" charset="0"/>
            </a:endParaRPr>
          </a:p>
        </p:txBody>
      </p:sp>
      <p:sp>
        <p:nvSpPr>
          <p:cNvPr id="1046" name="TextBox 57"/>
          <p:cNvSpPr txBox="1">
            <a:spLocks noChangeArrowheads="1"/>
          </p:cNvSpPr>
          <p:nvPr/>
        </p:nvSpPr>
        <p:spPr bwMode="auto">
          <a:xfrm>
            <a:off x="4293591" y="1273653"/>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1047" name="TextBox 57"/>
          <p:cNvSpPr txBox="1">
            <a:spLocks noChangeArrowheads="1"/>
          </p:cNvSpPr>
          <p:nvPr/>
        </p:nvSpPr>
        <p:spPr bwMode="auto">
          <a:xfrm>
            <a:off x="4295178" y="1577977"/>
            <a:ext cx="1565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200" b="1" dirty="0">
                <a:solidFill>
                  <a:schemeClr val="bg1"/>
                </a:solidFill>
                <a:latin typeface="微软雅黑" pitchFamily="34" charset="-122"/>
                <a:ea typeface="微软雅黑" pitchFamily="34" charset="-122"/>
              </a:rPr>
              <a:t>添加文本说明</a:t>
            </a:r>
            <a:r>
              <a:rPr lang="zh-CN" altLang="en-US" sz="1200" b="1" dirty="0" smtClean="0">
                <a:solidFill>
                  <a:schemeClr val="bg1"/>
                </a:solidFill>
                <a:latin typeface="微软雅黑" pitchFamily="34" charset="-122"/>
                <a:ea typeface="微软雅黑" pitchFamily="34" charset="-122"/>
              </a:rPr>
              <a:t>内容</a:t>
            </a:r>
            <a:endParaRPr lang="en-US" altLang="zh-CN" sz="1200" b="1" dirty="0" smtClean="0">
              <a:solidFill>
                <a:schemeClr val="bg1"/>
              </a:solidFill>
              <a:latin typeface="微软雅黑" pitchFamily="34" charset="-122"/>
              <a:ea typeface="微软雅黑" pitchFamily="34" charset="-122"/>
            </a:endParaRPr>
          </a:p>
          <a:p>
            <a:pPr>
              <a:lnSpc>
                <a:spcPct val="150000"/>
              </a:lnSpc>
            </a:pPr>
            <a:r>
              <a:rPr lang="zh-CN" altLang="en-US" sz="1200" b="1" dirty="0" smtClean="0">
                <a:solidFill>
                  <a:schemeClr val="bg1"/>
                </a:solidFill>
                <a:latin typeface="微软雅黑" pitchFamily="34" charset="-122"/>
                <a:ea typeface="微软雅黑" pitchFamily="34" charset="-122"/>
              </a:rPr>
              <a:t>添加</a:t>
            </a:r>
            <a:r>
              <a:rPr lang="zh-CN" altLang="en-US" sz="1200" b="1" dirty="0">
                <a:solidFill>
                  <a:schemeClr val="bg1"/>
                </a:solidFill>
                <a:latin typeface="微软雅黑" pitchFamily="34" charset="-122"/>
                <a:ea typeface="微软雅黑" pitchFamily="34" charset="-122"/>
              </a:rPr>
              <a:t>文本说明内容</a:t>
            </a:r>
          </a:p>
          <a:p>
            <a:pPr>
              <a:lnSpc>
                <a:spcPct val="150000"/>
              </a:lnSpc>
            </a:pPr>
            <a:r>
              <a:rPr lang="zh-CN" altLang="en-US" sz="1200" b="1" dirty="0">
                <a:solidFill>
                  <a:schemeClr val="bg1"/>
                </a:solidFill>
                <a:latin typeface="微软雅黑" pitchFamily="34" charset="-122"/>
                <a:ea typeface="微软雅黑" pitchFamily="34" charset="-122"/>
              </a:rPr>
              <a:t>添加文本说明内容</a:t>
            </a:r>
          </a:p>
        </p:txBody>
      </p:sp>
      <p:sp>
        <p:nvSpPr>
          <p:cNvPr id="1048" name="Line 16"/>
          <p:cNvSpPr>
            <a:spLocks noChangeShapeType="1"/>
          </p:cNvSpPr>
          <p:nvPr/>
        </p:nvSpPr>
        <p:spPr bwMode="auto">
          <a:xfrm flipH="1">
            <a:off x="4273524" y="1372238"/>
            <a:ext cx="0" cy="1453038"/>
          </a:xfrm>
          <a:prstGeom prst="line">
            <a:avLst/>
          </a:prstGeom>
          <a:noFill/>
          <a:ln w="19050">
            <a:solidFill>
              <a:srgbClr val="FF66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1049" name="Group 138"/>
          <p:cNvGrpSpPr>
            <a:grpSpLocks/>
          </p:cNvGrpSpPr>
          <p:nvPr/>
        </p:nvGrpSpPr>
        <p:grpSpPr bwMode="auto">
          <a:xfrm>
            <a:off x="4178237" y="2744248"/>
            <a:ext cx="182151" cy="163895"/>
            <a:chOff x="1661" y="2750"/>
            <a:chExt cx="250" cy="250"/>
          </a:xfrm>
        </p:grpSpPr>
        <p:sp>
          <p:nvSpPr>
            <p:cNvPr id="1050" name="Oval 139"/>
            <p:cNvSpPr>
              <a:spLocks noChangeArrowheads="1"/>
            </p:cNvSpPr>
            <p:nvPr/>
          </p:nvSpPr>
          <p:spPr bwMode="auto">
            <a:xfrm>
              <a:off x="1661" y="2750"/>
              <a:ext cx="250" cy="250"/>
            </a:xfrm>
            <a:prstGeom prst="ellipse">
              <a:avLst/>
            </a:prstGeom>
            <a:solidFill>
              <a:srgbClr val="93CDDD"/>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sp>
          <p:nvSpPr>
            <p:cNvPr id="1051"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52" name="AutoShape 6"/>
          <p:cNvSpPr>
            <a:spLocks noChangeArrowheads="1"/>
          </p:cNvSpPr>
          <p:nvPr/>
        </p:nvSpPr>
        <p:spPr bwMode="auto">
          <a:xfrm>
            <a:off x="5713387" y="3098167"/>
            <a:ext cx="1681162" cy="1213376"/>
          </a:xfrm>
          <a:prstGeom prst="roundRect">
            <a:avLst>
              <a:gd name="adj" fmla="val 13009"/>
            </a:avLst>
          </a:prstGeom>
          <a:solidFill>
            <a:srgbClr val="FF0000"/>
          </a:solidFill>
          <a:ln w="19050" cap="rnd">
            <a:solidFill>
              <a:schemeClr val="tx1">
                <a:lumMod val="65000"/>
                <a:lumOff val="35000"/>
              </a:schemeClr>
            </a:solidFill>
            <a:prstDash val="sysDot"/>
            <a:round/>
            <a:headEnd/>
            <a:tailEnd/>
          </a:ln>
          <a:effectLst/>
        </p:spPr>
        <p:txBody>
          <a:bodyPr/>
          <a:lstStyle/>
          <a:p>
            <a:endParaRPr lang="zh-CN" altLang="en-US">
              <a:latin typeface="微软雅黑" pitchFamily="34" charset="-122"/>
              <a:ea typeface="微软雅黑" pitchFamily="34" charset="-122"/>
              <a:cs typeface="宋体" charset="0"/>
            </a:endParaRPr>
          </a:p>
        </p:txBody>
      </p:sp>
      <p:sp>
        <p:nvSpPr>
          <p:cNvPr id="1053" name="Line 7"/>
          <p:cNvSpPr>
            <a:spLocks noChangeShapeType="1"/>
          </p:cNvSpPr>
          <p:nvPr/>
        </p:nvSpPr>
        <p:spPr bwMode="auto">
          <a:xfrm flipH="1">
            <a:off x="5849913" y="2830991"/>
            <a:ext cx="3175" cy="522923"/>
          </a:xfrm>
          <a:prstGeom prst="line">
            <a:avLst/>
          </a:prstGeom>
          <a:noFill/>
          <a:ln w="19050">
            <a:solidFill>
              <a:srgbClr val="FF6600"/>
            </a:solidFill>
            <a:prstDash val="sysDot"/>
            <a:round/>
            <a:headEnd type="oval" w="med" len="med"/>
            <a:tailEnd type="oval" w="med" len="med"/>
          </a:ln>
          <a:effectLst/>
          <a:extLst/>
        </p:spPr>
        <p:txBody>
          <a:bodyPr/>
          <a:lstStyle/>
          <a:p>
            <a:pPr fontAlgn="auto">
              <a:spcBef>
                <a:spcPts val="0"/>
              </a:spcBef>
              <a:spcAft>
                <a:spcPts val="0"/>
              </a:spcAft>
              <a:defRPr/>
            </a:pPr>
            <a:endParaRPr lang="zh-CN" altLang="en-US">
              <a:latin typeface="微软雅黑" pitchFamily="34" charset="-122"/>
              <a:ea typeface="微软雅黑" pitchFamily="34" charset="-122"/>
              <a:cs typeface="宋体" charset="0"/>
            </a:endParaRPr>
          </a:p>
        </p:txBody>
      </p:sp>
      <p:grpSp>
        <p:nvGrpSpPr>
          <p:cNvPr id="1054" name="Group 138"/>
          <p:cNvGrpSpPr>
            <a:grpSpLocks/>
          </p:cNvGrpSpPr>
          <p:nvPr/>
        </p:nvGrpSpPr>
        <p:grpSpPr bwMode="auto">
          <a:xfrm>
            <a:off x="5766611" y="2743837"/>
            <a:ext cx="182144" cy="163971"/>
            <a:chOff x="1661" y="2750"/>
            <a:chExt cx="250" cy="250"/>
          </a:xfrm>
        </p:grpSpPr>
        <p:sp>
          <p:nvSpPr>
            <p:cNvPr id="1055" name="Oval 139"/>
            <p:cNvSpPr>
              <a:spLocks noChangeArrowheads="1"/>
            </p:cNvSpPr>
            <p:nvPr/>
          </p:nvSpPr>
          <p:spPr bwMode="auto">
            <a:xfrm>
              <a:off x="1661" y="2750"/>
              <a:ext cx="250" cy="250"/>
            </a:xfrm>
            <a:prstGeom prst="ellipse">
              <a:avLst/>
            </a:prstGeom>
            <a:solidFill>
              <a:srgbClr val="95B3D7"/>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sp>
          <p:nvSpPr>
            <p:cNvPr id="1056"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57" name="TextBox 57"/>
          <p:cNvSpPr txBox="1">
            <a:spLocks noChangeArrowheads="1"/>
          </p:cNvSpPr>
          <p:nvPr/>
        </p:nvSpPr>
        <p:spPr bwMode="auto">
          <a:xfrm>
            <a:off x="5894363" y="3199608"/>
            <a:ext cx="2287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rPr>
              <a:t>标题</a:t>
            </a:r>
          </a:p>
        </p:txBody>
      </p:sp>
      <p:sp>
        <p:nvSpPr>
          <p:cNvPr id="1058" name="TextBox 57"/>
          <p:cNvSpPr txBox="1">
            <a:spLocks noChangeArrowheads="1"/>
          </p:cNvSpPr>
          <p:nvPr/>
        </p:nvSpPr>
        <p:spPr bwMode="auto">
          <a:xfrm>
            <a:off x="5911825" y="3414245"/>
            <a:ext cx="1414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rPr>
              <a:t>添加文本说明内容</a:t>
            </a:r>
            <a:endParaRPr lang="en-US" altLang="zh-CN" dirty="0">
              <a:solidFill>
                <a:schemeClr val="bg1"/>
              </a:solidFill>
            </a:endParaRPr>
          </a:p>
          <a:p>
            <a:r>
              <a:rPr lang="zh-CN" altLang="en-US" dirty="0">
                <a:solidFill>
                  <a:schemeClr val="bg1"/>
                </a:solidFill>
              </a:rPr>
              <a:t>添加文本说明内容</a:t>
            </a:r>
          </a:p>
          <a:p>
            <a:r>
              <a:rPr lang="zh-CN" altLang="en-US" dirty="0">
                <a:solidFill>
                  <a:schemeClr val="bg1"/>
                </a:solidFill>
              </a:rPr>
              <a:t>添加文本说明内容</a:t>
            </a:r>
          </a:p>
        </p:txBody>
      </p:sp>
      <p:sp>
        <p:nvSpPr>
          <p:cNvPr id="1059" name="AutoShape 4"/>
          <p:cNvSpPr>
            <a:spLocks noChangeArrowheads="1"/>
          </p:cNvSpPr>
          <p:nvPr/>
        </p:nvSpPr>
        <p:spPr bwMode="auto">
          <a:xfrm>
            <a:off x="6491262" y="1212938"/>
            <a:ext cx="1619250" cy="1352354"/>
          </a:xfrm>
          <a:prstGeom prst="roundRect">
            <a:avLst>
              <a:gd name="adj" fmla="val 13009"/>
            </a:avLst>
          </a:prstGeom>
          <a:solidFill>
            <a:srgbClr val="FF6600"/>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latin typeface="微软雅黑" pitchFamily="34" charset="-122"/>
              <a:ea typeface="微软雅黑" pitchFamily="34" charset="-122"/>
              <a:cs typeface="宋体" charset="0"/>
            </a:endParaRPr>
          </a:p>
        </p:txBody>
      </p:sp>
      <p:sp>
        <p:nvSpPr>
          <p:cNvPr id="1060" name="Line 14"/>
          <p:cNvSpPr>
            <a:spLocks noChangeShapeType="1"/>
          </p:cNvSpPr>
          <p:nvPr/>
        </p:nvSpPr>
        <p:spPr bwMode="auto">
          <a:xfrm flipH="1">
            <a:off x="6642074" y="1399383"/>
            <a:ext cx="0" cy="1425893"/>
          </a:xfrm>
          <a:prstGeom prst="line">
            <a:avLst/>
          </a:prstGeom>
          <a:noFill/>
          <a:ln w="19050">
            <a:solidFill>
              <a:srgbClr val="C000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nvGrpSpPr>
          <p:cNvPr id="1061" name="Group 138"/>
          <p:cNvGrpSpPr>
            <a:grpSpLocks/>
          </p:cNvGrpSpPr>
          <p:nvPr/>
        </p:nvGrpSpPr>
        <p:grpSpPr bwMode="auto">
          <a:xfrm>
            <a:off x="6558683" y="2747138"/>
            <a:ext cx="182151" cy="163863"/>
            <a:chOff x="1661" y="2750"/>
            <a:chExt cx="250" cy="250"/>
          </a:xfrm>
        </p:grpSpPr>
        <p:sp>
          <p:nvSpPr>
            <p:cNvPr id="1062" name="Oval 139"/>
            <p:cNvSpPr>
              <a:spLocks noChangeArrowheads="1"/>
            </p:cNvSpPr>
            <p:nvPr/>
          </p:nvSpPr>
          <p:spPr bwMode="auto">
            <a:xfrm>
              <a:off x="1660" y="2749"/>
              <a:ext cx="251" cy="251"/>
            </a:xfrm>
            <a:prstGeom prst="ellipse">
              <a:avLst/>
            </a:prstGeom>
            <a:solidFill>
              <a:schemeClr val="accent4">
                <a:lumMod val="60000"/>
                <a:lumOff val="40000"/>
              </a:schemeClr>
            </a:solidFill>
            <a:ln>
              <a:noFill/>
            </a:ln>
            <a:extLst/>
          </p:spPr>
          <p:txBody>
            <a:bodyPr wrap="none" anchor="ctr"/>
            <a:lstStyle/>
            <a:p>
              <a:pPr algn="ctr" fontAlgn="auto">
                <a:spcBef>
                  <a:spcPts val="0"/>
                </a:spcBef>
                <a:spcAft>
                  <a:spcPts val="0"/>
                </a:spcAft>
                <a:defRPr/>
              </a:pPr>
              <a:endParaRPr lang="ko-KR" altLang="en-US">
                <a:latin typeface="微软雅黑" pitchFamily="34" charset="-122"/>
                <a:ea typeface="Malgun Gothic" pitchFamily="34" charset="-127"/>
              </a:endParaRPr>
            </a:p>
          </p:txBody>
        </p:sp>
        <p:sp>
          <p:nvSpPr>
            <p:cNvPr id="1063"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latin typeface="微软雅黑" pitchFamily="34" charset="-122"/>
                <a:ea typeface="Malgun Gothic" pitchFamily="34" charset="-127"/>
              </a:endParaRPr>
            </a:p>
          </p:txBody>
        </p:sp>
      </p:grpSp>
      <p:sp>
        <p:nvSpPr>
          <p:cNvPr id="1064" name="TextBox 57"/>
          <p:cNvSpPr txBox="1">
            <a:spLocks noChangeArrowheads="1"/>
          </p:cNvSpPr>
          <p:nvPr/>
        </p:nvSpPr>
        <p:spPr bwMode="auto">
          <a:xfrm>
            <a:off x="6678588" y="1273653"/>
            <a:ext cx="1431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标题</a:t>
            </a:r>
          </a:p>
        </p:txBody>
      </p:sp>
      <p:sp>
        <p:nvSpPr>
          <p:cNvPr id="1065" name="TextBox 57"/>
          <p:cNvSpPr txBox="1">
            <a:spLocks noChangeArrowheads="1"/>
          </p:cNvSpPr>
          <p:nvPr/>
        </p:nvSpPr>
        <p:spPr bwMode="auto">
          <a:xfrm>
            <a:off x="6678588" y="1610838"/>
            <a:ext cx="1431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fontAlgn="auto">
              <a:lnSpc>
                <a:spcPct val="150000"/>
              </a:lnSpc>
              <a:spcBef>
                <a:spcPts val="0"/>
              </a:spcBef>
              <a:spcAft>
                <a:spcPts val="0"/>
              </a:spcAft>
            </a:pPr>
            <a:r>
              <a:rPr lang="zh-CN" altLang="en-US" sz="1200" b="1" dirty="0">
                <a:solidFill>
                  <a:schemeClr val="bg1"/>
                </a:solidFill>
                <a:latin typeface="微软雅黑" pitchFamily="34" charset="-122"/>
                <a:ea typeface="微软雅黑" pitchFamily="34" charset="-122"/>
              </a:rPr>
              <a:t>添加文本说明</a:t>
            </a:r>
            <a:r>
              <a:rPr lang="zh-CN" altLang="en-US" sz="1200" b="1" dirty="0" smtClean="0">
                <a:solidFill>
                  <a:schemeClr val="bg1"/>
                </a:solidFill>
                <a:latin typeface="微软雅黑" pitchFamily="34" charset="-122"/>
                <a:ea typeface="微软雅黑" pitchFamily="34" charset="-122"/>
              </a:rPr>
              <a:t>内容</a:t>
            </a:r>
            <a:endParaRPr lang="en-US" altLang="zh-CN" sz="1200" b="1" dirty="0" smtClean="0">
              <a:solidFill>
                <a:schemeClr val="bg1"/>
              </a:solidFill>
              <a:latin typeface="微软雅黑" pitchFamily="34" charset="-122"/>
              <a:ea typeface="微软雅黑" pitchFamily="34" charset="-122"/>
            </a:endParaRPr>
          </a:p>
          <a:p>
            <a:pPr fontAlgn="auto">
              <a:lnSpc>
                <a:spcPct val="150000"/>
              </a:lnSpc>
              <a:spcBef>
                <a:spcPts val="0"/>
              </a:spcBef>
              <a:spcAft>
                <a:spcPts val="0"/>
              </a:spcAft>
            </a:pPr>
            <a:r>
              <a:rPr lang="zh-CN" altLang="en-US" sz="1200" b="1" dirty="0" smtClean="0">
                <a:solidFill>
                  <a:schemeClr val="bg1"/>
                </a:solidFill>
                <a:latin typeface="微软雅黑" pitchFamily="34" charset="-122"/>
                <a:ea typeface="微软雅黑" pitchFamily="34" charset="-122"/>
              </a:rPr>
              <a:t>添加</a:t>
            </a:r>
            <a:r>
              <a:rPr lang="zh-CN" altLang="en-US" sz="1200" b="1" dirty="0">
                <a:solidFill>
                  <a:schemeClr val="bg1"/>
                </a:solidFill>
                <a:latin typeface="微软雅黑" pitchFamily="34" charset="-122"/>
                <a:ea typeface="微软雅黑" pitchFamily="34" charset="-122"/>
              </a:rPr>
              <a:t>文本说明内容</a:t>
            </a:r>
          </a:p>
          <a:p>
            <a:pPr fontAlgn="auto">
              <a:lnSpc>
                <a:spcPct val="150000"/>
              </a:lnSpc>
              <a:spcBef>
                <a:spcPts val="0"/>
              </a:spcBef>
              <a:spcAft>
                <a:spcPts val="0"/>
              </a:spcAft>
            </a:pPr>
            <a:r>
              <a:rPr lang="zh-CN" altLang="en-US" sz="1200" b="1" dirty="0">
                <a:solidFill>
                  <a:schemeClr val="bg1"/>
                </a:solidFill>
                <a:latin typeface="微软雅黑" pitchFamily="34" charset="-122"/>
                <a:ea typeface="微软雅黑" pitchFamily="34" charset="-122"/>
              </a:rPr>
              <a:t>添加文本说明内容</a:t>
            </a:r>
          </a:p>
        </p:txBody>
      </p:sp>
    </p:spTree>
    <p:extLst>
      <p:ext uri="{BB962C8B-B14F-4D97-AF65-F5344CB8AC3E}">
        <p14:creationId xmlns:p14="http://schemas.microsoft.com/office/powerpoint/2010/main" val="2009351253"/>
      </p:ext>
    </p:extLst>
  </p:cSld>
  <p:clrMapOvr>
    <a:masterClrMapping/>
  </p:clrMapOvr>
  <mc:AlternateContent xmlns:mc="http://schemas.openxmlformats.org/markup-compatibility/2006" xmlns:p14="http://schemas.microsoft.com/office/powerpoint/2010/main">
    <mc:Choice Requires="p14">
      <p:transition spd="slow" p14:dur="1750" advClick="0" advTm="12000">
        <p14:gallery dir="l"/>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023"/>
                                        </p:tgtEl>
                                        <p:attrNameLst>
                                          <p:attrName>style.visibility</p:attrName>
                                        </p:attrNameLst>
                                      </p:cBhvr>
                                      <p:to>
                                        <p:strVal val="visible"/>
                                      </p:to>
                                    </p:set>
                                    <p:animEffect transition="in" filter="wipe(left)">
                                      <p:cBhvr>
                                        <p:cTn id="11" dur="1000"/>
                                        <p:tgtEl>
                                          <p:spTgt spid="1023"/>
                                        </p:tgtEl>
                                      </p:cBhvr>
                                    </p:animEffect>
                                  </p:childTnLst>
                                </p:cTn>
                              </p:par>
                            </p:childTnLst>
                          </p:cTn>
                        </p:par>
                        <p:par>
                          <p:cTn id="12" fill="hold">
                            <p:stCondLst>
                              <p:cond delay="2000"/>
                            </p:stCondLst>
                            <p:childTnLst>
                              <p:par>
                                <p:cTn id="13" presetID="23" presetClass="entr" presetSubtype="32" fill="hold" nodeType="afterEffect">
                                  <p:stCondLst>
                                    <p:cond delay="0"/>
                                  </p:stCondLst>
                                  <p:childTnLst>
                                    <p:set>
                                      <p:cBhvr>
                                        <p:cTn id="14" dur="1" fill="hold">
                                          <p:stCondLst>
                                            <p:cond delay="0"/>
                                          </p:stCondLst>
                                        </p:cTn>
                                        <p:tgtEl>
                                          <p:spTgt spid="1035"/>
                                        </p:tgtEl>
                                        <p:attrNameLst>
                                          <p:attrName>style.visibility</p:attrName>
                                        </p:attrNameLst>
                                      </p:cBhvr>
                                      <p:to>
                                        <p:strVal val="visible"/>
                                      </p:to>
                                    </p:set>
                                    <p:anim calcmode="lin" valueType="num">
                                      <p:cBhvr>
                                        <p:cTn id="15" dur="250" fill="hold"/>
                                        <p:tgtEl>
                                          <p:spTgt spid="1035"/>
                                        </p:tgtEl>
                                        <p:attrNameLst>
                                          <p:attrName>ppt_w</p:attrName>
                                        </p:attrNameLst>
                                      </p:cBhvr>
                                      <p:tavLst>
                                        <p:tav tm="0">
                                          <p:val>
                                            <p:strVal val="4*#ppt_w"/>
                                          </p:val>
                                        </p:tav>
                                        <p:tav tm="100000">
                                          <p:val>
                                            <p:strVal val="#ppt_w"/>
                                          </p:val>
                                        </p:tav>
                                      </p:tavLst>
                                    </p:anim>
                                    <p:anim calcmode="lin" valueType="num">
                                      <p:cBhvr>
                                        <p:cTn id="16" dur="250" fill="hold"/>
                                        <p:tgtEl>
                                          <p:spTgt spid="1035"/>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2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50" fill="hold"/>
                                        <p:tgtEl>
                                          <p:spTgt spid="1026"/>
                                        </p:tgtEl>
                                        <p:attrNameLst>
                                          <p:attrName>ppt_w</p:attrName>
                                        </p:attrNameLst>
                                      </p:cBhvr>
                                      <p:tavLst>
                                        <p:tav tm="0">
                                          <p:val>
                                            <p:strVal val="4*#ppt_w"/>
                                          </p:val>
                                        </p:tav>
                                        <p:tav tm="100000">
                                          <p:val>
                                            <p:strVal val="#ppt_w"/>
                                          </p:val>
                                        </p:tav>
                                      </p:tavLst>
                                    </p:anim>
                                    <p:anim calcmode="lin" valueType="num">
                                      <p:cBhvr>
                                        <p:cTn id="20" dur="250" fill="hold"/>
                                        <p:tgtEl>
                                          <p:spTgt spid="1026"/>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500"/>
                                  </p:stCondLst>
                                  <p:childTnLst>
                                    <p:set>
                                      <p:cBhvr>
                                        <p:cTn id="22" dur="1" fill="hold">
                                          <p:stCondLst>
                                            <p:cond delay="0"/>
                                          </p:stCondLst>
                                        </p:cTn>
                                        <p:tgtEl>
                                          <p:spTgt spid="1042"/>
                                        </p:tgtEl>
                                        <p:attrNameLst>
                                          <p:attrName>style.visibility</p:attrName>
                                        </p:attrNameLst>
                                      </p:cBhvr>
                                      <p:to>
                                        <p:strVal val="visible"/>
                                      </p:to>
                                    </p:set>
                                    <p:anim calcmode="lin" valueType="num">
                                      <p:cBhvr>
                                        <p:cTn id="23" dur="250" fill="hold"/>
                                        <p:tgtEl>
                                          <p:spTgt spid="1042"/>
                                        </p:tgtEl>
                                        <p:attrNameLst>
                                          <p:attrName>ppt_w</p:attrName>
                                        </p:attrNameLst>
                                      </p:cBhvr>
                                      <p:tavLst>
                                        <p:tav tm="0">
                                          <p:val>
                                            <p:strVal val="4*#ppt_w"/>
                                          </p:val>
                                        </p:tav>
                                        <p:tav tm="100000">
                                          <p:val>
                                            <p:strVal val="#ppt_w"/>
                                          </p:val>
                                        </p:tav>
                                      </p:tavLst>
                                    </p:anim>
                                    <p:anim calcmode="lin" valueType="num">
                                      <p:cBhvr>
                                        <p:cTn id="24" dur="250" fill="hold"/>
                                        <p:tgtEl>
                                          <p:spTgt spid="1042"/>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750"/>
                                  </p:stCondLst>
                                  <p:childTnLst>
                                    <p:set>
                                      <p:cBhvr>
                                        <p:cTn id="26" dur="1" fill="hold">
                                          <p:stCondLst>
                                            <p:cond delay="0"/>
                                          </p:stCondLst>
                                        </p:cTn>
                                        <p:tgtEl>
                                          <p:spTgt spid="1049"/>
                                        </p:tgtEl>
                                        <p:attrNameLst>
                                          <p:attrName>style.visibility</p:attrName>
                                        </p:attrNameLst>
                                      </p:cBhvr>
                                      <p:to>
                                        <p:strVal val="visible"/>
                                      </p:to>
                                    </p:set>
                                    <p:anim calcmode="lin" valueType="num">
                                      <p:cBhvr>
                                        <p:cTn id="27" dur="250" fill="hold"/>
                                        <p:tgtEl>
                                          <p:spTgt spid="1049"/>
                                        </p:tgtEl>
                                        <p:attrNameLst>
                                          <p:attrName>ppt_w</p:attrName>
                                        </p:attrNameLst>
                                      </p:cBhvr>
                                      <p:tavLst>
                                        <p:tav tm="0">
                                          <p:val>
                                            <p:strVal val="4*#ppt_w"/>
                                          </p:val>
                                        </p:tav>
                                        <p:tav tm="100000">
                                          <p:val>
                                            <p:strVal val="#ppt_w"/>
                                          </p:val>
                                        </p:tav>
                                      </p:tavLst>
                                    </p:anim>
                                    <p:anim calcmode="lin" valueType="num">
                                      <p:cBhvr>
                                        <p:cTn id="28" dur="250" fill="hold"/>
                                        <p:tgtEl>
                                          <p:spTgt spid="1049"/>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000"/>
                                  </p:stCondLst>
                                  <p:childTnLst>
                                    <p:set>
                                      <p:cBhvr>
                                        <p:cTn id="30" dur="1" fill="hold">
                                          <p:stCondLst>
                                            <p:cond delay="0"/>
                                          </p:stCondLst>
                                        </p:cTn>
                                        <p:tgtEl>
                                          <p:spTgt spid="1054"/>
                                        </p:tgtEl>
                                        <p:attrNameLst>
                                          <p:attrName>style.visibility</p:attrName>
                                        </p:attrNameLst>
                                      </p:cBhvr>
                                      <p:to>
                                        <p:strVal val="visible"/>
                                      </p:to>
                                    </p:set>
                                    <p:anim calcmode="lin" valueType="num">
                                      <p:cBhvr>
                                        <p:cTn id="31" dur="250" fill="hold"/>
                                        <p:tgtEl>
                                          <p:spTgt spid="1054"/>
                                        </p:tgtEl>
                                        <p:attrNameLst>
                                          <p:attrName>ppt_w</p:attrName>
                                        </p:attrNameLst>
                                      </p:cBhvr>
                                      <p:tavLst>
                                        <p:tav tm="0">
                                          <p:val>
                                            <p:strVal val="4*#ppt_w"/>
                                          </p:val>
                                        </p:tav>
                                        <p:tav tm="100000">
                                          <p:val>
                                            <p:strVal val="#ppt_w"/>
                                          </p:val>
                                        </p:tav>
                                      </p:tavLst>
                                    </p:anim>
                                    <p:anim calcmode="lin" valueType="num">
                                      <p:cBhvr>
                                        <p:cTn id="32" dur="250" fill="hold"/>
                                        <p:tgtEl>
                                          <p:spTgt spid="1054"/>
                                        </p:tgtEl>
                                        <p:attrNameLst>
                                          <p:attrName>ppt_h</p:attrName>
                                        </p:attrNameLst>
                                      </p:cBhvr>
                                      <p:tavLst>
                                        <p:tav tm="0">
                                          <p:val>
                                            <p:strVal val="4*#ppt_h"/>
                                          </p:val>
                                        </p:tav>
                                        <p:tav tm="100000">
                                          <p:val>
                                            <p:strVal val="#ppt_h"/>
                                          </p:val>
                                        </p:tav>
                                      </p:tavLst>
                                    </p:anim>
                                  </p:childTnLst>
                                </p:cTn>
                              </p:par>
                              <p:par>
                                <p:cTn id="33" presetID="23" presetClass="entr" presetSubtype="32" fill="hold" nodeType="withEffect">
                                  <p:stCondLst>
                                    <p:cond delay="1250"/>
                                  </p:stCondLst>
                                  <p:childTnLst>
                                    <p:set>
                                      <p:cBhvr>
                                        <p:cTn id="34" dur="1" fill="hold">
                                          <p:stCondLst>
                                            <p:cond delay="0"/>
                                          </p:stCondLst>
                                        </p:cTn>
                                        <p:tgtEl>
                                          <p:spTgt spid="1061"/>
                                        </p:tgtEl>
                                        <p:attrNameLst>
                                          <p:attrName>style.visibility</p:attrName>
                                        </p:attrNameLst>
                                      </p:cBhvr>
                                      <p:to>
                                        <p:strVal val="visible"/>
                                      </p:to>
                                    </p:set>
                                    <p:anim calcmode="lin" valueType="num">
                                      <p:cBhvr>
                                        <p:cTn id="35" dur="250" fill="hold"/>
                                        <p:tgtEl>
                                          <p:spTgt spid="1061"/>
                                        </p:tgtEl>
                                        <p:attrNameLst>
                                          <p:attrName>ppt_w</p:attrName>
                                        </p:attrNameLst>
                                      </p:cBhvr>
                                      <p:tavLst>
                                        <p:tav tm="0">
                                          <p:val>
                                            <p:strVal val="4*#ppt_w"/>
                                          </p:val>
                                        </p:tav>
                                        <p:tav tm="100000">
                                          <p:val>
                                            <p:strVal val="#ppt_w"/>
                                          </p:val>
                                        </p:tav>
                                      </p:tavLst>
                                    </p:anim>
                                    <p:anim calcmode="lin" valueType="num">
                                      <p:cBhvr>
                                        <p:cTn id="36" dur="250" fill="hold"/>
                                        <p:tgtEl>
                                          <p:spTgt spid="1061"/>
                                        </p:tgtEl>
                                        <p:attrNameLst>
                                          <p:attrName>ppt_h</p:attrName>
                                        </p:attrNameLst>
                                      </p:cBhvr>
                                      <p:tavLst>
                                        <p:tav tm="0">
                                          <p:val>
                                            <p:strVal val="4*#ppt_h"/>
                                          </p:val>
                                        </p:tav>
                                        <p:tav tm="100000">
                                          <p:val>
                                            <p:strVal val="#ppt_h"/>
                                          </p:val>
                                        </p:tav>
                                      </p:tavLst>
                                    </p:anim>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1034"/>
                                        </p:tgtEl>
                                        <p:attrNameLst>
                                          <p:attrName>style.visibility</p:attrName>
                                        </p:attrNameLst>
                                      </p:cBhvr>
                                      <p:to>
                                        <p:strVal val="visible"/>
                                      </p:to>
                                    </p:set>
                                    <p:animEffect transition="in" filter="wipe(up)">
                                      <p:cBhvr>
                                        <p:cTn id="40" dur="500"/>
                                        <p:tgtEl>
                                          <p:spTgt spid="103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041"/>
                                        </p:tgtEl>
                                        <p:attrNameLst>
                                          <p:attrName>style.visibility</p:attrName>
                                        </p:attrNameLst>
                                      </p:cBhvr>
                                      <p:to>
                                        <p:strVal val="visible"/>
                                      </p:to>
                                    </p:set>
                                    <p:animEffect transition="in" filter="wipe(up)">
                                      <p:cBhvr>
                                        <p:cTn id="43" dur="500"/>
                                        <p:tgtEl>
                                          <p:spTgt spid="104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053"/>
                                        </p:tgtEl>
                                        <p:attrNameLst>
                                          <p:attrName>style.visibility</p:attrName>
                                        </p:attrNameLst>
                                      </p:cBhvr>
                                      <p:to>
                                        <p:strVal val="visible"/>
                                      </p:to>
                                    </p:set>
                                    <p:animEffect transition="in" filter="wipe(up)">
                                      <p:cBhvr>
                                        <p:cTn id="46" dur="500"/>
                                        <p:tgtEl>
                                          <p:spTgt spid="10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25"/>
                                        </p:tgtEl>
                                        <p:attrNameLst>
                                          <p:attrName>style.visibility</p:attrName>
                                        </p:attrNameLst>
                                      </p:cBhvr>
                                      <p:to>
                                        <p:strVal val="visible"/>
                                      </p:to>
                                    </p:set>
                                    <p:animEffect transition="in" filter="wipe(down)">
                                      <p:cBhvr>
                                        <p:cTn id="49" dur="500"/>
                                        <p:tgtEl>
                                          <p:spTgt spid="10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48"/>
                                        </p:tgtEl>
                                        <p:attrNameLst>
                                          <p:attrName>style.visibility</p:attrName>
                                        </p:attrNameLst>
                                      </p:cBhvr>
                                      <p:to>
                                        <p:strVal val="visible"/>
                                      </p:to>
                                    </p:set>
                                    <p:animEffect transition="in" filter="wipe(down)">
                                      <p:cBhvr>
                                        <p:cTn id="52" dur="500"/>
                                        <p:tgtEl>
                                          <p:spTgt spid="104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60"/>
                                        </p:tgtEl>
                                        <p:attrNameLst>
                                          <p:attrName>style.visibility</p:attrName>
                                        </p:attrNameLst>
                                      </p:cBhvr>
                                      <p:to>
                                        <p:strVal val="visible"/>
                                      </p:to>
                                    </p:set>
                                    <p:animEffect transition="in" filter="wipe(down)">
                                      <p:cBhvr>
                                        <p:cTn id="55" dur="500"/>
                                        <p:tgtEl>
                                          <p:spTgt spid="1060"/>
                                        </p:tgtEl>
                                      </p:cBhvr>
                                    </p:animEffect>
                                  </p:childTnLst>
                                </p:cTn>
                              </p:par>
                            </p:childTnLst>
                          </p:cTn>
                        </p:par>
                        <p:par>
                          <p:cTn id="56" fill="hold">
                            <p:stCondLst>
                              <p:cond delay="4000"/>
                            </p:stCondLst>
                            <p:childTnLst>
                              <p:par>
                                <p:cTn id="57" presetID="21" presetClass="entr" presetSubtype="1" fill="hold" grpId="0" nodeType="afterEffect">
                                  <p:stCondLst>
                                    <p:cond delay="0"/>
                                  </p:stCondLst>
                                  <p:childTnLst>
                                    <p:set>
                                      <p:cBhvr>
                                        <p:cTn id="58" dur="1" fill="hold">
                                          <p:stCondLst>
                                            <p:cond delay="0"/>
                                          </p:stCondLst>
                                        </p:cTn>
                                        <p:tgtEl>
                                          <p:spTgt spid="1024"/>
                                        </p:tgtEl>
                                        <p:attrNameLst>
                                          <p:attrName>style.visibility</p:attrName>
                                        </p:attrNameLst>
                                      </p:cBhvr>
                                      <p:to>
                                        <p:strVal val="visible"/>
                                      </p:to>
                                    </p:set>
                                    <p:animEffect transition="in" filter="wheel(1)">
                                      <p:cBhvr>
                                        <p:cTn id="59" dur="1000"/>
                                        <p:tgtEl>
                                          <p:spTgt spid="1024"/>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1045"/>
                                        </p:tgtEl>
                                        <p:attrNameLst>
                                          <p:attrName>style.visibility</p:attrName>
                                        </p:attrNameLst>
                                      </p:cBhvr>
                                      <p:to>
                                        <p:strVal val="visible"/>
                                      </p:to>
                                    </p:set>
                                    <p:animEffect transition="in" filter="wheel(1)">
                                      <p:cBhvr>
                                        <p:cTn id="62" dur="1000"/>
                                        <p:tgtEl>
                                          <p:spTgt spid="1045"/>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059"/>
                                        </p:tgtEl>
                                        <p:attrNameLst>
                                          <p:attrName>style.visibility</p:attrName>
                                        </p:attrNameLst>
                                      </p:cBhvr>
                                      <p:to>
                                        <p:strVal val="visible"/>
                                      </p:to>
                                    </p:set>
                                    <p:animEffect transition="in" filter="wheel(1)">
                                      <p:cBhvr>
                                        <p:cTn id="65" dur="1000"/>
                                        <p:tgtEl>
                                          <p:spTgt spid="1059"/>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1031"/>
                                        </p:tgtEl>
                                        <p:attrNameLst>
                                          <p:attrName>style.visibility</p:attrName>
                                        </p:attrNameLst>
                                      </p:cBhvr>
                                      <p:to>
                                        <p:strVal val="visible"/>
                                      </p:to>
                                    </p:set>
                                    <p:animEffect transition="in" filter="wheel(1)">
                                      <p:cBhvr>
                                        <p:cTn id="68" dur="1000"/>
                                        <p:tgtEl>
                                          <p:spTgt spid="1031"/>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1038"/>
                                        </p:tgtEl>
                                        <p:attrNameLst>
                                          <p:attrName>style.visibility</p:attrName>
                                        </p:attrNameLst>
                                      </p:cBhvr>
                                      <p:to>
                                        <p:strVal val="visible"/>
                                      </p:to>
                                    </p:set>
                                    <p:animEffect transition="in" filter="wheel(1)">
                                      <p:cBhvr>
                                        <p:cTn id="71" dur="1000"/>
                                        <p:tgtEl>
                                          <p:spTgt spid="1038"/>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1052"/>
                                        </p:tgtEl>
                                        <p:attrNameLst>
                                          <p:attrName>style.visibility</p:attrName>
                                        </p:attrNameLst>
                                      </p:cBhvr>
                                      <p:to>
                                        <p:strVal val="visible"/>
                                      </p:to>
                                    </p:set>
                                    <p:animEffect transition="in" filter="wheel(1)">
                                      <p:cBhvr>
                                        <p:cTn id="74" dur="1000"/>
                                        <p:tgtEl>
                                          <p:spTgt spid="1052"/>
                                        </p:tgtEl>
                                      </p:cBhvr>
                                    </p:animEffect>
                                  </p:childTnLst>
                                </p:cTn>
                              </p:par>
                            </p:childTnLst>
                          </p:cTn>
                        </p:par>
                        <p:par>
                          <p:cTn id="75" fill="hold">
                            <p:stCondLst>
                              <p:cond delay="5000"/>
                            </p:stCondLst>
                            <p:childTnLst>
                              <p:par>
                                <p:cTn id="76" presetID="42" presetClass="entr" presetSubtype="0" fill="hold" grpId="0" nodeType="afterEffect">
                                  <p:stCondLst>
                                    <p:cond delay="0"/>
                                  </p:stCondLst>
                                  <p:childTnLst>
                                    <p:set>
                                      <p:cBhvr>
                                        <p:cTn id="77" dur="1" fill="hold">
                                          <p:stCondLst>
                                            <p:cond delay="0"/>
                                          </p:stCondLst>
                                        </p:cTn>
                                        <p:tgtEl>
                                          <p:spTgt spid="1029"/>
                                        </p:tgtEl>
                                        <p:attrNameLst>
                                          <p:attrName>style.visibility</p:attrName>
                                        </p:attrNameLst>
                                      </p:cBhvr>
                                      <p:to>
                                        <p:strVal val="visible"/>
                                      </p:to>
                                    </p:set>
                                    <p:animEffect transition="in" filter="fade">
                                      <p:cBhvr>
                                        <p:cTn id="78" dur="500"/>
                                        <p:tgtEl>
                                          <p:spTgt spid="1029"/>
                                        </p:tgtEl>
                                      </p:cBhvr>
                                    </p:animEffect>
                                    <p:anim calcmode="lin" valueType="num">
                                      <p:cBhvr>
                                        <p:cTn id="79" dur="500" fill="hold"/>
                                        <p:tgtEl>
                                          <p:spTgt spid="1029"/>
                                        </p:tgtEl>
                                        <p:attrNameLst>
                                          <p:attrName>ppt_x</p:attrName>
                                        </p:attrNameLst>
                                      </p:cBhvr>
                                      <p:tavLst>
                                        <p:tav tm="0">
                                          <p:val>
                                            <p:strVal val="#ppt_x"/>
                                          </p:val>
                                        </p:tav>
                                        <p:tav tm="100000">
                                          <p:val>
                                            <p:strVal val="#ppt_x"/>
                                          </p:val>
                                        </p:tav>
                                      </p:tavLst>
                                    </p:anim>
                                    <p:anim calcmode="lin" valueType="num">
                                      <p:cBhvr>
                                        <p:cTn id="80" dur="500" fill="hold"/>
                                        <p:tgtEl>
                                          <p:spTgt spid="10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030"/>
                                        </p:tgtEl>
                                        <p:attrNameLst>
                                          <p:attrName>style.visibility</p:attrName>
                                        </p:attrNameLst>
                                      </p:cBhvr>
                                      <p:to>
                                        <p:strVal val="visible"/>
                                      </p:to>
                                    </p:set>
                                    <p:animEffect transition="in" filter="fade">
                                      <p:cBhvr>
                                        <p:cTn id="83" dur="500"/>
                                        <p:tgtEl>
                                          <p:spTgt spid="1030"/>
                                        </p:tgtEl>
                                      </p:cBhvr>
                                    </p:animEffect>
                                    <p:anim calcmode="lin" valueType="num">
                                      <p:cBhvr>
                                        <p:cTn id="84" dur="500" fill="hold"/>
                                        <p:tgtEl>
                                          <p:spTgt spid="1030"/>
                                        </p:tgtEl>
                                        <p:attrNameLst>
                                          <p:attrName>ppt_x</p:attrName>
                                        </p:attrNameLst>
                                      </p:cBhvr>
                                      <p:tavLst>
                                        <p:tav tm="0">
                                          <p:val>
                                            <p:strVal val="#ppt_x"/>
                                          </p:val>
                                        </p:tav>
                                        <p:tav tm="100000">
                                          <p:val>
                                            <p:strVal val="#ppt_x"/>
                                          </p:val>
                                        </p:tav>
                                      </p:tavLst>
                                    </p:anim>
                                    <p:anim calcmode="lin" valueType="num">
                                      <p:cBhvr>
                                        <p:cTn id="85" dur="500" fill="hold"/>
                                        <p:tgtEl>
                                          <p:spTgt spid="10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046"/>
                                        </p:tgtEl>
                                        <p:attrNameLst>
                                          <p:attrName>style.visibility</p:attrName>
                                        </p:attrNameLst>
                                      </p:cBhvr>
                                      <p:to>
                                        <p:strVal val="visible"/>
                                      </p:to>
                                    </p:set>
                                    <p:animEffect transition="in" filter="fade">
                                      <p:cBhvr>
                                        <p:cTn id="88" dur="500"/>
                                        <p:tgtEl>
                                          <p:spTgt spid="1046"/>
                                        </p:tgtEl>
                                      </p:cBhvr>
                                    </p:animEffect>
                                    <p:anim calcmode="lin" valueType="num">
                                      <p:cBhvr>
                                        <p:cTn id="89" dur="500" fill="hold"/>
                                        <p:tgtEl>
                                          <p:spTgt spid="1046"/>
                                        </p:tgtEl>
                                        <p:attrNameLst>
                                          <p:attrName>ppt_x</p:attrName>
                                        </p:attrNameLst>
                                      </p:cBhvr>
                                      <p:tavLst>
                                        <p:tav tm="0">
                                          <p:val>
                                            <p:strVal val="#ppt_x"/>
                                          </p:val>
                                        </p:tav>
                                        <p:tav tm="100000">
                                          <p:val>
                                            <p:strVal val="#ppt_x"/>
                                          </p:val>
                                        </p:tav>
                                      </p:tavLst>
                                    </p:anim>
                                    <p:anim calcmode="lin" valueType="num">
                                      <p:cBhvr>
                                        <p:cTn id="90" dur="500" fill="hold"/>
                                        <p:tgtEl>
                                          <p:spTgt spid="104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047"/>
                                        </p:tgtEl>
                                        <p:attrNameLst>
                                          <p:attrName>style.visibility</p:attrName>
                                        </p:attrNameLst>
                                      </p:cBhvr>
                                      <p:to>
                                        <p:strVal val="visible"/>
                                      </p:to>
                                    </p:set>
                                    <p:animEffect transition="in" filter="fade">
                                      <p:cBhvr>
                                        <p:cTn id="93" dur="500"/>
                                        <p:tgtEl>
                                          <p:spTgt spid="1047"/>
                                        </p:tgtEl>
                                      </p:cBhvr>
                                    </p:animEffect>
                                    <p:anim calcmode="lin" valueType="num">
                                      <p:cBhvr>
                                        <p:cTn id="94" dur="500" fill="hold"/>
                                        <p:tgtEl>
                                          <p:spTgt spid="1047"/>
                                        </p:tgtEl>
                                        <p:attrNameLst>
                                          <p:attrName>ppt_x</p:attrName>
                                        </p:attrNameLst>
                                      </p:cBhvr>
                                      <p:tavLst>
                                        <p:tav tm="0">
                                          <p:val>
                                            <p:strVal val="#ppt_x"/>
                                          </p:val>
                                        </p:tav>
                                        <p:tav tm="100000">
                                          <p:val>
                                            <p:strVal val="#ppt_x"/>
                                          </p:val>
                                        </p:tav>
                                      </p:tavLst>
                                    </p:anim>
                                    <p:anim calcmode="lin" valueType="num">
                                      <p:cBhvr>
                                        <p:cTn id="95" dur="500" fill="hold"/>
                                        <p:tgtEl>
                                          <p:spTgt spid="1047"/>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64"/>
                                        </p:tgtEl>
                                        <p:attrNameLst>
                                          <p:attrName>style.visibility</p:attrName>
                                        </p:attrNameLst>
                                      </p:cBhvr>
                                      <p:to>
                                        <p:strVal val="visible"/>
                                      </p:to>
                                    </p:set>
                                    <p:animEffect transition="in" filter="fade">
                                      <p:cBhvr>
                                        <p:cTn id="98" dur="500"/>
                                        <p:tgtEl>
                                          <p:spTgt spid="1064"/>
                                        </p:tgtEl>
                                      </p:cBhvr>
                                    </p:animEffect>
                                    <p:anim calcmode="lin" valueType="num">
                                      <p:cBhvr>
                                        <p:cTn id="99" dur="500" fill="hold"/>
                                        <p:tgtEl>
                                          <p:spTgt spid="1064"/>
                                        </p:tgtEl>
                                        <p:attrNameLst>
                                          <p:attrName>ppt_x</p:attrName>
                                        </p:attrNameLst>
                                      </p:cBhvr>
                                      <p:tavLst>
                                        <p:tav tm="0">
                                          <p:val>
                                            <p:strVal val="#ppt_x"/>
                                          </p:val>
                                        </p:tav>
                                        <p:tav tm="100000">
                                          <p:val>
                                            <p:strVal val="#ppt_x"/>
                                          </p:val>
                                        </p:tav>
                                      </p:tavLst>
                                    </p:anim>
                                    <p:anim calcmode="lin" valueType="num">
                                      <p:cBhvr>
                                        <p:cTn id="100" dur="500" fill="hold"/>
                                        <p:tgtEl>
                                          <p:spTgt spid="106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065"/>
                                        </p:tgtEl>
                                        <p:attrNameLst>
                                          <p:attrName>style.visibility</p:attrName>
                                        </p:attrNameLst>
                                      </p:cBhvr>
                                      <p:to>
                                        <p:strVal val="visible"/>
                                      </p:to>
                                    </p:set>
                                    <p:animEffect transition="in" filter="fade">
                                      <p:cBhvr>
                                        <p:cTn id="103" dur="500"/>
                                        <p:tgtEl>
                                          <p:spTgt spid="1065"/>
                                        </p:tgtEl>
                                      </p:cBhvr>
                                    </p:animEffect>
                                    <p:anim calcmode="lin" valueType="num">
                                      <p:cBhvr>
                                        <p:cTn id="104" dur="500" fill="hold"/>
                                        <p:tgtEl>
                                          <p:spTgt spid="1065"/>
                                        </p:tgtEl>
                                        <p:attrNameLst>
                                          <p:attrName>ppt_x</p:attrName>
                                        </p:attrNameLst>
                                      </p:cBhvr>
                                      <p:tavLst>
                                        <p:tav tm="0">
                                          <p:val>
                                            <p:strVal val="#ppt_x"/>
                                          </p:val>
                                        </p:tav>
                                        <p:tav tm="100000">
                                          <p:val>
                                            <p:strVal val="#ppt_x"/>
                                          </p:val>
                                        </p:tav>
                                      </p:tavLst>
                                    </p:anim>
                                    <p:anim calcmode="lin" valueType="num">
                                      <p:cBhvr>
                                        <p:cTn id="105" dur="500" fill="hold"/>
                                        <p:tgtEl>
                                          <p:spTgt spid="106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032"/>
                                        </p:tgtEl>
                                        <p:attrNameLst>
                                          <p:attrName>style.visibility</p:attrName>
                                        </p:attrNameLst>
                                      </p:cBhvr>
                                      <p:to>
                                        <p:strVal val="visible"/>
                                      </p:to>
                                    </p:set>
                                    <p:animEffect transition="in" filter="fade">
                                      <p:cBhvr>
                                        <p:cTn id="108" dur="500"/>
                                        <p:tgtEl>
                                          <p:spTgt spid="1032"/>
                                        </p:tgtEl>
                                      </p:cBhvr>
                                    </p:animEffect>
                                    <p:anim calcmode="lin" valueType="num">
                                      <p:cBhvr>
                                        <p:cTn id="109" dur="500" fill="hold"/>
                                        <p:tgtEl>
                                          <p:spTgt spid="1032"/>
                                        </p:tgtEl>
                                        <p:attrNameLst>
                                          <p:attrName>ppt_x</p:attrName>
                                        </p:attrNameLst>
                                      </p:cBhvr>
                                      <p:tavLst>
                                        <p:tav tm="0">
                                          <p:val>
                                            <p:strVal val="#ppt_x"/>
                                          </p:val>
                                        </p:tav>
                                        <p:tav tm="100000">
                                          <p:val>
                                            <p:strVal val="#ppt_x"/>
                                          </p:val>
                                        </p:tav>
                                      </p:tavLst>
                                    </p:anim>
                                    <p:anim calcmode="lin" valueType="num">
                                      <p:cBhvr>
                                        <p:cTn id="110" dur="500" fill="hold"/>
                                        <p:tgtEl>
                                          <p:spTgt spid="1032"/>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033"/>
                                        </p:tgtEl>
                                        <p:attrNameLst>
                                          <p:attrName>style.visibility</p:attrName>
                                        </p:attrNameLst>
                                      </p:cBhvr>
                                      <p:to>
                                        <p:strVal val="visible"/>
                                      </p:to>
                                    </p:set>
                                    <p:animEffect transition="in" filter="fade">
                                      <p:cBhvr>
                                        <p:cTn id="113" dur="500"/>
                                        <p:tgtEl>
                                          <p:spTgt spid="1033"/>
                                        </p:tgtEl>
                                      </p:cBhvr>
                                    </p:animEffect>
                                    <p:anim calcmode="lin" valueType="num">
                                      <p:cBhvr>
                                        <p:cTn id="114" dur="500" fill="hold"/>
                                        <p:tgtEl>
                                          <p:spTgt spid="1033"/>
                                        </p:tgtEl>
                                        <p:attrNameLst>
                                          <p:attrName>ppt_x</p:attrName>
                                        </p:attrNameLst>
                                      </p:cBhvr>
                                      <p:tavLst>
                                        <p:tav tm="0">
                                          <p:val>
                                            <p:strVal val="#ppt_x"/>
                                          </p:val>
                                        </p:tav>
                                        <p:tav tm="100000">
                                          <p:val>
                                            <p:strVal val="#ppt_x"/>
                                          </p:val>
                                        </p:tav>
                                      </p:tavLst>
                                    </p:anim>
                                    <p:anim calcmode="lin" valueType="num">
                                      <p:cBhvr>
                                        <p:cTn id="115" dur="500" fill="hold"/>
                                        <p:tgtEl>
                                          <p:spTgt spid="103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039"/>
                                        </p:tgtEl>
                                        <p:attrNameLst>
                                          <p:attrName>style.visibility</p:attrName>
                                        </p:attrNameLst>
                                      </p:cBhvr>
                                      <p:to>
                                        <p:strVal val="visible"/>
                                      </p:to>
                                    </p:set>
                                    <p:animEffect transition="in" filter="fade">
                                      <p:cBhvr>
                                        <p:cTn id="118" dur="500"/>
                                        <p:tgtEl>
                                          <p:spTgt spid="1039"/>
                                        </p:tgtEl>
                                      </p:cBhvr>
                                    </p:animEffect>
                                    <p:anim calcmode="lin" valueType="num">
                                      <p:cBhvr>
                                        <p:cTn id="119" dur="500" fill="hold"/>
                                        <p:tgtEl>
                                          <p:spTgt spid="1039"/>
                                        </p:tgtEl>
                                        <p:attrNameLst>
                                          <p:attrName>ppt_x</p:attrName>
                                        </p:attrNameLst>
                                      </p:cBhvr>
                                      <p:tavLst>
                                        <p:tav tm="0">
                                          <p:val>
                                            <p:strVal val="#ppt_x"/>
                                          </p:val>
                                        </p:tav>
                                        <p:tav tm="100000">
                                          <p:val>
                                            <p:strVal val="#ppt_x"/>
                                          </p:val>
                                        </p:tav>
                                      </p:tavLst>
                                    </p:anim>
                                    <p:anim calcmode="lin" valueType="num">
                                      <p:cBhvr>
                                        <p:cTn id="120" dur="500" fill="hold"/>
                                        <p:tgtEl>
                                          <p:spTgt spid="1039"/>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040"/>
                                        </p:tgtEl>
                                        <p:attrNameLst>
                                          <p:attrName>style.visibility</p:attrName>
                                        </p:attrNameLst>
                                      </p:cBhvr>
                                      <p:to>
                                        <p:strVal val="visible"/>
                                      </p:to>
                                    </p:set>
                                    <p:animEffect transition="in" filter="fade">
                                      <p:cBhvr>
                                        <p:cTn id="123" dur="500"/>
                                        <p:tgtEl>
                                          <p:spTgt spid="1040"/>
                                        </p:tgtEl>
                                      </p:cBhvr>
                                    </p:animEffect>
                                    <p:anim calcmode="lin" valueType="num">
                                      <p:cBhvr>
                                        <p:cTn id="124" dur="500" fill="hold"/>
                                        <p:tgtEl>
                                          <p:spTgt spid="1040"/>
                                        </p:tgtEl>
                                        <p:attrNameLst>
                                          <p:attrName>ppt_x</p:attrName>
                                        </p:attrNameLst>
                                      </p:cBhvr>
                                      <p:tavLst>
                                        <p:tav tm="0">
                                          <p:val>
                                            <p:strVal val="#ppt_x"/>
                                          </p:val>
                                        </p:tav>
                                        <p:tav tm="100000">
                                          <p:val>
                                            <p:strVal val="#ppt_x"/>
                                          </p:val>
                                        </p:tav>
                                      </p:tavLst>
                                    </p:anim>
                                    <p:anim calcmode="lin" valueType="num">
                                      <p:cBhvr>
                                        <p:cTn id="125" dur="500" fill="hold"/>
                                        <p:tgtEl>
                                          <p:spTgt spid="1040"/>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057"/>
                                        </p:tgtEl>
                                        <p:attrNameLst>
                                          <p:attrName>style.visibility</p:attrName>
                                        </p:attrNameLst>
                                      </p:cBhvr>
                                      <p:to>
                                        <p:strVal val="visible"/>
                                      </p:to>
                                    </p:set>
                                    <p:animEffect transition="in" filter="fade">
                                      <p:cBhvr>
                                        <p:cTn id="128" dur="500"/>
                                        <p:tgtEl>
                                          <p:spTgt spid="1057"/>
                                        </p:tgtEl>
                                      </p:cBhvr>
                                    </p:animEffect>
                                    <p:anim calcmode="lin" valueType="num">
                                      <p:cBhvr>
                                        <p:cTn id="129" dur="500" fill="hold"/>
                                        <p:tgtEl>
                                          <p:spTgt spid="1057"/>
                                        </p:tgtEl>
                                        <p:attrNameLst>
                                          <p:attrName>ppt_x</p:attrName>
                                        </p:attrNameLst>
                                      </p:cBhvr>
                                      <p:tavLst>
                                        <p:tav tm="0">
                                          <p:val>
                                            <p:strVal val="#ppt_x"/>
                                          </p:val>
                                        </p:tav>
                                        <p:tav tm="100000">
                                          <p:val>
                                            <p:strVal val="#ppt_x"/>
                                          </p:val>
                                        </p:tav>
                                      </p:tavLst>
                                    </p:anim>
                                    <p:anim calcmode="lin" valueType="num">
                                      <p:cBhvr>
                                        <p:cTn id="130" dur="500" fill="hold"/>
                                        <p:tgtEl>
                                          <p:spTgt spid="105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058"/>
                                        </p:tgtEl>
                                        <p:attrNameLst>
                                          <p:attrName>style.visibility</p:attrName>
                                        </p:attrNameLst>
                                      </p:cBhvr>
                                      <p:to>
                                        <p:strVal val="visible"/>
                                      </p:to>
                                    </p:set>
                                    <p:animEffect transition="in" filter="fade">
                                      <p:cBhvr>
                                        <p:cTn id="133" dur="500"/>
                                        <p:tgtEl>
                                          <p:spTgt spid="1058"/>
                                        </p:tgtEl>
                                      </p:cBhvr>
                                    </p:animEffect>
                                    <p:anim calcmode="lin" valueType="num">
                                      <p:cBhvr>
                                        <p:cTn id="134" dur="500" fill="hold"/>
                                        <p:tgtEl>
                                          <p:spTgt spid="1058"/>
                                        </p:tgtEl>
                                        <p:attrNameLst>
                                          <p:attrName>ppt_x</p:attrName>
                                        </p:attrNameLst>
                                      </p:cBhvr>
                                      <p:tavLst>
                                        <p:tav tm="0">
                                          <p:val>
                                            <p:strVal val="#ppt_x"/>
                                          </p:val>
                                        </p:tav>
                                        <p:tav tm="100000">
                                          <p:val>
                                            <p:strVal val="#ppt_x"/>
                                          </p:val>
                                        </p:tav>
                                      </p:tavLst>
                                    </p:anim>
                                    <p:anim calcmode="lin" valueType="num">
                                      <p:cBhvr>
                                        <p:cTn id="135" dur="500" fill="hold"/>
                                        <p:tgtEl>
                                          <p:spTgt spid="10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4" grpId="0" animBg="1"/>
      <p:bldP spid="1025" grpId="0" animBg="1"/>
      <p:bldP spid="1029" grpId="0"/>
      <p:bldP spid="1030" grpId="0"/>
      <p:bldP spid="1031" grpId="0" animBg="1"/>
      <p:bldP spid="1032" grpId="0"/>
      <p:bldP spid="1033" grpId="0"/>
      <p:bldP spid="1034" grpId="0" animBg="1"/>
      <p:bldP spid="1038" grpId="0" animBg="1"/>
      <p:bldP spid="1039" grpId="0"/>
      <p:bldP spid="1040" grpId="0"/>
      <p:bldP spid="1041" grpId="0" animBg="1"/>
      <p:bldP spid="1045" grpId="0" animBg="1"/>
      <p:bldP spid="1046" grpId="0"/>
      <p:bldP spid="1047" grpId="0"/>
      <p:bldP spid="1048" grpId="0" animBg="1"/>
      <p:bldP spid="1052" grpId="0" animBg="1"/>
      <p:bldP spid="1053" grpId="0" animBg="1"/>
      <p:bldP spid="1057" grpId="0"/>
      <p:bldP spid="1058" grpId="0"/>
      <p:bldP spid="1059" grpId="0" animBg="1"/>
      <p:bldP spid="1060" grpId="0" animBg="1"/>
      <p:bldP spid="1064" grpId="0"/>
      <p:bldP spid="106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20" name="Freeform 5"/>
          <p:cNvSpPr>
            <a:spLocks/>
          </p:cNvSpPr>
          <p:nvPr/>
        </p:nvSpPr>
        <p:spPr bwMode="auto">
          <a:xfrm rot="5400000">
            <a:off x="415925" y="1698625"/>
            <a:ext cx="2878138"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flip="none" rotWithShape="1">
            <a:gsLst>
              <a:gs pos="0">
                <a:srgbClr val="FF0000">
                  <a:shade val="30000"/>
                  <a:satMod val="115000"/>
                </a:srgbClr>
              </a:gs>
              <a:gs pos="50000">
                <a:srgbClr val="FF0000">
                  <a:shade val="67500"/>
                  <a:satMod val="115000"/>
                </a:srgbClr>
              </a:gs>
              <a:gs pos="100000">
                <a:schemeClr val="accent6">
                  <a:lumMod val="75000"/>
                </a:schemeClr>
              </a:gs>
            </a:gsLst>
            <a:path path="circle">
              <a:fillToRect l="100000" b="100000"/>
            </a:path>
            <a:tileRect t="-100000" r="-100000"/>
          </a:gradFill>
          <a:ln>
            <a:noFill/>
          </a:ln>
          <a:extLst/>
        </p:spPr>
        <p:txBody>
          <a:bodyPr wrap="none" anchor="ctr"/>
          <a:lstStyle/>
          <a:p>
            <a:endParaRPr lang="zh-CN" altLang="en-US"/>
          </a:p>
        </p:txBody>
      </p:sp>
      <p:sp>
        <p:nvSpPr>
          <p:cNvPr id="22" name="Freeform 6"/>
          <p:cNvSpPr>
            <a:spLocks/>
          </p:cNvSpPr>
          <p:nvPr/>
        </p:nvSpPr>
        <p:spPr bwMode="auto">
          <a:xfrm rot="5400000">
            <a:off x="3171825" y="1698625"/>
            <a:ext cx="2878138"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headEnd/>
            <a:tailEnd/>
          </a:ln>
        </p:spPr>
        <p:txBody>
          <a:bodyPr wrap="none" anchor="ctr"/>
          <a:lstStyle/>
          <a:p>
            <a:endParaRPr lang="zh-CN" altLang="en-US"/>
          </a:p>
        </p:txBody>
      </p:sp>
      <p:sp>
        <p:nvSpPr>
          <p:cNvPr id="23" name="Freeform 7"/>
          <p:cNvSpPr>
            <a:spLocks/>
          </p:cNvSpPr>
          <p:nvPr/>
        </p:nvSpPr>
        <p:spPr bwMode="auto">
          <a:xfrm rot="5400000">
            <a:off x="5926138" y="1698625"/>
            <a:ext cx="2878138" cy="2338387"/>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headEnd/>
            <a:tailEnd/>
          </a:ln>
        </p:spPr>
        <p:txBody>
          <a:bodyPr wrap="none" anchor="ctr"/>
          <a:lstStyle/>
          <a:p>
            <a:endParaRPr lang="zh-CN" altLang="en-US"/>
          </a:p>
        </p:txBody>
      </p:sp>
      <p:sp>
        <p:nvSpPr>
          <p:cNvPr id="24" name="WordArt 8"/>
          <p:cNvSpPr>
            <a:spLocks noChangeArrowheads="1" noChangeShapeType="1" noTextEdit="1"/>
          </p:cNvSpPr>
          <p:nvPr/>
        </p:nvSpPr>
        <p:spPr bwMode="auto">
          <a:xfrm>
            <a:off x="1709738" y="1333500"/>
            <a:ext cx="211137" cy="317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FF0000"/>
                </a:solidFill>
                <a:latin typeface="Arial"/>
                <a:cs typeface="Arial"/>
              </a:rPr>
              <a:t>1</a:t>
            </a:r>
            <a:endParaRPr lang="zh-CN" altLang="en-US" sz="3600" b="1" kern="10" dirty="0">
              <a:solidFill>
                <a:srgbClr val="FF0000"/>
              </a:solidFill>
              <a:latin typeface="Arial"/>
              <a:cs typeface="Arial"/>
            </a:endParaRPr>
          </a:p>
        </p:txBody>
      </p:sp>
      <p:sp>
        <p:nvSpPr>
          <p:cNvPr id="25" name="WordArt 9"/>
          <p:cNvSpPr>
            <a:spLocks noChangeArrowheads="1" noChangeShapeType="1" noTextEdit="1"/>
          </p:cNvSpPr>
          <p:nvPr/>
        </p:nvSpPr>
        <p:spPr bwMode="auto">
          <a:xfrm>
            <a:off x="4460875" y="1333500"/>
            <a:ext cx="298450" cy="317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b="1" kern="10">
                <a:solidFill>
                  <a:srgbClr val="A6A6A6"/>
                </a:solidFill>
                <a:latin typeface="Arial"/>
                <a:cs typeface="Arial"/>
              </a:rPr>
              <a:t>2</a:t>
            </a:r>
            <a:endParaRPr lang="zh-CN" altLang="en-US" sz="3600" b="1" kern="10">
              <a:solidFill>
                <a:srgbClr val="A6A6A6"/>
              </a:solidFill>
              <a:latin typeface="Arial"/>
              <a:cs typeface="Arial"/>
            </a:endParaRPr>
          </a:p>
        </p:txBody>
      </p:sp>
      <p:sp>
        <p:nvSpPr>
          <p:cNvPr id="26" name="WordArt 10"/>
          <p:cNvSpPr>
            <a:spLocks noChangeArrowheads="1" noChangeShapeType="1" noTextEdit="1"/>
          </p:cNvSpPr>
          <p:nvPr/>
        </p:nvSpPr>
        <p:spPr bwMode="auto">
          <a:xfrm>
            <a:off x="7215188" y="1333500"/>
            <a:ext cx="300037" cy="317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b="1" kern="10">
                <a:solidFill>
                  <a:srgbClr val="A6A6A6"/>
                </a:solidFill>
                <a:latin typeface="Arial"/>
                <a:cs typeface="Arial"/>
              </a:rPr>
              <a:t>3</a:t>
            </a:r>
            <a:endParaRPr lang="zh-CN" altLang="en-US" sz="3600" b="1" kern="10">
              <a:solidFill>
                <a:srgbClr val="A6A6A6"/>
              </a:solidFill>
              <a:latin typeface="Arial"/>
              <a:cs typeface="Arial"/>
            </a:endParaRPr>
          </a:p>
        </p:txBody>
      </p:sp>
      <p:sp>
        <p:nvSpPr>
          <p:cNvPr id="27" name="Rectangle 11"/>
          <p:cNvSpPr>
            <a:spLocks noChangeArrowheads="1"/>
          </p:cNvSpPr>
          <p:nvPr/>
        </p:nvSpPr>
        <p:spPr bwMode="auto">
          <a:xfrm>
            <a:off x="858838" y="2398713"/>
            <a:ext cx="1992312" cy="1069975"/>
          </a:xfrm>
          <a:prstGeom prst="rect">
            <a:avLst/>
          </a:prstGeom>
          <a:noFill/>
          <a:ln>
            <a:noFill/>
          </a:ln>
          <a:effectLst/>
          <a:extLst>
            <a:ext uri="{909E8E84-426E-40DD-AFC4-6F175D3DCCD1}">
              <a14:hiddenFill xmlns:a14="http://schemas.microsoft.com/office/drawing/2010/main">
                <a:gradFill rotWithShape="1">
                  <a:gsLst>
                    <a:gs pos="0">
                      <a:srgbClr val="DDDDDD"/>
                    </a:gs>
                    <a:gs pos="100000">
                      <a:srgbClr val="FFFFFF"/>
                    </a:gs>
                  </a:gsLst>
                  <a:lin ang="5400000" scaled="1"/>
                </a:gradFill>
              </a14:hiddenFill>
            </a:ext>
            <a:ext uri="{91240B29-F687-4F45-9708-019B960494DF}">
              <a14:hiddenLine xmlns:a14="http://schemas.microsoft.com/office/drawing/2010/main" w="9525" algn="ctr">
                <a:solidFill>
                  <a:srgbClr val="007EE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fontAlgn="base">
              <a:defRPr>
                <a:solidFill>
                  <a:schemeClr val="tx1"/>
                </a:solidFill>
                <a:latin typeface="Arial" charset="0"/>
              </a:defRPr>
            </a:lvl1pPr>
            <a:lvl2pPr marL="742950" indent="-285750" algn="l" fontAlgn="base">
              <a:defRPr>
                <a:solidFill>
                  <a:schemeClr val="tx1"/>
                </a:solidFill>
                <a:latin typeface="Arial" charset="0"/>
              </a:defRPr>
            </a:lvl2pPr>
            <a:lvl3pPr marL="1143000" indent="-228600" algn="l" fontAlgn="base">
              <a:defRPr>
                <a:solidFill>
                  <a:schemeClr val="tx1"/>
                </a:solidFill>
                <a:latin typeface="Arial" charset="0"/>
              </a:defRPr>
            </a:lvl3pPr>
            <a:lvl4pPr marL="1600200" indent="-228600" algn="l" fontAlgn="base">
              <a:defRPr>
                <a:solidFill>
                  <a:schemeClr val="tx1"/>
                </a:solidFill>
                <a:latin typeface="Arial" charset="0"/>
              </a:defRPr>
            </a:lvl4pPr>
            <a:lvl5pPr marL="2057400" indent="-228600" algn="l" fontAlgn="base">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spcBef>
                <a:spcPct val="50000"/>
              </a:spcBef>
              <a:buClrTx/>
              <a:buSzTx/>
            </a:pPr>
            <a:r>
              <a:rPr lang="zh-CN" altLang="en-US" sz="1600" b="1">
                <a:solidFill>
                  <a:srgbClr val="FFFFFF"/>
                </a:solidFill>
                <a:latin typeface="微软雅黑" pitchFamily="34" charset="-122"/>
              </a:rPr>
              <a:t>单击此处添加文字</a:t>
            </a:r>
          </a:p>
          <a:p>
            <a:pPr algn="ctr" eaLnBrk="1" hangingPunct="1">
              <a:spcBef>
                <a:spcPct val="50000"/>
              </a:spcBef>
              <a:buClrTx/>
              <a:buSzTx/>
            </a:pPr>
            <a:r>
              <a:rPr lang="zh-CN" altLang="en-US" sz="1600" b="1">
                <a:solidFill>
                  <a:srgbClr val="FFFFFF"/>
                </a:solidFill>
                <a:latin typeface="微软雅黑" pitchFamily="34" charset="-122"/>
              </a:rPr>
              <a:t>单击此处添加文字</a:t>
            </a:r>
          </a:p>
          <a:p>
            <a:pPr algn="ctr" eaLnBrk="1" hangingPunct="1">
              <a:spcBef>
                <a:spcPct val="50000"/>
              </a:spcBef>
              <a:buClrTx/>
              <a:buSzTx/>
            </a:pPr>
            <a:r>
              <a:rPr lang="zh-CN" altLang="en-US" sz="1600" b="1">
                <a:solidFill>
                  <a:srgbClr val="FFFFFF"/>
                </a:solidFill>
                <a:latin typeface="微软雅黑" pitchFamily="34" charset="-122"/>
              </a:rPr>
              <a:t>单击此处添加文字</a:t>
            </a:r>
          </a:p>
        </p:txBody>
      </p:sp>
      <p:sp>
        <p:nvSpPr>
          <p:cNvPr id="28" name="Rectangle 12"/>
          <p:cNvSpPr>
            <a:spLocks noChangeArrowheads="1"/>
          </p:cNvSpPr>
          <p:nvPr/>
        </p:nvSpPr>
        <p:spPr bwMode="auto">
          <a:xfrm>
            <a:off x="3614738" y="2398713"/>
            <a:ext cx="1992312" cy="1069975"/>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fontAlgn="base">
              <a:defRPr>
                <a:solidFill>
                  <a:schemeClr val="tx1"/>
                </a:solidFill>
                <a:latin typeface="Arial" charset="0"/>
              </a:defRPr>
            </a:lvl1pPr>
            <a:lvl2pPr marL="742950" indent="-285750" algn="l" fontAlgn="base">
              <a:defRPr>
                <a:solidFill>
                  <a:schemeClr val="tx1"/>
                </a:solidFill>
                <a:latin typeface="Arial" charset="0"/>
              </a:defRPr>
            </a:lvl2pPr>
            <a:lvl3pPr marL="1143000" indent="-228600" algn="l" fontAlgn="base">
              <a:defRPr>
                <a:solidFill>
                  <a:schemeClr val="tx1"/>
                </a:solidFill>
                <a:latin typeface="Arial" charset="0"/>
              </a:defRPr>
            </a:lvl3pPr>
            <a:lvl4pPr marL="1600200" indent="-228600" algn="l" fontAlgn="base">
              <a:defRPr>
                <a:solidFill>
                  <a:schemeClr val="tx1"/>
                </a:solidFill>
                <a:latin typeface="Arial" charset="0"/>
              </a:defRPr>
            </a:lvl4pPr>
            <a:lvl5pPr marL="2057400" indent="-228600" algn="l" fontAlgn="base">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spcBef>
                <a:spcPct val="50000"/>
              </a:spcBef>
              <a:buClrTx/>
              <a:buSzTx/>
            </a:pPr>
            <a:r>
              <a:rPr lang="zh-CN" altLang="en-US" sz="1600" b="1">
                <a:solidFill>
                  <a:srgbClr val="333333"/>
                </a:solidFill>
                <a:latin typeface="微软雅黑" pitchFamily="34" charset="-122"/>
              </a:rPr>
              <a:t>单击此处添加文字</a:t>
            </a:r>
          </a:p>
          <a:p>
            <a:pPr algn="ctr" eaLnBrk="1" hangingPunct="1">
              <a:spcBef>
                <a:spcPct val="50000"/>
              </a:spcBef>
              <a:buClrTx/>
              <a:buSzTx/>
            </a:pPr>
            <a:r>
              <a:rPr lang="zh-CN" altLang="en-US" sz="1600" b="1">
                <a:solidFill>
                  <a:srgbClr val="333333"/>
                </a:solidFill>
                <a:latin typeface="微软雅黑" pitchFamily="34" charset="-122"/>
              </a:rPr>
              <a:t>单击此处添加文字</a:t>
            </a:r>
          </a:p>
          <a:p>
            <a:pPr algn="ctr" eaLnBrk="1" hangingPunct="1">
              <a:spcBef>
                <a:spcPct val="50000"/>
              </a:spcBef>
              <a:buClrTx/>
              <a:buSzTx/>
            </a:pPr>
            <a:r>
              <a:rPr lang="zh-CN" altLang="en-US" sz="1600" b="1">
                <a:solidFill>
                  <a:srgbClr val="333333"/>
                </a:solidFill>
                <a:latin typeface="微软雅黑" pitchFamily="34" charset="-122"/>
              </a:rPr>
              <a:t>单击此处添加文字</a:t>
            </a:r>
          </a:p>
        </p:txBody>
      </p:sp>
      <p:sp>
        <p:nvSpPr>
          <p:cNvPr id="29" name="Rectangle 13"/>
          <p:cNvSpPr>
            <a:spLocks noChangeArrowheads="1"/>
          </p:cNvSpPr>
          <p:nvPr/>
        </p:nvSpPr>
        <p:spPr bwMode="auto">
          <a:xfrm>
            <a:off x="6369050" y="2398713"/>
            <a:ext cx="1992313" cy="1069975"/>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fontAlgn="base">
              <a:defRPr>
                <a:solidFill>
                  <a:schemeClr val="tx1"/>
                </a:solidFill>
                <a:latin typeface="Arial" charset="0"/>
              </a:defRPr>
            </a:lvl1pPr>
            <a:lvl2pPr marL="742950" indent="-285750" algn="l" fontAlgn="base">
              <a:defRPr>
                <a:solidFill>
                  <a:schemeClr val="tx1"/>
                </a:solidFill>
                <a:latin typeface="Arial" charset="0"/>
              </a:defRPr>
            </a:lvl2pPr>
            <a:lvl3pPr marL="1143000" indent="-228600" algn="l" fontAlgn="base">
              <a:defRPr>
                <a:solidFill>
                  <a:schemeClr val="tx1"/>
                </a:solidFill>
                <a:latin typeface="Arial" charset="0"/>
              </a:defRPr>
            </a:lvl3pPr>
            <a:lvl4pPr marL="1600200" indent="-228600" algn="l" fontAlgn="base">
              <a:defRPr>
                <a:solidFill>
                  <a:schemeClr val="tx1"/>
                </a:solidFill>
                <a:latin typeface="Arial" charset="0"/>
              </a:defRPr>
            </a:lvl4pPr>
            <a:lvl5pPr marL="2057400" indent="-228600" algn="l" fontAlgn="base">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spcBef>
                <a:spcPct val="50000"/>
              </a:spcBef>
              <a:buClrTx/>
              <a:buSzTx/>
            </a:pPr>
            <a:r>
              <a:rPr lang="zh-CN" altLang="en-US" sz="1600" b="1">
                <a:solidFill>
                  <a:srgbClr val="333333"/>
                </a:solidFill>
                <a:latin typeface="微软雅黑" pitchFamily="34" charset="-122"/>
              </a:rPr>
              <a:t>单击此处添加文字</a:t>
            </a:r>
          </a:p>
          <a:p>
            <a:pPr algn="ctr" eaLnBrk="1" hangingPunct="1">
              <a:spcBef>
                <a:spcPct val="50000"/>
              </a:spcBef>
              <a:buClrTx/>
              <a:buSzTx/>
            </a:pPr>
            <a:r>
              <a:rPr lang="zh-CN" altLang="en-US" sz="1600" b="1">
                <a:solidFill>
                  <a:srgbClr val="333333"/>
                </a:solidFill>
                <a:latin typeface="微软雅黑" pitchFamily="34" charset="-122"/>
              </a:rPr>
              <a:t>单击此处添加文字</a:t>
            </a:r>
          </a:p>
          <a:p>
            <a:pPr algn="ctr" eaLnBrk="1" hangingPunct="1">
              <a:spcBef>
                <a:spcPct val="50000"/>
              </a:spcBef>
              <a:buClrTx/>
              <a:buSzTx/>
            </a:pPr>
            <a:r>
              <a:rPr lang="zh-CN" altLang="en-US" sz="1600" b="1">
                <a:solidFill>
                  <a:srgbClr val="333333"/>
                </a:solidFill>
                <a:latin typeface="微软雅黑" pitchFamily="34" charset="-122"/>
              </a:rPr>
              <a:t>单击此处添加文字</a:t>
            </a:r>
          </a:p>
        </p:txBody>
      </p:sp>
    </p:spTree>
    <p:extLst>
      <p:ext uri="{BB962C8B-B14F-4D97-AF65-F5344CB8AC3E}">
        <p14:creationId xmlns:p14="http://schemas.microsoft.com/office/powerpoint/2010/main" val="921008569"/>
      </p:ext>
    </p:extLst>
  </p:cSld>
  <p:clrMapOvr>
    <a:masterClrMapping/>
  </p:clrMapOvr>
  <mc:AlternateContent xmlns:mc="http://schemas.openxmlformats.org/markup-compatibility/2006" xmlns:p14="http://schemas.microsoft.com/office/powerpoint/2010/main">
    <mc:Choice Requires="p14">
      <p:transition spd="slow" p14:dur="1600" advClick="0" advTm="13000">
        <p:blinds dir="vert"/>
      </p:transition>
    </mc:Choice>
    <mc:Fallback xmlns="">
      <p:transition spd="slow" advClick="0" advTm="1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4)">
                                      <p:cBhvr>
                                        <p:cTn id="7" dur="1000"/>
                                        <p:tgtEl>
                                          <p:spTgt spid="21"/>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 calcmode="lin" valueType="num">
                                      <p:cBhvr>
                                        <p:cTn id="19" dur="500" fill="hold"/>
                                        <p:tgtEl>
                                          <p:spTgt spid="24"/>
                                        </p:tgtEl>
                                        <p:attrNameLst>
                                          <p:attrName>style.rotation</p:attrName>
                                        </p:attrNameLst>
                                      </p:cBhvr>
                                      <p:tavLst>
                                        <p:tav tm="0">
                                          <p:val>
                                            <p:fltVal val="360"/>
                                          </p:val>
                                        </p:tav>
                                        <p:tav tm="100000">
                                          <p:val>
                                            <p:fltVal val="0"/>
                                          </p:val>
                                        </p:tav>
                                      </p:tavLst>
                                    </p:anim>
                                    <p:animEffect transition="in" filter="fade">
                                      <p:cBhvr>
                                        <p:cTn id="20" dur="500"/>
                                        <p:tgtEl>
                                          <p:spTgt spid="2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2500"/>
                            </p:stCondLst>
                            <p:childTnLst>
                              <p:par>
                                <p:cTn id="26" presetID="47"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9" presetClass="entr" presetSubtype="0" decel="10000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 calcmode="lin" valueType="num">
                                      <p:cBhvr>
                                        <p:cTn id="36" dur="500" fill="hold"/>
                                        <p:tgtEl>
                                          <p:spTgt spid="25"/>
                                        </p:tgtEl>
                                        <p:attrNameLst>
                                          <p:attrName>style.rotation</p:attrName>
                                        </p:attrNameLst>
                                      </p:cBhvr>
                                      <p:tavLst>
                                        <p:tav tm="0">
                                          <p:val>
                                            <p:fltVal val="360"/>
                                          </p:val>
                                        </p:tav>
                                        <p:tav tm="100000">
                                          <p:val>
                                            <p:fltVal val="0"/>
                                          </p:val>
                                        </p:tav>
                                      </p:tavLst>
                                    </p:anim>
                                    <p:animEffect transition="in" filter="fade">
                                      <p:cBhvr>
                                        <p:cTn id="37" dur="500"/>
                                        <p:tgtEl>
                                          <p:spTgt spid="25"/>
                                        </p:tgtEl>
                                      </p:cBhvr>
                                    </p:animEffect>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47"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anim calcmode="lin" valueType="num">
                                      <p:cBhvr>
                                        <p:cTn id="48" dur="500" fill="hold"/>
                                        <p:tgtEl>
                                          <p:spTgt spid="23"/>
                                        </p:tgtEl>
                                        <p:attrNameLst>
                                          <p:attrName>ppt_x</p:attrName>
                                        </p:attrNameLst>
                                      </p:cBhvr>
                                      <p:tavLst>
                                        <p:tav tm="0">
                                          <p:val>
                                            <p:strVal val="#ppt_x"/>
                                          </p:val>
                                        </p:tav>
                                        <p:tav tm="100000">
                                          <p:val>
                                            <p:strVal val="#ppt_x"/>
                                          </p:val>
                                        </p:tav>
                                      </p:tavLst>
                                    </p:anim>
                                    <p:anim calcmode="lin" valueType="num">
                                      <p:cBhvr>
                                        <p:cTn id="49" dur="500" fill="hold"/>
                                        <p:tgtEl>
                                          <p:spTgt spid="23"/>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49" presetClass="entr" presetSubtype="0" decel="10000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 calcmode="lin" valueType="num">
                                      <p:cBhvr>
                                        <p:cTn id="55" dur="500" fill="hold"/>
                                        <p:tgtEl>
                                          <p:spTgt spid="26"/>
                                        </p:tgtEl>
                                        <p:attrNameLst>
                                          <p:attrName>style.rotation</p:attrName>
                                        </p:attrNameLst>
                                      </p:cBhvr>
                                      <p:tavLst>
                                        <p:tav tm="0">
                                          <p:val>
                                            <p:fltVal val="360"/>
                                          </p:val>
                                        </p:tav>
                                        <p:tav tm="100000">
                                          <p:val>
                                            <p:fltVal val="0"/>
                                          </p:val>
                                        </p:tav>
                                      </p:tavLst>
                                    </p:anim>
                                    <p:animEffect transition="in" filter="fade">
                                      <p:cBhvr>
                                        <p:cTn id="56" dur="500"/>
                                        <p:tgtEl>
                                          <p:spTgt spid="26"/>
                                        </p:tgtEl>
                                      </p:cBhvr>
                                    </p:animEffect>
                                  </p:childTnLst>
                                </p:cTn>
                              </p:par>
                            </p:childTnLst>
                          </p:cTn>
                        </p:par>
                        <p:par>
                          <p:cTn id="57" fill="hold">
                            <p:stCondLst>
                              <p:cond delay="5500"/>
                            </p:stCondLst>
                            <p:childTnLst>
                              <p:par>
                                <p:cTn id="58" presetID="12" presetClass="entr" presetSubtype="2"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slide(fromRight)">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animBg="1"/>
      <p:bldP spid="22" grpId="0" animBg="1"/>
      <p:bldP spid="23" grpId="0" animBg="1"/>
      <p:bldP spid="24" grpId="0"/>
      <p:bldP spid="25" grpId="0" animBg="1"/>
      <p:bldP spid="26" grpId="0" animBg="1"/>
      <p:bldP spid="27"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2" name="组合 1"/>
          <p:cNvGrpSpPr>
            <a:grpSpLocks/>
          </p:cNvGrpSpPr>
          <p:nvPr/>
        </p:nvGrpSpPr>
        <p:grpSpPr bwMode="auto">
          <a:xfrm>
            <a:off x="1654837" y="1165924"/>
            <a:ext cx="5774469" cy="2639332"/>
            <a:chOff x="1316238" y="1483519"/>
            <a:chExt cx="8873597" cy="3360420"/>
          </a:xfrm>
        </p:grpSpPr>
        <p:sp>
          <p:nvSpPr>
            <p:cNvPr id="46085" name="Oval 4"/>
            <p:cNvSpPr>
              <a:spLocks noChangeArrowheads="1"/>
            </p:cNvSpPr>
            <p:nvPr/>
          </p:nvSpPr>
          <p:spPr bwMode="auto">
            <a:xfrm>
              <a:off x="4502811" y="3963829"/>
              <a:ext cx="2480447" cy="88011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86" name="Oval 5"/>
            <p:cNvSpPr>
              <a:spLocks noChangeArrowheads="1"/>
            </p:cNvSpPr>
            <p:nvPr/>
          </p:nvSpPr>
          <p:spPr bwMode="auto">
            <a:xfrm>
              <a:off x="7161290" y="3963829"/>
              <a:ext cx="2480447" cy="88011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87" name="Oval 6"/>
            <p:cNvSpPr>
              <a:spLocks noChangeArrowheads="1"/>
            </p:cNvSpPr>
            <p:nvPr/>
          </p:nvSpPr>
          <p:spPr bwMode="auto">
            <a:xfrm>
              <a:off x="1844332" y="3963829"/>
              <a:ext cx="2480447" cy="880110"/>
            </a:xfrm>
            <a:prstGeom prst="ellipse">
              <a:avLst/>
            </a:prstGeom>
            <a:gradFill rotWithShape="1">
              <a:gsLst>
                <a:gs pos="0">
                  <a:srgbClr val="000000"/>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88" name="Freeform 7"/>
            <p:cNvSpPr>
              <a:spLocks/>
            </p:cNvSpPr>
            <p:nvPr/>
          </p:nvSpPr>
          <p:spPr bwMode="gray">
            <a:xfrm>
              <a:off x="1316238" y="1483519"/>
              <a:ext cx="3044548" cy="2990374"/>
            </a:xfrm>
            <a:custGeom>
              <a:avLst/>
              <a:gdLst>
                <a:gd name="T0" fmla="*/ 2147483647 w 1105"/>
                <a:gd name="T1" fmla="*/ 2147483647 h 1295"/>
                <a:gd name="T2" fmla="*/ 2147483647 w 1105"/>
                <a:gd name="T3" fmla="*/ 964886313 h 1295"/>
                <a:gd name="T4" fmla="*/ 2147483647 w 1105"/>
                <a:gd name="T5" fmla="*/ 0 h 1295"/>
                <a:gd name="T6" fmla="*/ 0 w 1105"/>
                <a:gd name="T7" fmla="*/ 2147483647 h 1295"/>
                <a:gd name="T8" fmla="*/ 2147483647 w 1105"/>
                <a:gd name="T9" fmla="*/ 2147483647 h 1295"/>
                <a:gd name="T10" fmla="*/ 2147483647 w 1105"/>
                <a:gd name="T11" fmla="*/ 2147483647 h 1295"/>
                <a:gd name="T12" fmla="*/ 2147483647 w 1105"/>
                <a:gd name="T13" fmla="*/ 2147483647 h 12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5" h="1295">
                  <a:moveTo>
                    <a:pt x="915" y="648"/>
                  </a:moveTo>
                  <a:cubicBezTo>
                    <a:pt x="915" y="469"/>
                    <a:pt x="987" y="307"/>
                    <a:pt x="1105" y="190"/>
                  </a:cubicBezTo>
                  <a:cubicBezTo>
                    <a:pt x="988" y="73"/>
                    <a:pt x="826" y="0"/>
                    <a:pt x="647" y="0"/>
                  </a:cubicBezTo>
                  <a:cubicBezTo>
                    <a:pt x="289" y="0"/>
                    <a:pt x="0" y="290"/>
                    <a:pt x="0" y="648"/>
                  </a:cubicBezTo>
                  <a:cubicBezTo>
                    <a:pt x="0" y="1005"/>
                    <a:pt x="289" y="1295"/>
                    <a:pt x="647" y="1295"/>
                  </a:cubicBezTo>
                  <a:cubicBezTo>
                    <a:pt x="826" y="1295"/>
                    <a:pt x="988" y="1223"/>
                    <a:pt x="1105" y="1106"/>
                  </a:cubicBezTo>
                  <a:cubicBezTo>
                    <a:pt x="987" y="988"/>
                    <a:pt x="915" y="827"/>
                    <a:pt x="915" y="648"/>
                  </a:cubicBezTo>
                  <a:close/>
                </a:path>
              </a:pathLst>
            </a:custGeom>
            <a:gradFill rotWithShape="1">
              <a:gsLst>
                <a:gs pos="0">
                  <a:srgbClr val="F8F8F8"/>
                </a:gs>
                <a:gs pos="100000">
                  <a:srgbClr val="C0C0C0"/>
                </a:gs>
              </a:gsLst>
              <a:lin ang="2700000" scaled="1"/>
            </a:gradFill>
            <a:ln w="9525" cap="flat" cmpd="sng">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89" name="Freeform 8"/>
            <p:cNvSpPr>
              <a:spLocks/>
            </p:cNvSpPr>
            <p:nvPr/>
          </p:nvSpPr>
          <p:spPr bwMode="gray">
            <a:xfrm>
              <a:off x="7143287" y="1483519"/>
              <a:ext cx="3046548" cy="2990374"/>
            </a:xfrm>
            <a:custGeom>
              <a:avLst/>
              <a:gdLst>
                <a:gd name="T0" fmla="*/ 1146174770 w 1105"/>
                <a:gd name="T1" fmla="*/ 2147483647 h 1295"/>
                <a:gd name="T2" fmla="*/ 0 w 1105"/>
                <a:gd name="T3" fmla="*/ 964886313 h 1295"/>
                <a:gd name="T4" fmla="*/ 2147483647 w 1105"/>
                <a:gd name="T5" fmla="*/ 0 h 1295"/>
                <a:gd name="T6" fmla="*/ 2147483647 w 1105"/>
                <a:gd name="T7" fmla="*/ 2147483647 h 1295"/>
                <a:gd name="T8" fmla="*/ 2147483647 w 1105"/>
                <a:gd name="T9" fmla="*/ 2147483647 h 1295"/>
                <a:gd name="T10" fmla="*/ 0 w 1105"/>
                <a:gd name="T11" fmla="*/ 2147483647 h 1295"/>
                <a:gd name="T12" fmla="*/ 1146174770 w 1105"/>
                <a:gd name="T13" fmla="*/ 2147483647 h 12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5" h="1295">
                  <a:moveTo>
                    <a:pt x="190" y="648"/>
                  </a:moveTo>
                  <a:cubicBezTo>
                    <a:pt x="190" y="469"/>
                    <a:pt x="117" y="307"/>
                    <a:pt x="0" y="190"/>
                  </a:cubicBezTo>
                  <a:cubicBezTo>
                    <a:pt x="117" y="73"/>
                    <a:pt x="279" y="0"/>
                    <a:pt x="458" y="0"/>
                  </a:cubicBezTo>
                  <a:cubicBezTo>
                    <a:pt x="815" y="0"/>
                    <a:pt x="1105" y="290"/>
                    <a:pt x="1105" y="648"/>
                  </a:cubicBezTo>
                  <a:cubicBezTo>
                    <a:pt x="1105" y="1005"/>
                    <a:pt x="815" y="1295"/>
                    <a:pt x="458" y="1295"/>
                  </a:cubicBezTo>
                  <a:cubicBezTo>
                    <a:pt x="279" y="1295"/>
                    <a:pt x="117" y="1223"/>
                    <a:pt x="0" y="1106"/>
                  </a:cubicBezTo>
                  <a:cubicBezTo>
                    <a:pt x="117" y="988"/>
                    <a:pt x="190" y="827"/>
                    <a:pt x="190" y="648"/>
                  </a:cubicBezTo>
                  <a:close/>
                </a:path>
              </a:pathLst>
            </a:custGeom>
            <a:gradFill rotWithShape="1">
              <a:gsLst>
                <a:gs pos="0">
                  <a:srgbClr val="F8F8F8"/>
                </a:gs>
                <a:gs pos="100000">
                  <a:srgbClr val="C0C0C0"/>
                </a:gs>
              </a:gsLst>
              <a:lin ang="2700000" scaled="1"/>
            </a:gradFill>
            <a:ln w="9525" cap="flat" cmpd="sng">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90" name="Freeform 9"/>
            <p:cNvSpPr>
              <a:spLocks/>
            </p:cNvSpPr>
            <p:nvPr/>
          </p:nvSpPr>
          <p:spPr bwMode="gray">
            <a:xfrm>
              <a:off x="4490810" y="1483519"/>
              <a:ext cx="2524455" cy="2990373"/>
            </a:xfrm>
            <a:custGeom>
              <a:avLst/>
              <a:gdLst>
                <a:gd name="T0" fmla="*/ 2147483647 w 916"/>
                <a:gd name="T1" fmla="*/ 964886313 h 1295"/>
                <a:gd name="T2" fmla="*/ 2147483647 w 916"/>
                <a:gd name="T3" fmla="*/ 0 h 1295"/>
                <a:gd name="T4" fmla="*/ 0 w 916"/>
                <a:gd name="T5" fmla="*/ 964886313 h 1295"/>
                <a:gd name="T6" fmla="*/ 1139229218 w 916"/>
                <a:gd name="T7" fmla="*/ 2147483647 h 1295"/>
                <a:gd name="T8" fmla="*/ 0 w 916"/>
                <a:gd name="T9" fmla="*/ 2147483647 h 1295"/>
                <a:gd name="T10" fmla="*/ 2147483647 w 916"/>
                <a:gd name="T11" fmla="*/ 2147483647 h 1295"/>
                <a:gd name="T12" fmla="*/ 2147483647 w 916"/>
                <a:gd name="T13" fmla="*/ 2147483647 h 1295"/>
                <a:gd name="T14" fmla="*/ 2147483647 w 916"/>
                <a:gd name="T15" fmla="*/ 2147483647 h 1295"/>
                <a:gd name="T16" fmla="*/ 2147483647 w 916"/>
                <a:gd name="T17" fmla="*/ 964886313 h 1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6" h="1295">
                  <a:moveTo>
                    <a:pt x="916" y="190"/>
                  </a:moveTo>
                  <a:cubicBezTo>
                    <a:pt x="798" y="73"/>
                    <a:pt x="636" y="0"/>
                    <a:pt x="457" y="0"/>
                  </a:cubicBezTo>
                  <a:cubicBezTo>
                    <a:pt x="279" y="0"/>
                    <a:pt x="117" y="73"/>
                    <a:pt x="0" y="190"/>
                  </a:cubicBezTo>
                  <a:cubicBezTo>
                    <a:pt x="117" y="307"/>
                    <a:pt x="189" y="469"/>
                    <a:pt x="189" y="648"/>
                  </a:cubicBezTo>
                  <a:cubicBezTo>
                    <a:pt x="189" y="827"/>
                    <a:pt x="117" y="988"/>
                    <a:pt x="0" y="1106"/>
                  </a:cubicBezTo>
                  <a:cubicBezTo>
                    <a:pt x="117" y="1223"/>
                    <a:pt x="279" y="1295"/>
                    <a:pt x="457" y="1295"/>
                  </a:cubicBezTo>
                  <a:cubicBezTo>
                    <a:pt x="636" y="1295"/>
                    <a:pt x="798" y="1222"/>
                    <a:pt x="916" y="1105"/>
                  </a:cubicBezTo>
                  <a:cubicBezTo>
                    <a:pt x="799" y="988"/>
                    <a:pt x="727" y="826"/>
                    <a:pt x="727" y="648"/>
                  </a:cubicBezTo>
                  <a:cubicBezTo>
                    <a:pt x="727" y="469"/>
                    <a:pt x="799" y="308"/>
                    <a:pt x="916" y="190"/>
                  </a:cubicBezTo>
                  <a:close/>
                </a:path>
              </a:pathLst>
            </a:custGeom>
            <a:solidFill>
              <a:srgbClr val="FF0000"/>
            </a:solidFill>
            <a:ln w="9525" cap="flat" cmpd="sng">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985" tIns="53492" rIns="106985" bIns="53492" anchor="ctr"/>
            <a:lstStyle/>
            <a:p>
              <a:endParaRPr lang="zh-CN" altLang="en-US" sz="1400"/>
            </a:p>
          </p:txBody>
        </p:sp>
        <p:sp>
          <p:nvSpPr>
            <p:cNvPr id="46091" name="Freeform 10"/>
            <p:cNvSpPr>
              <a:spLocks/>
            </p:cNvSpPr>
            <p:nvPr/>
          </p:nvSpPr>
          <p:spPr bwMode="auto">
            <a:xfrm>
              <a:off x="6559183" y="1920240"/>
              <a:ext cx="1042187" cy="2115265"/>
            </a:xfrm>
            <a:custGeom>
              <a:avLst/>
              <a:gdLst>
                <a:gd name="T0" fmla="*/ 1140185663 w 378"/>
                <a:gd name="T1" fmla="*/ 0 h 915"/>
                <a:gd name="T2" fmla="*/ 0 w 378"/>
                <a:gd name="T3" fmla="*/ 2147483647 h 915"/>
                <a:gd name="T4" fmla="*/ 1140185663 w 378"/>
                <a:gd name="T5" fmla="*/ 2147483647 h 915"/>
                <a:gd name="T6" fmla="*/ 2147483647 w 378"/>
                <a:gd name="T7" fmla="*/ 2147483647 h 915"/>
                <a:gd name="T8" fmla="*/ 1140185663 w 378"/>
                <a:gd name="T9" fmla="*/ 0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915">
                  <a:moveTo>
                    <a:pt x="189" y="0"/>
                  </a:moveTo>
                  <a:cubicBezTo>
                    <a:pt x="72" y="118"/>
                    <a:pt x="0" y="279"/>
                    <a:pt x="0" y="458"/>
                  </a:cubicBezTo>
                  <a:cubicBezTo>
                    <a:pt x="0" y="636"/>
                    <a:pt x="72" y="798"/>
                    <a:pt x="189" y="915"/>
                  </a:cubicBezTo>
                  <a:cubicBezTo>
                    <a:pt x="306" y="798"/>
                    <a:pt x="378" y="636"/>
                    <a:pt x="378" y="458"/>
                  </a:cubicBezTo>
                  <a:cubicBezTo>
                    <a:pt x="378" y="279"/>
                    <a:pt x="306" y="118"/>
                    <a:pt x="189" y="0"/>
                  </a:cubicBezTo>
                  <a:close/>
                </a:path>
              </a:pathLst>
            </a:custGeom>
            <a:gradFill rotWithShape="1">
              <a:gsLst>
                <a:gs pos="0">
                  <a:srgbClr val="969696"/>
                </a:gs>
                <a:gs pos="100000">
                  <a:srgbClr val="4D4D4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6985" tIns="53492" rIns="106985" bIns="53492"/>
            <a:lstStyle/>
            <a:p>
              <a:endParaRPr lang="zh-CN" altLang="en-US" sz="1400"/>
            </a:p>
          </p:txBody>
        </p:sp>
        <p:sp>
          <p:nvSpPr>
            <p:cNvPr id="46092" name="Freeform 11"/>
            <p:cNvSpPr>
              <a:spLocks/>
            </p:cNvSpPr>
            <p:nvPr/>
          </p:nvSpPr>
          <p:spPr bwMode="auto">
            <a:xfrm>
              <a:off x="3902704" y="1920241"/>
              <a:ext cx="1044188" cy="2116931"/>
            </a:xfrm>
            <a:custGeom>
              <a:avLst/>
              <a:gdLst>
                <a:gd name="T0" fmla="*/ 2147483647 w 379"/>
                <a:gd name="T1" fmla="*/ 2147483647 h 916"/>
                <a:gd name="T2" fmla="*/ 1144559538 w 379"/>
                <a:gd name="T3" fmla="*/ 0 h 916"/>
                <a:gd name="T4" fmla="*/ 0 w 379"/>
                <a:gd name="T5" fmla="*/ 2147483647 h 916"/>
                <a:gd name="T6" fmla="*/ 1144559538 w 379"/>
                <a:gd name="T7" fmla="*/ 2147483647 h 916"/>
                <a:gd name="T8" fmla="*/ 2147483647 w 379"/>
                <a:gd name="T9" fmla="*/ 2147483647 h 9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916">
                  <a:moveTo>
                    <a:pt x="379" y="458"/>
                  </a:moveTo>
                  <a:cubicBezTo>
                    <a:pt x="379" y="279"/>
                    <a:pt x="307" y="117"/>
                    <a:pt x="190" y="0"/>
                  </a:cubicBezTo>
                  <a:cubicBezTo>
                    <a:pt x="72" y="117"/>
                    <a:pt x="0" y="279"/>
                    <a:pt x="0" y="458"/>
                  </a:cubicBezTo>
                  <a:cubicBezTo>
                    <a:pt x="0" y="637"/>
                    <a:pt x="72" y="798"/>
                    <a:pt x="190" y="916"/>
                  </a:cubicBezTo>
                  <a:cubicBezTo>
                    <a:pt x="307" y="798"/>
                    <a:pt x="379" y="637"/>
                    <a:pt x="379" y="458"/>
                  </a:cubicBezTo>
                  <a:close/>
                </a:path>
              </a:pathLst>
            </a:custGeom>
            <a:gradFill rotWithShape="1">
              <a:gsLst>
                <a:gs pos="0">
                  <a:srgbClr val="969696"/>
                </a:gs>
                <a:gs pos="100000">
                  <a:srgbClr val="4D4D4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6985" tIns="53492" rIns="106985" bIns="53492"/>
            <a:lstStyle/>
            <a:p>
              <a:endParaRPr lang="zh-CN" altLang="en-US" sz="1400"/>
            </a:p>
          </p:txBody>
        </p:sp>
        <p:pic>
          <p:nvPicPr>
            <p:cNvPr id="46093" name="Picture 12" descr="图片3副本"/>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13299" y="1503521"/>
              <a:ext cx="2592467" cy="108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3" descr="图片3副本"/>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30312" y="1503521"/>
              <a:ext cx="2592467" cy="108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Freeform 14"/>
            <p:cNvSpPr>
              <a:spLocks/>
            </p:cNvSpPr>
            <p:nvPr/>
          </p:nvSpPr>
          <p:spPr bwMode="auto">
            <a:xfrm>
              <a:off x="4016723" y="1988583"/>
              <a:ext cx="808146" cy="596741"/>
            </a:xfrm>
            <a:custGeom>
              <a:avLst/>
              <a:gdLst>
                <a:gd name="T0" fmla="*/ 757748790 w 343"/>
                <a:gd name="T1" fmla="*/ 0 h 305"/>
                <a:gd name="T2" fmla="*/ 0 w 343"/>
                <a:gd name="T3" fmla="*/ 1111943701 h 305"/>
                <a:gd name="T4" fmla="*/ 1511091653 w 343"/>
                <a:gd name="T5" fmla="*/ 1111943701 h 305"/>
                <a:gd name="T6" fmla="*/ 757748790 w 343"/>
                <a:gd name="T7" fmla="*/ 0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3" h="305">
                  <a:moveTo>
                    <a:pt x="172" y="0"/>
                  </a:moveTo>
                  <a:cubicBezTo>
                    <a:pt x="89" y="83"/>
                    <a:pt x="29" y="188"/>
                    <a:pt x="0" y="305"/>
                  </a:cubicBezTo>
                  <a:cubicBezTo>
                    <a:pt x="343" y="305"/>
                    <a:pt x="343" y="305"/>
                    <a:pt x="343" y="305"/>
                  </a:cubicBezTo>
                  <a:cubicBezTo>
                    <a:pt x="315" y="188"/>
                    <a:pt x="254" y="83"/>
                    <a:pt x="172" y="0"/>
                  </a:cubicBezTo>
                  <a:close/>
                </a:path>
              </a:pathLst>
            </a:custGeom>
            <a:gradFill rotWithShape="1">
              <a:gsLst>
                <a:gs pos="0">
                  <a:schemeClr val="bg1"/>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6985" tIns="53492" rIns="106985" bIns="53492"/>
            <a:lstStyle/>
            <a:p>
              <a:endParaRPr lang="zh-CN" altLang="en-US" sz="1400"/>
            </a:p>
          </p:txBody>
        </p:sp>
        <p:sp>
          <p:nvSpPr>
            <p:cNvPr id="46096" name="Freeform 15"/>
            <p:cNvSpPr>
              <a:spLocks/>
            </p:cNvSpPr>
            <p:nvPr/>
          </p:nvSpPr>
          <p:spPr bwMode="auto">
            <a:xfrm>
              <a:off x="6669201" y="1988583"/>
              <a:ext cx="808146" cy="596741"/>
            </a:xfrm>
            <a:custGeom>
              <a:avLst/>
              <a:gdLst>
                <a:gd name="T0" fmla="*/ 757748790 w 343"/>
                <a:gd name="T1" fmla="*/ 0 h 305"/>
                <a:gd name="T2" fmla="*/ 0 w 343"/>
                <a:gd name="T3" fmla="*/ 1111943701 h 305"/>
                <a:gd name="T4" fmla="*/ 1511091653 w 343"/>
                <a:gd name="T5" fmla="*/ 1111943701 h 305"/>
                <a:gd name="T6" fmla="*/ 757748790 w 343"/>
                <a:gd name="T7" fmla="*/ 0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3" h="305">
                  <a:moveTo>
                    <a:pt x="172" y="0"/>
                  </a:moveTo>
                  <a:cubicBezTo>
                    <a:pt x="89" y="83"/>
                    <a:pt x="29" y="188"/>
                    <a:pt x="0" y="305"/>
                  </a:cubicBezTo>
                  <a:cubicBezTo>
                    <a:pt x="343" y="305"/>
                    <a:pt x="343" y="305"/>
                    <a:pt x="343" y="305"/>
                  </a:cubicBezTo>
                  <a:cubicBezTo>
                    <a:pt x="315" y="188"/>
                    <a:pt x="254" y="83"/>
                    <a:pt x="172" y="0"/>
                  </a:cubicBezTo>
                  <a:close/>
                </a:path>
              </a:pathLst>
            </a:custGeom>
            <a:gradFill rotWithShape="1">
              <a:gsLst>
                <a:gs pos="0">
                  <a:schemeClr val="bg1"/>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6985" tIns="53492" rIns="106985" bIns="53492"/>
            <a:lstStyle/>
            <a:p>
              <a:endParaRPr lang="zh-CN" altLang="en-US" sz="1400"/>
            </a:p>
          </p:txBody>
        </p:sp>
        <p:pic>
          <p:nvPicPr>
            <p:cNvPr id="46097" name="Picture 16" descr="图片3副本"/>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60000">
              <a:off x="4508812" y="1485187"/>
              <a:ext cx="2610471" cy="108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98" name="Group 17"/>
            <p:cNvGrpSpPr>
              <a:grpSpLocks/>
            </p:cNvGrpSpPr>
            <p:nvPr/>
          </p:nvGrpSpPr>
          <p:grpSpPr bwMode="auto">
            <a:xfrm rot="-900000" flipH="1" flipV="1">
              <a:off x="7301315" y="3957162"/>
              <a:ext cx="2386430" cy="438389"/>
              <a:chOff x="1565" y="2568"/>
              <a:chExt cx="1118" cy="279"/>
            </a:xfrm>
          </p:grpSpPr>
          <p:sp>
            <p:nvSpPr>
              <p:cNvPr id="46114" name="AutoShape 18"/>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5" name="AutoShape 1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6" name="AutoShape 2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7" name="AutoShape 2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46099" name="Group 22"/>
            <p:cNvGrpSpPr>
              <a:grpSpLocks/>
            </p:cNvGrpSpPr>
            <p:nvPr/>
          </p:nvGrpSpPr>
          <p:grpSpPr bwMode="auto">
            <a:xfrm rot="-392157" flipH="1" flipV="1">
              <a:off x="1810326" y="3967163"/>
              <a:ext cx="2350423" cy="431721"/>
              <a:chOff x="1565" y="2568"/>
              <a:chExt cx="1118" cy="279"/>
            </a:xfrm>
          </p:grpSpPr>
          <p:sp>
            <p:nvSpPr>
              <p:cNvPr id="46110" name="AutoShape 23"/>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1" name="AutoShape 24"/>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2" name="AutoShape 25"/>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13" name="AutoShape 26"/>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46100" name="Group 27"/>
            <p:cNvGrpSpPr>
              <a:grpSpLocks/>
            </p:cNvGrpSpPr>
            <p:nvPr/>
          </p:nvGrpSpPr>
          <p:grpSpPr bwMode="auto">
            <a:xfrm rot="-636047" flipH="1" flipV="1">
              <a:off x="4688780" y="4014817"/>
              <a:ext cx="2087818" cy="380048"/>
              <a:chOff x="1561" y="2568"/>
              <a:chExt cx="1122" cy="279"/>
            </a:xfrm>
          </p:grpSpPr>
          <p:sp>
            <p:nvSpPr>
              <p:cNvPr id="46106" name="AutoShape 28"/>
              <p:cNvSpPr>
                <a:spLocks noChangeArrowheads="1"/>
              </p:cNvSpPr>
              <p:nvPr/>
            </p:nvSpPr>
            <p:spPr bwMode="ltGray">
              <a:xfrm rot="5263130">
                <a:off x="1855" y="227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07" name="AutoShape 2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08" name="AutoShape 3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6109" name="AutoShape 3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46101" name="Rectangle 32"/>
            <p:cNvSpPr>
              <a:spLocks noChangeArrowheads="1"/>
            </p:cNvSpPr>
            <p:nvPr/>
          </p:nvSpPr>
          <p:spPr bwMode="auto">
            <a:xfrm>
              <a:off x="4376789" y="2496978"/>
              <a:ext cx="2698487" cy="123754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985" tIns="53492" rIns="106985" bIns="53492">
              <a:spAutoFit/>
            </a:bodyPr>
            <a:lstStyle/>
            <a:p>
              <a:pPr algn="ctr">
                <a:lnSpc>
                  <a:spcPct val="120000"/>
                </a:lnSpc>
              </a:pPr>
              <a:r>
                <a:rPr lang="zh-CN" altLang="en-US" sz="1400">
                  <a:solidFill>
                    <a:schemeClr val="bg1"/>
                  </a:solidFill>
                  <a:ea typeface="微软雅黑" pitchFamily="34" charset="-122"/>
                </a:rPr>
                <a:t>添加文字</a:t>
              </a:r>
            </a:p>
            <a:p>
              <a:pPr algn="ctr">
                <a:lnSpc>
                  <a:spcPct val="120000"/>
                </a:lnSpc>
              </a:pPr>
              <a:r>
                <a:rPr lang="zh-CN" altLang="en-US" sz="1400">
                  <a:solidFill>
                    <a:schemeClr val="bg1"/>
                  </a:solidFill>
                  <a:ea typeface="微软雅黑" pitchFamily="34" charset="-122"/>
                </a:rPr>
                <a:t>添加文字</a:t>
              </a:r>
            </a:p>
            <a:p>
              <a:pPr algn="ctr">
                <a:lnSpc>
                  <a:spcPct val="120000"/>
                </a:lnSpc>
              </a:pPr>
              <a:r>
                <a:rPr lang="zh-CN" altLang="en-US" sz="1400">
                  <a:solidFill>
                    <a:schemeClr val="bg1"/>
                  </a:solidFill>
                  <a:ea typeface="微软雅黑" pitchFamily="34" charset="-122"/>
                </a:rPr>
                <a:t>添加文字</a:t>
              </a:r>
            </a:p>
          </p:txBody>
        </p:sp>
        <p:sp>
          <p:nvSpPr>
            <p:cNvPr id="46102" name="Rectangle 33"/>
            <p:cNvSpPr>
              <a:spLocks noChangeArrowheads="1"/>
            </p:cNvSpPr>
            <p:nvPr/>
          </p:nvSpPr>
          <p:spPr bwMode="auto">
            <a:xfrm>
              <a:off x="1724312" y="2496978"/>
              <a:ext cx="2766498" cy="123754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985" tIns="53492" rIns="106985" bIns="53492">
              <a:spAutoFit/>
            </a:bodyPr>
            <a:lstStyle/>
            <a:p>
              <a:pPr>
                <a:lnSpc>
                  <a:spcPct val="120000"/>
                </a:lnSpc>
              </a:pPr>
              <a:r>
                <a:rPr lang="zh-CN" altLang="en-US" sz="1400">
                  <a:ea typeface="微软雅黑" pitchFamily="34" charset="-122"/>
                </a:rPr>
                <a:t>单击添加文字</a:t>
              </a:r>
            </a:p>
            <a:p>
              <a:pPr>
                <a:lnSpc>
                  <a:spcPct val="120000"/>
                </a:lnSpc>
              </a:pPr>
              <a:r>
                <a:rPr lang="zh-CN" altLang="en-US" sz="1400">
                  <a:ea typeface="微软雅黑" pitchFamily="34" charset="-122"/>
                </a:rPr>
                <a:t>单击添加文字</a:t>
              </a:r>
            </a:p>
            <a:p>
              <a:pPr>
                <a:lnSpc>
                  <a:spcPct val="120000"/>
                </a:lnSpc>
              </a:pPr>
              <a:r>
                <a:rPr lang="zh-CN" altLang="en-US" sz="1400">
                  <a:ea typeface="微软雅黑" pitchFamily="34" charset="-122"/>
                </a:rPr>
                <a:t>单击添加文字</a:t>
              </a:r>
            </a:p>
          </p:txBody>
        </p:sp>
        <p:sp>
          <p:nvSpPr>
            <p:cNvPr id="46103" name="Rectangle 34"/>
            <p:cNvSpPr>
              <a:spLocks noChangeArrowheads="1"/>
            </p:cNvSpPr>
            <p:nvPr/>
          </p:nvSpPr>
          <p:spPr bwMode="auto">
            <a:xfrm>
              <a:off x="3820690" y="2650331"/>
              <a:ext cx="1228220" cy="875461"/>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985" tIns="53492" rIns="106985" bIns="53492">
              <a:spAutoFit/>
            </a:bodyPr>
            <a:lstStyle/>
            <a:p>
              <a:pPr algn="ctr">
                <a:lnSpc>
                  <a:spcPct val="120000"/>
                </a:lnSpc>
              </a:pPr>
              <a:r>
                <a:rPr lang="zh-CN" altLang="en-US" sz="1400">
                  <a:solidFill>
                    <a:schemeClr val="bg1"/>
                  </a:solidFill>
                  <a:ea typeface="微软雅黑" pitchFamily="34" charset="-122"/>
                </a:rPr>
                <a:t>添加</a:t>
              </a:r>
            </a:p>
            <a:p>
              <a:pPr algn="ctr">
                <a:lnSpc>
                  <a:spcPct val="120000"/>
                </a:lnSpc>
              </a:pPr>
              <a:r>
                <a:rPr lang="zh-CN" altLang="en-US" sz="1400">
                  <a:solidFill>
                    <a:schemeClr val="bg1"/>
                  </a:solidFill>
                  <a:ea typeface="微软雅黑" pitchFamily="34" charset="-122"/>
                </a:rPr>
                <a:t>文字</a:t>
              </a:r>
            </a:p>
          </p:txBody>
        </p:sp>
        <p:sp>
          <p:nvSpPr>
            <p:cNvPr id="46104" name="Rectangle 35"/>
            <p:cNvSpPr>
              <a:spLocks noChangeArrowheads="1"/>
            </p:cNvSpPr>
            <p:nvPr/>
          </p:nvSpPr>
          <p:spPr bwMode="auto">
            <a:xfrm>
              <a:off x="6987258" y="2496978"/>
              <a:ext cx="2766498" cy="123754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985" tIns="53492" rIns="106985" bIns="53492">
              <a:spAutoFit/>
            </a:bodyPr>
            <a:lstStyle/>
            <a:p>
              <a:pPr algn="r">
                <a:lnSpc>
                  <a:spcPct val="120000"/>
                </a:lnSpc>
              </a:pPr>
              <a:r>
                <a:rPr lang="zh-CN" altLang="en-US" sz="1400">
                  <a:ea typeface="微软雅黑" pitchFamily="34" charset="-122"/>
                </a:rPr>
                <a:t>单击添加文字</a:t>
              </a:r>
            </a:p>
            <a:p>
              <a:pPr algn="r">
                <a:lnSpc>
                  <a:spcPct val="120000"/>
                </a:lnSpc>
              </a:pPr>
              <a:r>
                <a:rPr lang="zh-CN" altLang="en-US" sz="1400">
                  <a:ea typeface="微软雅黑" pitchFamily="34" charset="-122"/>
                </a:rPr>
                <a:t>单击添加文字</a:t>
              </a:r>
            </a:p>
            <a:p>
              <a:pPr algn="r">
                <a:lnSpc>
                  <a:spcPct val="120000"/>
                </a:lnSpc>
              </a:pPr>
              <a:r>
                <a:rPr lang="zh-CN" altLang="en-US" sz="1400">
                  <a:ea typeface="微软雅黑" pitchFamily="34" charset="-122"/>
                </a:rPr>
                <a:t>单击添加文字</a:t>
              </a:r>
            </a:p>
          </p:txBody>
        </p:sp>
        <p:sp>
          <p:nvSpPr>
            <p:cNvPr id="46105" name="Rectangle 36"/>
            <p:cNvSpPr>
              <a:spLocks noChangeArrowheads="1"/>
            </p:cNvSpPr>
            <p:nvPr/>
          </p:nvSpPr>
          <p:spPr bwMode="auto">
            <a:xfrm>
              <a:off x="6403153" y="2650331"/>
              <a:ext cx="1228220" cy="875461"/>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985" tIns="53492" rIns="106985" bIns="53492">
              <a:spAutoFit/>
            </a:bodyPr>
            <a:lstStyle/>
            <a:p>
              <a:pPr algn="ctr">
                <a:lnSpc>
                  <a:spcPct val="120000"/>
                </a:lnSpc>
              </a:pPr>
              <a:r>
                <a:rPr lang="zh-CN" altLang="en-US" sz="1400">
                  <a:solidFill>
                    <a:schemeClr val="bg1"/>
                  </a:solidFill>
                  <a:ea typeface="微软雅黑" pitchFamily="34" charset="-122"/>
                </a:rPr>
                <a:t>添加</a:t>
              </a:r>
            </a:p>
            <a:p>
              <a:pPr algn="ctr">
                <a:lnSpc>
                  <a:spcPct val="120000"/>
                </a:lnSpc>
              </a:pPr>
              <a:r>
                <a:rPr lang="zh-CN" altLang="en-US" sz="1400">
                  <a:solidFill>
                    <a:schemeClr val="bg1"/>
                  </a:solidFill>
                  <a:ea typeface="微软雅黑" pitchFamily="34" charset="-122"/>
                </a:rPr>
                <a:t>文字</a:t>
              </a:r>
            </a:p>
          </p:txBody>
        </p:sp>
      </p:grpSp>
      <p:sp>
        <p:nvSpPr>
          <p:cNvPr id="46083" name="WordArt 79"/>
          <p:cNvSpPr>
            <a:spLocks noChangeArrowheads="1" noChangeShapeType="1" noTextEdit="1"/>
          </p:cNvSpPr>
          <p:nvPr/>
        </p:nvSpPr>
        <p:spPr bwMode="auto">
          <a:xfrm>
            <a:off x="2627185" y="3822044"/>
            <a:ext cx="3889160" cy="38012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72545" tIns="36273" rIns="72545" bIns="36273" fromWordArt="1">
            <a:prstTxWarp prst="textPlain">
              <a:avLst>
                <a:gd name="adj" fmla="val 50000"/>
              </a:avLst>
            </a:prstTxWarp>
          </a:bodyPr>
          <a:lstStyle/>
          <a:p>
            <a:pPr algn="ctr"/>
            <a:r>
              <a:rPr lang="zh-CN" altLang="en-US" sz="3300" kern="10" dirty="0">
                <a:solidFill>
                  <a:srgbClr val="FF0000"/>
                </a:solidFill>
                <a:latin typeface="微软雅黑"/>
                <a:ea typeface="微软雅黑"/>
              </a:rPr>
              <a:t>双击此处添加标题文字</a:t>
            </a:r>
          </a:p>
        </p:txBody>
      </p:sp>
      <p:sp>
        <p:nvSpPr>
          <p:cNvPr id="46084" name="Rectangle 80"/>
          <p:cNvSpPr>
            <a:spLocks noChangeArrowheads="1"/>
          </p:cNvSpPr>
          <p:nvPr/>
        </p:nvSpPr>
        <p:spPr bwMode="auto">
          <a:xfrm>
            <a:off x="1260070" y="4190908"/>
            <a:ext cx="6624298" cy="54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809" tIns="42400" rIns="84809" bIns="42400">
            <a:spAutoFit/>
          </a:bodyPr>
          <a:lstStyle/>
          <a:p>
            <a:pPr algn="ctr">
              <a:lnSpc>
                <a:spcPct val="120000"/>
              </a:lnSpc>
            </a:pPr>
            <a:r>
              <a:rPr lang="zh-CN" altLang="en-US" sz="1100" b="0">
                <a:latin typeface="微软雅黑" pitchFamily="34" charset="-122"/>
                <a:ea typeface="微软雅黑" pitchFamily="34" charset="-122"/>
              </a:rPr>
              <a:t>单击此处添加文字内容  单击此处添加文字内容</a:t>
            </a:r>
          </a:p>
          <a:p>
            <a:pPr algn="ctr">
              <a:lnSpc>
                <a:spcPct val="120000"/>
              </a:lnSpc>
            </a:pPr>
            <a:r>
              <a:rPr lang="zh-CN" altLang="en-US" sz="1100" b="0">
                <a:latin typeface="微软雅黑" pitchFamily="34" charset="-122"/>
                <a:ea typeface="微软雅黑" pitchFamily="34" charset="-122"/>
              </a:rPr>
              <a:t>单击此处添加文字内容  单击此处添加文字内容</a:t>
            </a:r>
          </a:p>
        </p:txBody>
      </p:sp>
      <p:sp>
        <p:nvSpPr>
          <p:cNvPr id="40"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Tree>
  </p:cSld>
  <p:clrMapOvr>
    <a:masterClrMapping/>
  </p:clrMapOvr>
  <mc:AlternateContent xmlns:mc="http://schemas.openxmlformats.org/markup-compatibility/2006" xmlns:p14="http://schemas.microsoft.com/office/powerpoint/2010/main">
    <mc:Choice Requires="p14">
      <p:transition spd="slow" p14:dur="1500" advClick="0" advTm="8000">
        <p14:window dir="ver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4)">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Scale>
                                      <p:cBhvr>
                                        <p:cTn id="12" dur="1000" decel="50000" fill="hold">
                                          <p:stCondLst>
                                            <p:cond delay="0"/>
                                          </p:stCondLst>
                                        </p:cTn>
                                        <p:tgtEl>
                                          <p:spTgt spid="4608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6082"/>
                                        </p:tgtEl>
                                        <p:attrNameLst>
                                          <p:attrName>ppt_x</p:attrName>
                                          <p:attrName>ppt_y</p:attrName>
                                        </p:attrNameLst>
                                      </p:cBhvr>
                                    </p:animMotion>
                                    <p:animEffect transition="in" filter="fade">
                                      <p:cBhvr>
                                        <p:cTn id="14" dur="1000"/>
                                        <p:tgtEl>
                                          <p:spTgt spid="46082"/>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1" nodeType="clickEffect">
                                  <p:stCondLst>
                                    <p:cond delay="0"/>
                                  </p:stCondLst>
                                  <p:iterate type="lt">
                                    <p:tmPct val="10000"/>
                                  </p:iterate>
                                  <p:childTnLst>
                                    <p:set>
                                      <p:cBhvr>
                                        <p:cTn id="18" dur="1" fill="hold">
                                          <p:stCondLst>
                                            <p:cond delay="0"/>
                                          </p:stCondLst>
                                        </p:cTn>
                                        <p:tgtEl>
                                          <p:spTgt spid="46083"/>
                                        </p:tgtEl>
                                        <p:attrNameLst>
                                          <p:attrName>style.visibility</p:attrName>
                                        </p:attrNameLst>
                                      </p:cBhvr>
                                      <p:to>
                                        <p:strVal val="visible"/>
                                      </p:to>
                                    </p:set>
                                    <p:anim by="(-#ppt_w*2)" calcmode="lin" valueType="num">
                                      <p:cBhvr rctx="PPT">
                                        <p:cTn id="19" dur="500" autoRev="1" fill="hold">
                                          <p:stCondLst>
                                            <p:cond delay="0"/>
                                          </p:stCondLst>
                                        </p:cTn>
                                        <p:tgtEl>
                                          <p:spTgt spid="46083"/>
                                        </p:tgtEl>
                                        <p:attrNameLst>
                                          <p:attrName>ppt_w</p:attrName>
                                        </p:attrNameLst>
                                      </p:cBhvr>
                                    </p:anim>
                                    <p:anim by="(#ppt_w*0.50)" calcmode="lin" valueType="num">
                                      <p:cBhvr>
                                        <p:cTn id="20" dur="500" decel="50000" autoRev="1" fill="hold">
                                          <p:stCondLst>
                                            <p:cond delay="0"/>
                                          </p:stCondLst>
                                        </p:cTn>
                                        <p:tgtEl>
                                          <p:spTgt spid="46083"/>
                                        </p:tgtEl>
                                        <p:attrNameLst>
                                          <p:attrName>ppt_x</p:attrName>
                                        </p:attrNameLst>
                                      </p:cBhvr>
                                    </p:anim>
                                    <p:anim from="(-#ppt_h/2)" to="(#ppt_y)" calcmode="lin" valueType="num">
                                      <p:cBhvr>
                                        <p:cTn id="21" dur="1000" fill="hold">
                                          <p:stCondLst>
                                            <p:cond delay="0"/>
                                          </p:stCondLst>
                                        </p:cTn>
                                        <p:tgtEl>
                                          <p:spTgt spid="46083"/>
                                        </p:tgtEl>
                                        <p:attrNameLst>
                                          <p:attrName>ppt_y</p:attrName>
                                        </p:attrNameLst>
                                      </p:cBhvr>
                                    </p:anim>
                                    <p:animRot by="21600000">
                                      <p:cBhvr>
                                        <p:cTn id="22" dur="1000" fill="hold">
                                          <p:stCondLst>
                                            <p:cond delay="0"/>
                                          </p:stCondLst>
                                        </p:cTn>
                                        <p:tgtEl>
                                          <p:spTgt spid="46083"/>
                                        </p:tgtEl>
                                        <p:attrNameLst>
                                          <p:attrName>r</p:attrName>
                                        </p:attrNameLst>
                                      </p:cBhvr>
                                    </p:animRot>
                                  </p:childTnLst>
                                </p:cTn>
                              </p:par>
                            </p:childTnLst>
                          </p:cTn>
                        </p:par>
                        <p:par>
                          <p:cTn id="23" fill="hold">
                            <p:stCondLst>
                              <p:cond delay="19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6084"/>
                                        </p:tgtEl>
                                        <p:attrNameLst>
                                          <p:attrName>style.visibility</p:attrName>
                                        </p:attrNameLst>
                                      </p:cBhvr>
                                      <p:to>
                                        <p:strVal val="visible"/>
                                      </p:to>
                                    </p:set>
                                    <p:anim calcmode="lin" valueType="num">
                                      <p:cBhvr>
                                        <p:cTn id="26" dur="500" fill="hold"/>
                                        <p:tgtEl>
                                          <p:spTgt spid="4608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6084"/>
                                        </p:tgtEl>
                                        <p:attrNameLst>
                                          <p:attrName>ppt_y</p:attrName>
                                        </p:attrNameLst>
                                      </p:cBhvr>
                                      <p:tavLst>
                                        <p:tav tm="0">
                                          <p:val>
                                            <p:strVal val="#ppt_y"/>
                                          </p:val>
                                        </p:tav>
                                        <p:tav tm="100000">
                                          <p:val>
                                            <p:strVal val="#ppt_y"/>
                                          </p:val>
                                        </p:tav>
                                      </p:tavLst>
                                    </p:anim>
                                    <p:anim calcmode="lin" valueType="num">
                                      <p:cBhvr>
                                        <p:cTn id="28" dur="500" fill="hold"/>
                                        <p:tgtEl>
                                          <p:spTgt spid="4608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608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1"/>
      <p:bldP spid="46084"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grpSp>
        <p:nvGrpSpPr>
          <p:cNvPr id="34" name="组合 33"/>
          <p:cNvGrpSpPr/>
          <p:nvPr/>
        </p:nvGrpSpPr>
        <p:grpSpPr>
          <a:xfrm>
            <a:off x="2597569" y="1131590"/>
            <a:ext cx="2265718" cy="810252"/>
            <a:chOff x="3666731" y="1984470"/>
            <a:chExt cx="2636520" cy="1447800"/>
          </a:xfrm>
          <a:solidFill>
            <a:srgbClr val="FFC000"/>
          </a:solidFill>
        </p:grpSpPr>
        <p:sp>
          <p:nvSpPr>
            <p:cNvPr id="35" name="任意多边形 34"/>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2">
                    <a:lumMod val="75000"/>
                  </a:schemeClr>
                </a:solidFill>
                <a:latin typeface="Arial" panose="020B0604020202020204" pitchFamily="34" charset="0"/>
                <a:ea typeface="微软雅黑" pitchFamily="34" charset="-122"/>
                <a:cs typeface="Arial" panose="020B0604020202020204" pitchFamily="34" charset="0"/>
              </a:endParaRPr>
            </a:p>
          </p:txBody>
        </p:sp>
        <p:sp>
          <p:nvSpPr>
            <p:cNvPr id="36" name="文本框 35"/>
            <p:cNvSpPr txBox="1"/>
            <p:nvPr/>
          </p:nvSpPr>
          <p:spPr>
            <a:xfrm>
              <a:off x="3971727" y="2392151"/>
              <a:ext cx="2230360" cy="632444"/>
            </a:xfrm>
            <a:prstGeom prst="rect">
              <a:avLst/>
            </a:prstGeom>
            <a:noFill/>
          </p:spPr>
          <p:txBody>
            <a:bodyPr wrap="square" rtlCol="0" anchor="ctr">
              <a:spAutoFit/>
            </a:bodyPr>
            <a:lstStyle/>
            <a:p>
              <a:pPr algn="ctr"/>
              <a:r>
                <a:rPr lang="zh-CN" altLang="en-US" sz="1700" b="1" dirty="0">
                  <a:solidFill>
                    <a:schemeClr val="bg1">
                      <a:lumMod val="95000"/>
                    </a:schemeClr>
                  </a:solidFill>
                  <a:latin typeface="Arial" panose="020B0604020202020204" pitchFamily="34" charset="0"/>
                  <a:ea typeface="微软雅黑" pitchFamily="34" charset="-122"/>
                  <a:cs typeface="Arial" panose="020B0604020202020204" pitchFamily="34" charset="0"/>
                </a:rPr>
                <a:t>第二季度</a:t>
              </a:r>
              <a:endParaRPr lang="zh-CN" altLang="en-US" sz="1700" b="1" baseline="-3000" dirty="0">
                <a:solidFill>
                  <a:schemeClr val="bg1">
                    <a:lumMod val="95000"/>
                  </a:schemeClr>
                </a:solidFill>
                <a:latin typeface="Arial" panose="020B0604020202020204" pitchFamily="34" charset="0"/>
                <a:ea typeface="微软雅黑" pitchFamily="34" charset="-122"/>
                <a:cs typeface="Arial" panose="020B0604020202020204" pitchFamily="34" charset="0"/>
              </a:endParaRPr>
            </a:p>
          </p:txBody>
        </p:sp>
      </p:grpSp>
      <p:grpSp>
        <p:nvGrpSpPr>
          <p:cNvPr id="37" name="组合 36"/>
          <p:cNvGrpSpPr/>
          <p:nvPr/>
        </p:nvGrpSpPr>
        <p:grpSpPr>
          <a:xfrm>
            <a:off x="703860" y="1131590"/>
            <a:ext cx="2265718" cy="810252"/>
            <a:chOff x="1436370" y="1984470"/>
            <a:chExt cx="2636520" cy="1447800"/>
          </a:xfrm>
          <a:solidFill>
            <a:srgbClr val="FF0000"/>
          </a:solidFill>
        </p:grpSpPr>
        <p:sp>
          <p:nvSpPr>
            <p:cNvPr id="38"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2">
                    <a:lumMod val="75000"/>
                  </a:schemeClr>
                </a:solidFill>
                <a:latin typeface="Arial" panose="020B0604020202020204" pitchFamily="34" charset="0"/>
                <a:ea typeface="微软雅黑" pitchFamily="34" charset="-122"/>
                <a:cs typeface="Arial" panose="020B0604020202020204" pitchFamily="34" charset="0"/>
              </a:endParaRPr>
            </a:p>
          </p:txBody>
        </p:sp>
        <p:sp>
          <p:nvSpPr>
            <p:cNvPr id="39" name="文本框 43"/>
            <p:cNvSpPr txBox="1"/>
            <p:nvPr/>
          </p:nvSpPr>
          <p:spPr>
            <a:xfrm>
              <a:off x="1709209" y="2345403"/>
              <a:ext cx="2293960" cy="725935"/>
            </a:xfrm>
            <a:prstGeom prst="rect">
              <a:avLst/>
            </a:prstGeom>
            <a:noFill/>
          </p:spPr>
          <p:txBody>
            <a:bodyPr wrap="square" rtlCol="0" anchor="ctr">
              <a:spAutoFit/>
            </a:bodyPr>
            <a:lstStyle/>
            <a:p>
              <a:pPr algn="ctr">
                <a:lnSpc>
                  <a:spcPct val="120000"/>
                </a:lnSpc>
              </a:pPr>
              <a:r>
                <a:rPr lang="zh-CN" altLang="en-US" sz="1700" b="1" dirty="0">
                  <a:solidFill>
                    <a:schemeClr val="bg1">
                      <a:lumMod val="95000"/>
                    </a:schemeClr>
                  </a:solidFill>
                  <a:latin typeface="Arial" panose="020B0604020202020204" pitchFamily="34" charset="0"/>
                  <a:ea typeface="微软雅黑" pitchFamily="34" charset="-122"/>
                  <a:cs typeface="Arial" panose="020B0604020202020204" pitchFamily="34" charset="0"/>
                </a:rPr>
                <a:t>第一季度</a:t>
              </a:r>
              <a:endParaRPr lang="zh-CN" altLang="en-US" sz="1700" b="1" baseline="-3000" dirty="0">
                <a:solidFill>
                  <a:schemeClr val="bg1">
                    <a:lumMod val="95000"/>
                  </a:schemeClr>
                </a:solidFill>
                <a:latin typeface="Arial" panose="020B0604020202020204" pitchFamily="34" charset="0"/>
                <a:ea typeface="微软雅黑" pitchFamily="34" charset="-122"/>
                <a:cs typeface="Arial" panose="020B0604020202020204" pitchFamily="34" charset="0"/>
              </a:endParaRPr>
            </a:p>
          </p:txBody>
        </p:sp>
      </p:grpSp>
      <p:grpSp>
        <p:nvGrpSpPr>
          <p:cNvPr id="40" name="组合 39"/>
          <p:cNvGrpSpPr/>
          <p:nvPr/>
        </p:nvGrpSpPr>
        <p:grpSpPr>
          <a:xfrm>
            <a:off x="6384988" y="1131590"/>
            <a:ext cx="2265718" cy="810252"/>
            <a:chOff x="8127453" y="1984470"/>
            <a:chExt cx="2636520" cy="1447800"/>
          </a:xfrm>
          <a:solidFill>
            <a:srgbClr val="FFC000"/>
          </a:solidFill>
        </p:grpSpPr>
        <p:sp>
          <p:nvSpPr>
            <p:cNvPr id="41" name="任意多边形 4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2">
                    <a:lumMod val="75000"/>
                  </a:schemeClr>
                </a:solidFill>
                <a:latin typeface="Arial" panose="020B0604020202020204" pitchFamily="34" charset="0"/>
                <a:ea typeface="微软雅黑" pitchFamily="34" charset="-122"/>
                <a:cs typeface="Arial" panose="020B0604020202020204" pitchFamily="34" charset="0"/>
              </a:endParaRPr>
            </a:p>
          </p:txBody>
        </p:sp>
        <p:sp>
          <p:nvSpPr>
            <p:cNvPr id="42" name="文本框 46"/>
            <p:cNvSpPr txBox="1"/>
            <p:nvPr/>
          </p:nvSpPr>
          <p:spPr>
            <a:xfrm>
              <a:off x="8439016" y="2345403"/>
              <a:ext cx="2230360" cy="725935"/>
            </a:xfrm>
            <a:prstGeom prst="rect">
              <a:avLst/>
            </a:prstGeom>
            <a:noFill/>
          </p:spPr>
          <p:txBody>
            <a:bodyPr wrap="square" rtlCol="0" anchor="ctr">
              <a:spAutoFit/>
            </a:bodyPr>
            <a:lstStyle/>
            <a:p>
              <a:pPr algn="ctr">
                <a:lnSpc>
                  <a:spcPct val="120000"/>
                </a:lnSpc>
              </a:pPr>
              <a:r>
                <a:rPr lang="zh-CN" altLang="en-US" sz="1700" b="1" dirty="0">
                  <a:solidFill>
                    <a:schemeClr val="bg1">
                      <a:lumMod val="95000"/>
                    </a:schemeClr>
                  </a:solidFill>
                  <a:latin typeface="Arial" panose="020B0604020202020204" pitchFamily="34" charset="0"/>
                  <a:ea typeface="微软雅黑" pitchFamily="34" charset="-122"/>
                  <a:cs typeface="Arial" panose="020B0604020202020204" pitchFamily="34" charset="0"/>
                </a:rPr>
                <a:t>第四季度</a:t>
              </a:r>
              <a:endParaRPr lang="zh-CN" altLang="en-US" sz="1700" b="1" baseline="-3000" dirty="0">
                <a:solidFill>
                  <a:schemeClr val="bg1">
                    <a:lumMod val="95000"/>
                  </a:schemeClr>
                </a:solidFill>
                <a:latin typeface="Arial" panose="020B0604020202020204" pitchFamily="34" charset="0"/>
                <a:ea typeface="微软雅黑" pitchFamily="34" charset="-122"/>
                <a:cs typeface="Arial" panose="020B0604020202020204" pitchFamily="34" charset="0"/>
              </a:endParaRPr>
            </a:p>
          </p:txBody>
        </p:sp>
      </p:grpSp>
      <p:grpSp>
        <p:nvGrpSpPr>
          <p:cNvPr id="43" name="组合 42"/>
          <p:cNvGrpSpPr/>
          <p:nvPr/>
        </p:nvGrpSpPr>
        <p:grpSpPr>
          <a:xfrm>
            <a:off x="4491279" y="1131590"/>
            <a:ext cx="2265718" cy="810252"/>
            <a:chOff x="5897092" y="1984470"/>
            <a:chExt cx="2636520" cy="1447800"/>
          </a:xfrm>
          <a:solidFill>
            <a:srgbClr val="FF0000"/>
          </a:solidFill>
        </p:grpSpPr>
        <p:sp>
          <p:nvSpPr>
            <p:cNvPr id="44" name="任意多边形 4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2">
                    <a:lumMod val="75000"/>
                  </a:schemeClr>
                </a:solidFill>
                <a:latin typeface="Arial" panose="020B0604020202020204" pitchFamily="34" charset="0"/>
                <a:ea typeface="微软雅黑" pitchFamily="34" charset="-122"/>
                <a:cs typeface="Arial" panose="020B0604020202020204" pitchFamily="34" charset="0"/>
              </a:endParaRPr>
            </a:p>
          </p:txBody>
        </p:sp>
        <p:sp>
          <p:nvSpPr>
            <p:cNvPr id="45" name="文本框 49"/>
            <p:cNvSpPr txBox="1"/>
            <p:nvPr/>
          </p:nvSpPr>
          <p:spPr>
            <a:xfrm>
              <a:off x="6227710" y="2345407"/>
              <a:ext cx="2205654" cy="725935"/>
            </a:xfrm>
            <a:prstGeom prst="rect">
              <a:avLst/>
            </a:prstGeom>
            <a:noFill/>
          </p:spPr>
          <p:txBody>
            <a:bodyPr wrap="square" rtlCol="0" anchor="ctr">
              <a:spAutoFit/>
            </a:bodyPr>
            <a:lstStyle/>
            <a:p>
              <a:pPr algn="ctr">
                <a:lnSpc>
                  <a:spcPct val="120000"/>
                </a:lnSpc>
              </a:pPr>
              <a:r>
                <a:rPr lang="zh-CN" altLang="en-US" sz="1700" b="1" dirty="0">
                  <a:solidFill>
                    <a:schemeClr val="bg1">
                      <a:lumMod val="95000"/>
                    </a:schemeClr>
                  </a:solidFill>
                  <a:latin typeface="Arial" panose="020B0604020202020204" pitchFamily="34" charset="0"/>
                  <a:ea typeface="微软雅黑" pitchFamily="34" charset="-122"/>
                  <a:cs typeface="Arial" panose="020B0604020202020204" pitchFamily="34" charset="0"/>
                </a:rPr>
                <a:t>第三季度</a:t>
              </a:r>
              <a:endParaRPr lang="zh-CN" altLang="en-US" sz="1700" b="1" baseline="-3000" dirty="0">
                <a:solidFill>
                  <a:schemeClr val="bg1">
                    <a:lumMod val="95000"/>
                  </a:schemeClr>
                </a:solidFill>
                <a:latin typeface="Arial" panose="020B0604020202020204" pitchFamily="34" charset="0"/>
                <a:ea typeface="微软雅黑" pitchFamily="34" charset="-122"/>
                <a:cs typeface="Arial" panose="020B0604020202020204" pitchFamily="34" charset="0"/>
              </a:endParaRPr>
            </a:p>
          </p:txBody>
        </p:sp>
      </p:grpSp>
      <p:sp>
        <p:nvSpPr>
          <p:cNvPr id="46" name="矩形 47"/>
          <p:cNvSpPr>
            <a:spLocks noChangeArrowheads="1"/>
          </p:cNvSpPr>
          <p:nvPr/>
        </p:nvSpPr>
        <p:spPr bwMode="auto">
          <a:xfrm>
            <a:off x="467544" y="4193123"/>
            <a:ext cx="8314923" cy="52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ym typeface="微软雅黑"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p>
        </p:txBody>
      </p:sp>
      <p:sp>
        <p:nvSpPr>
          <p:cNvPr id="47" name="矩形 46"/>
          <p:cNvSpPr/>
          <p:nvPr/>
        </p:nvSpPr>
        <p:spPr>
          <a:xfrm>
            <a:off x="1158590" y="2189985"/>
            <a:ext cx="1234261" cy="293965"/>
          </a:xfrm>
          <a:prstGeom prst="rect">
            <a:avLst/>
          </a:prstGeom>
        </p:spPr>
        <p:txBody>
          <a:bodyPr wrap="none" lIns="77762" tIns="38881" rIns="77762" bIns="38881">
            <a:spAutoFit/>
          </a:bodyPr>
          <a:lstStyle/>
          <a:p>
            <a:pPr algn="ctr"/>
            <a:r>
              <a:rPr lang="zh-CN" altLang="en-US" sz="1400" b="1" dirty="0">
                <a:latin typeface="微软雅黑" pitchFamily="34" charset="-122"/>
                <a:ea typeface="微软雅黑" pitchFamily="34" charset="-122"/>
              </a:rPr>
              <a:t>单击添加标题</a:t>
            </a:r>
            <a:endParaRPr lang="en-US" altLang="zh-CN" sz="1400" b="1" dirty="0">
              <a:latin typeface="微软雅黑" pitchFamily="34" charset="-122"/>
              <a:ea typeface="微软雅黑" pitchFamily="34" charset="-122"/>
            </a:endParaRPr>
          </a:p>
        </p:txBody>
      </p:sp>
      <p:sp>
        <p:nvSpPr>
          <p:cNvPr id="48" name="矩形 47"/>
          <p:cNvSpPr>
            <a:spLocks noChangeArrowheads="1"/>
          </p:cNvSpPr>
          <p:nvPr/>
        </p:nvSpPr>
        <p:spPr bwMode="auto">
          <a:xfrm>
            <a:off x="933221" y="2617642"/>
            <a:ext cx="1690267" cy="11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ym typeface="微软雅黑" pitchFamily="34" charset="-122"/>
              </a:rPr>
              <a:t>在此录入上述图表的描述说明，在此录入上述图表的描述说明，在此录入上述图表的描述说明。</a:t>
            </a:r>
          </a:p>
        </p:txBody>
      </p:sp>
      <p:sp>
        <p:nvSpPr>
          <p:cNvPr id="49" name="矩形 48"/>
          <p:cNvSpPr/>
          <p:nvPr/>
        </p:nvSpPr>
        <p:spPr>
          <a:xfrm>
            <a:off x="3078686" y="2189985"/>
            <a:ext cx="1234261" cy="293965"/>
          </a:xfrm>
          <a:prstGeom prst="rect">
            <a:avLst/>
          </a:prstGeom>
        </p:spPr>
        <p:txBody>
          <a:bodyPr wrap="none" lIns="77762" tIns="38881" rIns="77762" bIns="38881">
            <a:spAutoFit/>
          </a:bodyPr>
          <a:lstStyle/>
          <a:p>
            <a:pPr algn="ctr"/>
            <a:r>
              <a:rPr lang="zh-CN" altLang="en-US" sz="1400" b="1" dirty="0">
                <a:latin typeface="微软雅黑" pitchFamily="34" charset="-122"/>
                <a:ea typeface="微软雅黑" pitchFamily="34" charset="-122"/>
              </a:rPr>
              <a:t>单击添加标题</a:t>
            </a:r>
            <a:endParaRPr lang="en-US" altLang="zh-CN" sz="1400" b="1" dirty="0">
              <a:latin typeface="微软雅黑" pitchFamily="34" charset="-122"/>
              <a:ea typeface="微软雅黑" pitchFamily="34" charset="-122"/>
            </a:endParaRPr>
          </a:p>
        </p:txBody>
      </p:sp>
      <p:sp>
        <p:nvSpPr>
          <p:cNvPr id="50" name="矩形 47"/>
          <p:cNvSpPr>
            <a:spLocks noChangeArrowheads="1"/>
          </p:cNvSpPr>
          <p:nvPr/>
        </p:nvSpPr>
        <p:spPr bwMode="auto">
          <a:xfrm>
            <a:off x="2891120" y="2617642"/>
            <a:ext cx="1661454" cy="11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ym typeface="微软雅黑" pitchFamily="34" charset="-122"/>
              </a:rPr>
              <a:t>在此录入上述图表的描述说明，在此录入上述图表的描述说明，在此录入上述图表的描述说明。</a:t>
            </a:r>
          </a:p>
        </p:txBody>
      </p:sp>
      <p:sp>
        <p:nvSpPr>
          <p:cNvPr id="51" name="矩形 50"/>
          <p:cNvSpPr/>
          <p:nvPr/>
        </p:nvSpPr>
        <p:spPr>
          <a:xfrm>
            <a:off x="4998783" y="2189985"/>
            <a:ext cx="1234261" cy="293965"/>
          </a:xfrm>
          <a:prstGeom prst="rect">
            <a:avLst/>
          </a:prstGeom>
        </p:spPr>
        <p:txBody>
          <a:bodyPr wrap="none" lIns="77762" tIns="38881" rIns="77762" bIns="38881">
            <a:spAutoFit/>
          </a:bodyPr>
          <a:lstStyle/>
          <a:p>
            <a:pPr algn="ctr"/>
            <a:r>
              <a:rPr lang="zh-CN" altLang="en-US" sz="1400" b="1" dirty="0">
                <a:latin typeface="微软雅黑" pitchFamily="34" charset="-122"/>
                <a:ea typeface="微软雅黑" pitchFamily="34" charset="-122"/>
              </a:rPr>
              <a:t>单击添加标题</a:t>
            </a:r>
            <a:endParaRPr lang="en-US" altLang="zh-CN" sz="1400" b="1" dirty="0">
              <a:latin typeface="微软雅黑" pitchFamily="34" charset="-122"/>
              <a:ea typeface="微软雅黑" pitchFamily="34" charset="-122"/>
            </a:endParaRPr>
          </a:p>
        </p:txBody>
      </p:sp>
      <p:sp>
        <p:nvSpPr>
          <p:cNvPr id="52" name="矩形 47"/>
          <p:cNvSpPr>
            <a:spLocks noChangeArrowheads="1"/>
          </p:cNvSpPr>
          <p:nvPr/>
        </p:nvSpPr>
        <p:spPr bwMode="auto">
          <a:xfrm>
            <a:off x="4820208" y="2617642"/>
            <a:ext cx="1676731" cy="11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ym typeface="微软雅黑" pitchFamily="34" charset="-122"/>
              </a:rPr>
              <a:t>在此录入上述图表的描述说明，在此录入上述图表的描述说明，在此录入上述图表的描述说明。</a:t>
            </a:r>
          </a:p>
        </p:txBody>
      </p:sp>
      <p:sp>
        <p:nvSpPr>
          <p:cNvPr id="53" name="矩形 52"/>
          <p:cNvSpPr/>
          <p:nvPr/>
        </p:nvSpPr>
        <p:spPr>
          <a:xfrm>
            <a:off x="6918879" y="2189985"/>
            <a:ext cx="1234261" cy="293965"/>
          </a:xfrm>
          <a:prstGeom prst="rect">
            <a:avLst/>
          </a:prstGeom>
        </p:spPr>
        <p:txBody>
          <a:bodyPr wrap="none" lIns="77762" tIns="38881" rIns="77762" bIns="38881">
            <a:spAutoFit/>
          </a:bodyPr>
          <a:lstStyle/>
          <a:p>
            <a:pPr algn="ctr"/>
            <a:r>
              <a:rPr lang="zh-CN" altLang="en-US" sz="1400" b="1" dirty="0">
                <a:latin typeface="微软雅黑" pitchFamily="34" charset="-122"/>
                <a:ea typeface="微软雅黑" pitchFamily="34" charset="-122"/>
              </a:rPr>
              <a:t>单击添加标题</a:t>
            </a:r>
            <a:endParaRPr lang="en-US" altLang="zh-CN" sz="1400" b="1" dirty="0">
              <a:latin typeface="微软雅黑" pitchFamily="34" charset="-122"/>
              <a:ea typeface="微软雅黑" pitchFamily="34" charset="-122"/>
            </a:endParaRPr>
          </a:p>
        </p:txBody>
      </p:sp>
      <p:sp>
        <p:nvSpPr>
          <p:cNvPr id="54" name="矩形 47"/>
          <p:cNvSpPr>
            <a:spLocks noChangeArrowheads="1"/>
          </p:cNvSpPr>
          <p:nvPr/>
        </p:nvSpPr>
        <p:spPr bwMode="auto">
          <a:xfrm>
            <a:off x="6764572" y="2617642"/>
            <a:ext cx="1661127" cy="11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a:sym typeface="微软雅黑" pitchFamily="34" charset="-122"/>
              </a:rPr>
              <a:t>在此录入上述图表的描述说明，在此录入上述图表的描述说明，在此录入上述图表的描述说明。</a:t>
            </a:r>
          </a:p>
        </p:txBody>
      </p:sp>
      <p:cxnSp>
        <p:nvCxnSpPr>
          <p:cNvPr id="55" name="直接连接符 8"/>
          <p:cNvCxnSpPr/>
          <p:nvPr/>
        </p:nvCxnSpPr>
        <p:spPr>
          <a:xfrm>
            <a:off x="478862" y="4083918"/>
            <a:ext cx="829228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644561"/>
      </p:ext>
    </p:extLst>
  </p:cSld>
  <p:clrMapOvr>
    <a:masterClrMapping/>
  </p:clrMapOvr>
  <mc:AlternateContent xmlns:mc="http://schemas.openxmlformats.org/markup-compatibility/2006" xmlns:p14="http://schemas.microsoft.com/office/powerpoint/2010/main">
    <mc:Choice Requires="p14">
      <p:transition spd="slow" p14:dur="1200" advClick="0" advTm="10000">
        <p:dissolve/>
      </p:transition>
    </mc:Choice>
    <mc:Fallback xmlns="">
      <p:transition spd="slow" advClick="0" advTm="10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heel(4)">
                                      <p:cBhvr>
                                        <p:cTn id="7" dur="1000"/>
                                        <p:tgtEl>
                                          <p:spTgt spid="71"/>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400" fill="hold"/>
                                        <p:tgtEl>
                                          <p:spTgt spid="37"/>
                                        </p:tgtEl>
                                        <p:attrNameLst>
                                          <p:attrName>ppt_x</p:attrName>
                                        </p:attrNameLst>
                                      </p:cBhvr>
                                      <p:tavLst>
                                        <p:tav tm="0">
                                          <p:val>
                                            <p:strVal val="0-#ppt_w/2"/>
                                          </p:val>
                                        </p:tav>
                                        <p:tav tm="100000">
                                          <p:val>
                                            <p:strVal val="#ppt_x"/>
                                          </p:val>
                                        </p:tav>
                                      </p:tavLst>
                                    </p:anim>
                                    <p:anim calcmode="lin" valueType="num">
                                      <p:cBhvr additive="base">
                                        <p:cTn id="12" dur="400" fill="hold"/>
                                        <p:tgtEl>
                                          <p:spTgt spid="37"/>
                                        </p:tgtEl>
                                        <p:attrNameLst>
                                          <p:attrName>ppt_y</p:attrName>
                                        </p:attrNameLst>
                                      </p:cBhvr>
                                      <p:tavLst>
                                        <p:tav tm="0">
                                          <p:val>
                                            <p:strVal val="#ppt_y"/>
                                          </p:val>
                                        </p:tav>
                                        <p:tav tm="100000">
                                          <p:val>
                                            <p:strVal val="#ppt_y"/>
                                          </p:val>
                                        </p:tav>
                                      </p:tavLst>
                                    </p:anim>
                                  </p:childTnLst>
                                </p:cTn>
                              </p:par>
                              <p:par>
                                <p:cTn id="13" presetID="12" presetClass="entr" presetSubtype="1"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400"/>
                                        <p:tgtEl>
                                          <p:spTgt spid="47"/>
                                        </p:tgtEl>
                                        <p:attrNameLst>
                                          <p:attrName>ppt_y</p:attrName>
                                        </p:attrNameLst>
                                      </p:cBhvr>
                                      <p:tavLst>
                                        <p:tav tm="0">
                                          <p:val>
                                            <p:strVal val="#ppt_y-#ppt_h*1.125000"/>
                                          </p:val>
                                        </p:tav>
                                        <p:tav tm="100000">
                                          <p:val>
                                            <p:strVal val="#ppt_y"/>
                                          </p:val>
                                        </p:tav>
                                      </p:tavLst>
                                    </p:anim>
                                    <p:animEffect transition="in" filter="wipe(down)">
                                      <p:cBhvr>
                                        <p:cTn id="16" dur="400"/>
                                        <p:tgtEl>
                                          <p:spTgt spid="47"/>
                                        </p:tgtEl>
                                      </p:cBhvr>
                                    </p:animEffect>
                                  </p:childTnLst>
                                </p:cTn>
                              </p:par>
                              <p:par>
                                <p:cTn id="17" presetID="12" presetClass="entr" presetSubtype="1" fill="hold" grpId="0" nodeType="withEffect">
                                  <p:stCondLst>
                                    <p:cond delay="50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400"/>
                                        <p:tgtEl>
                                          <p:spTgt spid="48"/>
                                        </p:tgtEl>
                                        <p:attrNameLst>
                                          <p:attrName>ppt_y</p:attrName>
                                        </p:attrNameLst>
                                      </p:cBhvr>
                                      <p:tavLst>
                                        <p:tav tm="0">
                                          <p:val>
                                            <p:strVal val="#ppt_y-#ppt_h*1.125000"/>
                                          </p:val>
                                        </p:tav>
                                        <p:tav tm="100000">
                                          <p:val>
                                            <p:strVal val="#ppt_y"/>
                                          </p:val>
                                        </p:tav>
                                      </p:tavLst>
                                    </p:anim>
                                    <p:animEffect transition="in" filter="wipe(down)">
                                      <p:cBhvr>
                                        <p:cTn id="20" dur="400"/>
                                        <p:tgtEl>
                                          <p:spTgt spid="48"/>
                                        </p:tgtEl>
                                      </p:cBhvr>
                                    </p:animEffect>
                                  </p:childTnLst>
                                </p:cTn>
                              </p:par>
                            </p:childTnLst>
                          </p:cTn>
                        </p:par>
                        <p:par>
                          <p:cTn id="21" fill="hold">
                            <p:stCondLst>
                              <p:cond delay="1900"/>
                            </p:stCondLst>
                            <p:childTnLst>
                              <p:par>
                                <p:cTn id="22" presetID="12" presetClass="entr" presetSubtype="8"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400"/>
                                        <p:tgtEl>
                                          <p:spTgt spid="34"/>
                                        </p:tgtEl>
                                        <p:attrNameLst>
                                          <p:attrName>ppt_x</p:attrName>
                                        </p:attrNameLst>
                                      </p:cBhvr>
                                      <p:tavLst>
                                        <p:tav tm="0">
                                          <p:val>
                                            <p:strVal val="#ppt_x-#ppt_w*1.125000"/>
                                          </p:val>
                                        </p:tav>
                                        <p:tav tm="100000">
                                          <p:val>
                                            <p:strVal val="#ppt_x"/>
                                          </p:val>
                                        </p:tav>
                                      </p:tavLst>
                                    </p:anim>
                                    <p:animEffect transition="in" filter="wipe(right)">
                                      <p:cBhvr>
                                        <p:cTn id="25" dur="400"/>
                                        <p:tgtEl>
                                          <p:spTgt spid="34"/>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400"/>
                                        <p:tgtEl>
                                          <p:spTgt spid="49"/>
                                        </p:tgtEl>
                                        <p:attrNameLst>
                                          <p:attrName>ppt_y</p:attrName>
                                        </p:attrNameLst>
                                      </p:cBhvr>
                                      <p:tavLst>
                                        <p:tav tm="0">
                                          <p:val>
                                            <p:strVal val="#ppt_y-#ppt_h*1.125000"/>
                                          </p:val>
                                        </p:tav>
                                        <p:tav tm="100000">
                                          <p:val>
                                            <p:strVal val="#ppt_y"/>
                                          </p:val>
                                        </p:tav>
                                      </p:tavLst>
                                    </p:anim>
                                    <p:animEffect transition="in" filter="wipe(down)">
                                      <p:cBhvr>
                                        <p:cTn id="29" dur="400"/>
                                        <p:tgtEl>
                                          <p:spTgt spid="49"/>
                                        </p:tgtEl>
                                      </p:cBhvr>
                                    </p:animEffect>
                                  </p:childTnLst>
                                </p:cTn>
                              </p:par>
                              <p:par>
                                <p:cTn id="30" presetID="12" presetClass="entr" presetSubtype="1" fill="hold" grpId="0" nodeType="withEffect">
                                  <p:stCondLst>
                                    <p:cond delay="5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400"/>
                                        <p:tgtEl>
                                          <p:spTgt spid="50"/>
                                        </p:tgtEl>
                                        <p:attrNameLst>
                                          <p:attrName>ppt_y</p:attrName>
                                        </p:attrNameLst>
                                      </p:cBhvr>
                                      <p:tavLst>
                                        <p:tav tm="0">
                                          <p:val>
                                            <p:strVal val="#ppt_y-#ppt_h*1.125000"/>
                                          </p:val>
                                        </p:tav>
                                        <p:tav tm="100000">
                                          <p:val>
                                            <p:strVal val="#ppt_y"/>
                                          </p:val>
                                        </p:tav>
                                      </p:tavLst>
                                    </p:anim>
                                    <p:animEffect transition="in" filter="wipe(down)">
                                      <p:cBhvr>
                                        <p:cTn id="33" dur="400"/>
                                        <p:tgtEl>
                                          <p:spTgt spid="50"/>
                                        </p:tgtEl>
                                      </p:cBhvr>
                                    </p:animEffect>
                                  </p:childTnLst>
                                </p:cTn>
                              </p:par>
                            </p:childTnLst>
                          </p:cTn>
                        </p:par>
                        <p:par>
                          <p:cTn id="34" fill="hold">
                            <p:stCondLst>
                              <p:cond delay="2800"/>
                            </p:stCondLst>
                            <p:childTnLst>
                              <p:par>
                                <p:cTn id="35" presetID="12" presetClass="entr" presetSubtype="8"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400"/>
                                        <p:tgtEl>
                                          <p:spTgt spid="43"/>
                                        </p:tgtEl>
                                        <p:attrNameLst>
                                          <p:attrName>ppt_x</p:attrName>
                                        </p:attrNameLst>
                                      </p:cBhvr>
                                      <p:tavLst>
                                        <p:tav tm="0">
                                          <p:val>
                                            <p:strVal val="#ppt_x-#ppt_w*1.125000"/>
                                          </p:val>
                                        </p:tav>
                                        <p:tav tm="100000">
                                          <p:val>
                                            <p:strVal val="#ppt_x"/>
                                          </p:val>
                                        </p:tav>
                                      </p:tavLst>
                                    </p:anim>
                                    <p:animEffect transition="in" filter="wipe(right)">
                                      <p:cBhvr>
                                        <p:cTn id="38" dur="400"/>
                                        <p:tgtEl>
                                          <p:spTgt spid="43"/>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400"/>
                                        <p:tgtEl>
                                          <p:spTgt spid="51"/>
                                        </p:tgtEl>
                                        <p:attrNameLst>
                                          <p:attrName>ppt_y</p:attrName>
                                        </p:attrNameLst>
                                      </p:cBhvr>
                                      <p:tavLst>
                                        <p:tav tm="0">
                                          <p:val>
                                            <p:strVal val="#ppt_y-#ppt_h*1.125000"/>
                                          </p:val>
                                        </p:tav>
                                        <p:tav tm="100000">
                                          <p:val>
                                            <p:strVal val="#ppt_y"/>
                                          </p:val>
                                        </p:tav>
                                      </p:tavLst>
                                    </p:anim>
                                    <p:animEffect transition="in" filter="wipe(down)">
                                      <p:cBhvr>
                                        <p:cTn id="42" dur="400"/>
                                        <p:tgtEl>
                                          <p:spTgt spid="51"/>
                                        </p:tgtEl>
                                      </p:cBhvr>
                                    </p:animEffect>
                                  </p:childTnLst>
                                </p:cTn>
                              </p:par>
                              <p:par>
                                <p:cTn id="43" presetID="12" presetClass="entr" presetSubtype="1" fill="hold" grpId="0" nodeType="withEffect">
                                  <p:stCondLst>
                                    <p:cond delay="50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400"/>
                                        <p:tgtEl>
                                          <p:spTgt spid="52"/>
                                        </p:tgtEl>
                                        <p:attrNameLst>
                                          <p:attrName>ppt_y</p:attrName>
                                        </p:attrNameLst>
                                      </p:cBhvr>
                                      <p:tavLst>
                                        <p:tav tm="0">
                                          <p:val>
                                            <p:strVal val="#ppt_y-#ppt_h*1.125000"/>
                                          </p:val>
                                        </p:tav>
                                        <p:tav tm="100000">
                                          <p:val>
                                            <p:strVal val="#ppt_y"/>
                                          </p:val>
                                        </p:tav>
                                      </p:tavLst>
                                    </p:anim>
                                    <p:animEffect transition="in" filter="wipe(down)">
                                      <p:cBhvr>
                                        <p:cTn id="46" dur="400"/>
                                        <p:tgtEl>
                                          <p:spTgt spid="52"/>
                                        </p:tgtEl>
                                      </p:cBhvr>
                                    </p:animEffect>
                                  </p:childTnLst>
                                </p:cTn>
                              </p:par>
                            </p:childTnLst>
                          </p:cTn>
                        </p:par>
                        <p:par>
                          <p:cTn id="47" fill="hold">
                            <p:stCondLst>
                              <p:cond delay="3700"/>
                            </p:stCondLst>
                            <p:childTnLst>
                              <p:par>
                                <p:cTn id="48" presetID="12" presetClass="entr" presetSubtype="8"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400"/>
                                        <p:tgtEl>
                                          <p:spTgt spid="40"/>
                                        </p:tgtEl>
                                        <p:attrNameLst>
                                          <p:attrName>ppt_x</p:attrName>
                                        </p:attrNameLst>
                                      </p:cBhvr>
                                      <p:tavLst>
                                        <p:tav tm="0">
                                          <p:val>
                                            <p:strVal val="#ppt_x-#ppt_w*1.125000"/>
                                          </p:val>
                                        </p:tav>
                                        <p:tav tm="100000">
                                          <p:val>
                                            <p:strVal val="#ppt_x"/>
                                          </p:val>
                                        </p:tav>
                                      </p:tavLst>
                                    </p:anim>
                                    <p:animEffect transition="in" filter="wipe(right)">
                                      <p:cBhvr>
                                        <p:cTn id="51" dur="400"/>
                                        <p:tgtEl>
                                          <p:spTgt spid="4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400"/>
                                        <p:tgtEl>
                                          <p:spTgt spid="53"/>
                                        </p:tgtEl>
                                        <p:attrNameLst>
                                          <p:attrName>ppt_y</p:attrName>
                                        </p:attrNameLst>
                                      </p:cBhvr>
                                      <p:tavLst>
                                        <p:tav tm="0">
                                          <p:val>
                                            <p:strVal val="#ppt_y-#ppt_h*1.125000"/>
                                          </p:val>
                                        </p:tav>
                                        <p:tav tm="100000">
                                          <p:val>
                                            <p:strVal val="#ppt_y"/>
                                          </p:val>
                                        </p:tav>
                                      </p:tavLst>
                                    </p:anim>
                                    <p:animEffect transition="in" filter="wipe(down)">
                                      <p:cBhvr>
                                        <p:cTn id="55" dur="400"/>
                                        <p:tgtEl>
                                          <p:spTgt spid="53"/>
                                        </p:tgtEl>
                                      </p:cBhvr>
                                    </p:animEffect>
                                  </p:childTnLst>
                                </p:cTn>
                              </p:par>
                              <p:par>
                                <p:cTn id="56" presetID="12" presetClass="entr" presetSubtype="1" fill="hold" grpId="0" nodeType="withEffect">
                                  <p:stCondLst>
                                    <p:cond delay="500"/>
                                  </p:stCondLst>
                                  <p:childTnLst>
                                    <p:set>
                                      <p:cBhvr>
                                        <p:cTn id="57" dur="1" fill="hold">
                                          <p:stCondLst>
                                            <p:cond delay="0"/>
                                          </p:stCondLst>
                                        </p:cTn>
                                        <p:tgtEl>
                                          <p:spTgt spid="54"/>
                                        </p:tgtEl>
                                        <p:attrNameLst>
                                          <p:attrName>style.visibility</p:attrName>
                                        </p:attrNameLst>
                                      </p:cBhvr>
                                      <p:to>
                                        <p:strVal val="visible"/>
                                      </p:to>
                                    </p:set>
                                    <p:anim calcmode="lin" valueType="num">
                                      <p:cBhvr additive="base">
                                        <p:cTn id="58" dur="400"/>
                                        <p:tgtEl>
                                          <p:spTgt spid="54"/>
                                        </p:tgtEl>
                                        <p:attrNameLst>
                                          <p:attrName>ppt_y</p:attrName>
                                        </p:attrNameLst>
                                      </p:cBhvr>
                                      <p:tavLst>
                                        <p:tav tm="0">
                                          <p:val>
                                            <p:strVal val="#ppt_y-#ppt_h*1.125000"/>
                                          </p:val>
                                        </p:tav>
                                        <p:tav tm="100000">
                                          <p:val>
                                            <p:strVal val="#ppt_y"/>
                                          </p:val>
                                        </p:tav>
                                      </p:tavLst>
                                    </p:anim>
                                    <p:animEffect transition="in" filter="wipe(down)">
                                      <p:cBhvr>
                                        <p:cTn id="59" dur="400"/>
                                        <p:tgtEl>
                                          <p:spTgt spid="54"/>
                                        </p:tgtEl>
                                      </p:cBhvr>
                                    </p:animEffect>
                                  </p:childTnLst>
                                </p:cTn>
                              </p:par>
                            </p:childTnLst>
                          </p:cTn>
                        </p:par>
                        <p:par>
                          <p:cTn id="60" fill="hold">
                            <p:stCondLst>
                              <p:cond delay="4600"/>
                            </p:stCondLst>
                            <p:childTnLst>
                              <p:par>
                                <p:cTn id="61" presetID="16" presetClass="entr" presetSubtype="37" fill="hold"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outVertical)">
                                      <p:cBhvr>
                                        <p:cTn id="63" dur="750"/>
                                        <p:tgtEl>
                                          <p:spTgt spid="55"/>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46"/>
                                        </p:tgtEl>
                                        <p:attrNameLst>
                                          <p:attrName>style.visibility</p:attrName>
                                        </p:attrNameLst>
                                      </p:cBhvr>
                                      <p:to>
                                        <p:strVal val="visible"/>
                                      </p:to>
                                    </p:set>
                                    <p:anim calcmode="lin" valueType="num">
                                      <p:cBhvr>
                                        <p:cTn id="66" dur="500" fill="hold"/>
                                        <p:tgtEl>
                                          <p:spTgt spid="46"/>
                                        </p:tgtEl>
                                        <p:attrNameLst>
                                          <p:attrName>ppt_w</p:attrName>
                                        </p:attrNameLst>
                                      </p:cBhvr>
                                      <p:tavLst>
                                        <p:tav tm="0">
                                          <p:val>
                                            <p:fltVal val="0"/>
                                          </p:val>
                                        </p:tav>
                                        <p:tav tm="100000">
                                          <p:val>
                                            <p:strVal val="#ppt_w"/>
                                          </p:val>
                                        </p:tav>
                                      </p:tavLst>
                                    </p:anim>
                                    <p:anim calcmode="lin" valueType="num">
                                      <p:cBhvr>
                                        <p:cTn id="67" dur="500" fill="hold"/>
                                        <p:tgtEl>
                                          <p:spTgt spid="46"/>
                                        </p:tgtEl>
                                        <p:attrNameLst>
                                          <p:attrName>ppt_h</p:attrName>
                                        </p:attrNameLst>
                                      </p:cBhvr>
                                      <p:tavLst>
                                        <p:tav tm="0">
                                          <p:val>
                                            <p:fltVal val="0"/>
                                          </p:val>
                                        </p:tav>
                                        <p:tav tm="100000">
                                          <p:val>
                                            <p:strVal val="#ppt_h"/>
                                          </p:val>
                                        </p:tav>
                                      </p:tavLst>
                                    </p:anim>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46" grpId="0"/>
      <p:bldP spid="47" grpId="0"/>
      <p:bldP spid="48" grpId="0"/>
      <p:bldP spid="49" grpId="0"/>
      <p:bldP spid="50" grpId="0"/>
      <p:bldP spid="51" grpId="0"/>
      <p:bldP spid="52" grpId="0"/>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solidFill>
                  <a:sysClr val="windowText" lastClr="000000"/>
                </a:solidFill>
                <a:latin typeface="方正毡笔黑简体" panose="03000509000000000000" pitchFamily="65" charset="-122"/>
                <a:ea typeface="方正毡笔黑简体" panose="03000509000000000000" pitchFamily="65" charset="-122"/>
              </a:rPr>
              <a:t>在此输入您的标题内容</a:t>
            </a:r>
          </a:p>
        </p:txBody>
      </p:sp>
      <p:sp>
        <p:nvSpPr>
          <p:cNvPr id="12" name="矩形 11"/>
          <p:cNvSpPr/>
          <p:nvPr/>
        </p:nvSpPr>
        <p:spPr>
          <a:xfrm>
            <a:off x="5290883" y="2300611"/>
            <a:ext cx="3853117" cy="961503"/>
          </a:xfrm>
          <a:prstGeom prst="rect">
            <a:avLst/>
          </a:prstGeom>
          <a:solidFill>
            <a:srgbClr val="C8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p>
            <a:pPr algn="ctr"/>
            <a:endParaRPr lang="zh-CN" altLang="en-US"/>
          </a:p>
        </p:txBody>
      </p:sp>
      <p:sp>
        <p:nvSpPr>
          <p:cNvPr id="13" name="矩形 12"/>
          <p:cNvSpPr/>
          <p:nvPr/>
        </p:nvSpPr>
        <p:spPr>
          <a:xfrm>
            <a:off x="5290883" y="1339108"/>
            <a:ext cx="3853117" cy="961503"/>
          </a:xfrm>
          <a:prstGeom prst="rect">
            <a:avLst/>
          </a:prstGeom>
          <a:solidFill>
            <a:srgbClr val="FF6E00"/>
          </a:solidFill>
          <a:ln>
            <a:noFill/>
          </a:ln>
          <a:effectLst>
            <a:outerShdw blurRad="241300" dist="127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p>
            <a:pPr algn="ctr"/>
            <a:endParaRPr lang="zh-CN" altLang="en-US"/>
          </a:p>
        </p:txBody>
      </p:sp>
      <p:sp>
        <p:nvSpPr>
          <p:cNvPr id="14" name="矩形 13"/>
          <p:cNvSpPr/>
          <p:nvPr/>
        </p:nvSpPr>
        <p:spPr>
          <a:xfrm>
            <a:off x="0" y="3262115"/>
            <a:ext cx="3710118" cy="961503"/>
          </a:xfrm>
          <a:prstGeom prst="rect">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p>
            <a:pPr algn="ctr"/>
            <a:endParaRPr lang="zh-CN" altLang="en-US"/>
          </a:p>
        </p:txBody>
      </p:sp>
      <p:sp>
        <p:nvSpPr>
          <p:cNvPr id="15" name="矩形 14"/>
          <p:cNvSpPr/>
          <p:nvPr/>
        </p:nvSpPr>
        <p:spPr>
          <a:xfrm>
            <a:off x="0" y="2300612"/>
            <a:ext cx="3710118" cy="961503"/>
          </a:xfrm>
          <a:prstGeom prst="rect">
            <a:avLst/>
          </a:prstGeom>
          <a:solidFill>
            <a:srgbClr val="C8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p>
            <a:pPr algn="ctr"/>
            <a:endParaRPr lang="zh-CN" altLang="en-US"/>
          </a:p>
        </p:txBody>
      </p:sp>
      <p:pic>
        <p:nvPicPr>
          <p:cNvPr id="16" name="Picture 3"/>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rot="5400000" flipH="1">
            <a:off x="3437829" y="2265163"/>
            <a:ext cx="4176462" cy="469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rot="16200000" flipH="1">
            <a:off x="1440759" y="3080987"/>
            <a:ext cx="4176462" cy="3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779913" y="2499742"/>
            <a:ext cx="697627" cy="646330"/>
          </a:xfrm>
          <a:prstGeom prst="rect">
            <a:avLst/>
          </a:prstGeom>
          <a:noFill/>
        </p:spPr>
        <p:txBody>
          <a:bodyPr wrap="none" lIns="91430" tIns="45716" rIns="91430" bIns="45716" rtlCol="0">
            <a:spAutoFit/>
          </a:bodyPr>
          <a:lstStyle/>
          <a:p>
            <a:r>
              <a:rPr lang="en-US" altLang="zh-CN" sz="3600" b="1" dirty="0">
                <a:solidFill>
                  <a:srgbClr val="C80000"/>
                </a:solidFill>
                <a:latin typeface="Arial Unicode MS" pitchFamily="34" charset="-122"/>
                <a:ea typeface="Arial Unicode MS" pitchFamily="34" charset="-122"/>
                <a:cs typeface="Arial Unicode MS" pitchFamily="34" charset="-122"/>
              </a:rPr>
              <a:t>01</a:t>
            </a:r>
            <a:endParaRPr lang="zh-CN" altLang="en-US" sz="900" b="1" dirty="0">
              <a:solidFill>
                <a:srgbClr val="C80000"/>
              </a:solidFill>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3779913" y="3419700"/>
            <a:ext cx="697627" cy="646330"/>
          </a:xfrm>
          <a:prstGeom prst="rect">
            <a:avLst/>
          </a:prstGeom>
          <a:noFill/>
        </p:spPr>
        <p:txBody>
          <a:bodyPr wrap="none" lIns="91430" tIns="45716" rIns="91430" bIns="45716" rtlCol="0">
            <a:spAutoFit/>
          </a:bodyPr>
          <a:lstStyle/>
          <a:p>
            <a:r>
              <a:rPr lang="en-US" altLang="zh-CN" sz="3600" b="1" dirty="0">
                <a:solidFill>
                  <a:srgbClr val="FF6E00"/>
                </a:solidFill>
                <a:latin typeface="Arial Unicode MS" pitchFamily="34" charset="-122"/>
                <a:ea typeface="Arial Unicode MS" pitchFamily="34" charset="-122"/>
                <a:cs typeface="Arial Unicode MS" pitchFamily="34" charset="-122"/>
              </a:rPr>
              <a:t>02</a:t>
            </a:r>
            <a:endParaRPr lang="zh-CN" altLang="en-US" sz="900" b="1" dirty="0">
              <a:solidFill>
                <a:srgbClr val="FF6E00"/>
              </a:solidFill>
              <a:latin typeface="Arial Unicode MS" pitchFamily="34" charset="-122"/>
              <a:ea typeface="Arial Unicode MS" pitchFamily="34" charset="-122"/>
              <a:cs typeface="Arial Unicode MS" pitchFamily="34" charset="-122"/>
            </a:endParaRPr>
          </a:p>
        </p:txBody>
      </p:sp>
      <p:sp>
        <p:nvSpPr>
          <p:cNvPr id="20" name="TextBox 19"/>
          <p:cNvSpPr txBox="1"/>
          <p:nvPr/>
        </p:nvSpPr>
        <p:spPr>
          <a:xfrm>
            <a:off x="4517843" y="1534018"/>
            <a:ext cx="697627" cy="646330"/>
          </a:xfrm>
          <a:prstGeom prst="rect">
            <a:avLst/>
          </a:prstGeom>
          <a:noFill/>
        </p:spPr>
        <p:txBody>
          <a:bodyPr wrap="none" lIns="91430" tIns="45716" rIns="91430" bIns="45716" rtlCol="0">
            <a:spAutoFit/>
          </a:bodyPr>
          <a:lstStyle/>
          <a:p>
            <a:r>
              <a:rPr lang="en-US" altLang="zh-CN" sz="3600" b="1" dirty="0">
                <a:solidFill>
                  <a:srgbClr val="FF6E00"/>
                </a:solidFill>
                <a:latin typeface="Arial Unicode MS" pitchFamily="34" charset="-122"/>
                <a:ea typeface="Arial Unicode MS" pitchFamily="34" charset="-122"/>
                <a:cs typeface="Arial Unicode MS" pitchFamily="34" charset="-122"/>
              </a:rPr>
              <a:t>03</a:t>
            </a:r>
            <a:endParaRPr lang="zh-CN" altLang="en-US" sz="900" b="1" dirty="0">
              <a:solidFill>
                <a:srgbClr val="FF6E00"/>
              </a:solidFill>
              <a:latin typeface="Arial Unicode MS" pitchFamily="34" charset="-122"/>
              <a:ea typeface="Arial Unicode MS" pitchFamily="34" charset="-122"/>
              <a:cs typeface="Arial Unicode MS" pitchFamily="34" charset="-122"/>
            </a:endParaRPr>
          </a:p>
        </p:txBody>
      </p:sp>
      <p:sp>
        <p:nvSpPr>
          <p:cNvPr id="21" name="TextBox 20"/>
          <p:cNvSpPr txBox="1"/>
          <p:nvPr/>
        </p:nvSpPr>
        <p:spPr>
          <a:xfrm>
            <a:off x="4517843" y="2453976"/>
            <a:ext cx="697627" cy="646330"/>
          </a:xfrm>
          <a:prstGeom prst="rect">
            <a:avLst/>
          </a:prstGeom>
          <a:noFill/>
        </p:spPr>
        <p:txBody>
          <a:bodyPr wrap="none" lIns="91430" tIns="45716" rIns="91430" bIns="45716" rtlCol="0">
            <a:spAutoFit/>
          </a:bodyPr>
          <a:lstStyle/>
          <a:p>
            <a:r>
              <a:rPr lang="en-US" altLang="zh-CN" sz="3600" b="1" dirty="0">
                <a:solidFill>
                  <a:srgbClr val="C80000"/>
                </a:solidFill>
                <a:latin typeface="Arial Unicode MS" pitchFamily="34" charset="-122"/>
                <a:ea typeface="Arial Unicode MS" pitchFamily="34" charset="-122"/>
                <a:cs typeface="Arial Unicode MS" pitchFamily="34" charset="-122"/>
              </a:rPr>
              <a:t>04</a:t>
            </a:r>
            <a:endParaRPr lang="zh-CN" altLang="en-US" sz="900" b="1" dirty="0">
              <a:solidFill>
                <a:srgbClr val="C80000"/>
              </a:solidFill>
              <a:latin typeface="Arial Unicode MS" pitchFamily="34" charset="-122"/>
              <a:ea typeface="Arial Unicode MS" pitchFamily="34" charset="-122"/>
              <a:cs typeface="Arial Unicode MS" pitchFamily="34" charset="-122"/>
            </a:endParaRPr>
          </a:p>
        </p:txBody>
      </p:sp>
      <p:sp>
        <p:nvSpPr>
          <p:cNvPr id="22" name="Text Box 40"/>
          <p:cNvSpPr txBox="1">
            <a:spLocks noChangeArrowheads="1"/>
          </p:cNvSpPr>
          <p:nvPr/>
        </p:nvSpPr>
        <p:spPr bwMode="gray">
          <a:xfrm>
            <a:off x="227391" y="2425982"/>
            <a:ext cx="3255336" cy="609398"/>
          </a:xfrm>
          <a:prstGeom prst="rect">
            <a:avLst/>
          </a:prstGeom>
          <a:noFill/>
          <a:ln w="9525">
            <a:noFill/>
            <a:miter lim="800000"/>
            <a:headEnd/>
            <a:tailEnd/>
          </a:ln>
        </p:spPr>
        <p:txBody>
          <a:bodyPr wrap="square" lIns="91430" tIns="45716" rIns="91430" bIns="45716">
            <a:spAutoFit/>
          </a:bodyPr>
          <a:lstStyle/>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p:txBody>
      </p:sp>
      <p:sp>
        <p:nvSpPr>
          <p:cNvPr id="23" name="Text Box 40"/>
          <p:cNvSpPr txBox="1">
            <a:spLocks noChangeArrowheads="1"/>
          </p:cNvSpPr>
          <p:nvPr/>
        </p:nvSpPr>
        <p:spPr bwMode="gray">
          <a:xfrm>
            <a:off x="227391" y="3444215"/>
            <a:ext cx="3255336" cy="609398"/>
          </a:xfrm>
          <a:prstGeom prst="rect">
            <a:avLst/>
          </a:prstGeom>
          <a:noFill/>
          <a:ln w="9525">
            <a:noFill/>
            <a:miter lim="800000"/>
            <a:headEnd/>
            <a:tailEnd/>
          </a:ln>
        </p:spPr>
        <p:txBody>
          <a:bodyPr wrap="square" lIns="91430" tIns="45716" rIns="91430" bIns="45716">
            <a:spAutoFit/>
          </a:bodyPr>
          <a:lstStyle/>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p:txBody>
      </p:sp>
      <p:sp>
        <p:nvSpPr>
          <p:cNvPr id="24" name="Text Box 40"/>
          <p:cNvSpPr txBox="1">
            <a:spLocks noChangeArrowheads="1"/>
          </p:cNvSpPr>
          <p:nvPr/>
        </p:nvSpPr>
        <p:spPr bwMode="gray">
          <a:xfrm>
            <a:off x="5526060" y="1511131"/>
            <a:ext cx="3255336" cy="609398"/>
          </a:xfrm>
          <a:prstGeom prst="rect">
            <a:avLst/>
          </a:prstGeom>
          <a:noFill/>
          <a:ln w="9525">
            <a:noFill/>
            <a:miter lim="800000"/>
            <a:headEnd/>
            <a:tailEnd/>
          </a:ln>
        </p:spPr>
        <p:txBody>
          <a:bodyPr wrap="square" lIns="91430" tIns="45716" rIns="91430" bIns="45716">
            <a:spAutoFit/>
          </a:bodyPr>
          <a:lstStyle/>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p:txBody>
      </p:sp>
      <p:sp>
        <p:nvSpPr>
          <p:cNvPr id="25" name="Text Box 40"/>
          <p:cNvSpPr txBox="1">
            <a:spLocks noChangeArrowheads="1"/>
          </p:cNvSpPr>
          <p:nvPr/>
        </p:nvSpPr>
        <p:spPr bwMode="gray">
          <a:xfrm>
            <a:off x="5526060" y="2472441"/>
            <a:ext cx="3255336" cy="609398"/>
          </a:xfrm>
          <a:prstGeom prst="rect">
            <a:avLst/>
          </a:prstGeom>
          <a:noFill/>
          <a:ln w="9525">
            <a:noFill/>
            <a:miter lim="800000"/>
            <a:headEnd/>
            <a:tailEnd/>
          </a:ln>
        </p:spPr>
        <p:txBody>
          <a:bodyPr wrap="square" lIns="91430" tIns="45716" rIns="91430" bIns="45716">
            <a:spAutoFit/>
          </a:bodyPr>
          <a:lstStyle/>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a:p>
            <a:pPr lvl="0" algn="r">
              <a:lnSpc>
                <a:spcPct val="120000"/>
              </a:lnSpc>
              <a:defRPr/>
            </a:pPr>
            <a:r>
              <a:rPr lang="zh-CN" altLang="en-US" sz="1400" kern="0" dirty="0">
                <a:solidFill>
                  <a:schemeClr val="bg1"/>
                </a:solidFill>
                <a:latin typeface="微软雅黑" pitchFamily="34" charset="-122"/>
                <a:ea typeface="微软雅黑" pitchFamily="34" charset="-122"/>
              </a:rPr>
              <a:t>单击此处输入文字单击此处输入文字</a:t>
            </a:r>
          </a:p>
        </p:txBody>
      </p:sp>
    </p:spTree>
    <p:extLst>
      <p:ext uri="{BB962C8B-B14F-4D97-AF65-F5344CB8AC3E}">
        <p14:creationId xmlns:p14="http://schemas.microsoft.com/office/powerpoint/2010/main" val="4127647123"/>
      </p:ext>
    </p:extLst>
  </p:cSld>
  <p:clrMapOvr>
    <a:masterClrMapping/>
  </p:clrMapOvr>
  <mc:AlternateContent xmlns:mc="http://schemas.openxmlformats.org/markup-compatibility/2006" xmlns:p14="http://schemas.microsoft.com/office/powerpoint/2010/main">
    <mc:Choice Requires="p14">
      <p:transition spd="slow" p14:dur="1750" advClick="0" advTm="7000">
        <p14:gallery dir="l"/>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p:tgtEl>
                                          <p:spTgt spid="12"/>
                                        </p:tgtEl>
                                        <p:attrNameLst>
                                          <p:attrName>ppt_x</p:attrName>
                                        </p:attrNameLst>
                                      </p:cBhvr>
                                      <p:tavLst>
                                        <p:tav tm="0">
                                          <p:val>
                                            <p:strVal val="#ppt_x-#ppt_w*1.125000"/>
                                          </p:val>
                                        </p:tav>
                                        <p:tav tm="100000">
                                          <p:val>
                                            <p:strVal val="#ppt_x"/>
                                          </p:val>
                                        </p:tav>
                                      </p:tavLst>
                                    </p:anim>
                                    <p:animEffect transition="in" filter="wipe(right)">
                                      <p:cBhvr>
                                        <p:cTn id="16" dur="750"/>
                                        <p:tgtEl>
                                          <p:spTgt spid="12"/>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left)">
                                      <p:cBhvr>
                                        <p:cTn id="20" dur="500"/>
                                        <p:tgtEl>
                                          <p:spTgt spid="15"/>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750"/>
                                        <p:tgtEl>
                                          <p:spTgt spid="14"/>
                                        </p:tgtEl>
                                        <p:attrNameLst>
                                          <p:attrName>ppt_x</p:attrName>
                                        </p:attrNameLst>
                                      </p:cBhvr>
                                      <p:tavLst>
                                        <p:tav tm="0">
                                          <p:val>
                                            <p:strVal val="#ppt_x+#ppt_w*1.125000"/>
                                          </p:val>
                                        </p:tav>
                                        <p:tav tm="100000">
                                          <p:val>
                                            <p:strVal val="#ppt_x"/>
                                          </p:val>
                                        </p:tav>
                                      </p:tavLst>
                                    </p:anim>
                                    <p:animEffect transition="in" filter="wipe(left)">
                                      <p:cBhvr>
                                        <p:cTn id="24" dur="750"/>
                                        <p:tgtEl>
                                          <p:spTgt spid="14"/>
                                        </p:tgtEl>
                                      </p:cBhvr>
                                    </p:animEffect>
                                  </p:childTnLst>
                                </p:cTn>
                              </p:par>
                            </p:childTnLst>
                          </p:cTn>
                        </p:par>
                        <p:par>
                          <p:cTn id="25" fill="hold">
                            <p:stCondLst>
                              <p:cond delay="1750"/>
                            </p:stCondLst>
                            <p:childTnLst>
                              <p:par>
                                <p:cTn id="26" presetID="23" presetClass="entr" presetSubtype="3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750" fill="hold"/>
                                        <p:tgtEl>
                                          <p:spTgt spid="18"/>
                                        </p:tgtEl>
                                        <p:attrNameLst>
                                          <p:attrName>ppt_w</p:attrName>
                                        </p:attrNameLst>
                                      </p:cBhvr>
                                      <p:tavLst>
                                        <p:tav tm="0">
                                          <p:val>
                                            <p:strVal val="4*#ppt_w"/>
                                          </p:val>
                                        </p:tav>
                                        <p:tav tm="100000">
                                          <p:val>
                                            <p:strVal val="#ppt_w"/>
                                          </p:val>
                                        </p:tav>
                                      </p:tavLst>
                                    </p:anim>
                                    <p:anim calcmode="lin" valueType="num">
                                      <p:cBhvr>
                                        <p:cTn id="29" dur="750" fill="hold"/>
                                        <p:tgtEl>
                                          <p:spTgt spid="18"/>
                                        </p:tgtEl>
                                        <p:attrNameLst>
                                          <p:attrName>ppt_h</p:attrName>
                                        </p:attrNameLst>
                                      </p:cBhvr>
                                      <p:tavLst>
                                        <p:tav tm="0">
                                          <p:val>
                                            <p:strVal val="4*#ppt_h"/>
                                          </p:val>
                                        </p:tav>
                                        <p:tav tm="100000">
                                          <p:val>
                                            <p:strVal val="#ppt_h"/>
                                          </p:val>
                                        </p:tav>
                                      </p:tavLst>
                                    </p:anim>
                                  </p:childTnLst>
                                </p:cTn>
                              </p:par>
                              <p:par>
                                <p:cTn id="30" presetID="8" presetClass="emph" presetSubtype="0" fill="hold" grpId="1" nodeType="withEffect">
                                  <p:stCondLst>
                                    <p:cond delay="0"/>
                                  </p:stCondLst>
                                  <p:childTnLst>
                                    <p:animRot by="21600000">
                                      <p:cBhvr>
                                        <p:cTn id="31" dur="750" fill="hold"/>
                                        <p:tgtEl>
                                          <p:spTgt spid="18"/>
                                        </p:tgtEl>
                                        <p:attrNameLst>
                                          <p:attrName>r</p:attrName>
                                        </p:attrNameLst>
                                      </p:cBhvr>
                                    </p:animRot>
                                  </p:childTnLst>
                                </p:cTn>
                              </p:par>
                              <p:par>
                                <p:cTn id="32" presetID="23" presetClass="entr" presetSubtype="32"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750" fill="hold"/>
                                        <p:tgtEl>
                                          <p:spTgt spid="20"/>
                                        </p:tgtEl>
                                        <p:attrNameLst>
                                          <p:attrName>ppt_w</p:attrName>
                                        </p:attrNameLst>
                                      </p:cBhvr>
                                      <p:tavLst>
                                        <p:tav tm="0">
                                          <p:val>
                                            <p:strVal val="4*#ppt_w"/>
                                          </p:val>
                                        </p:tav>
                                        <p:tav tm="100000">
                                          <p:val>
                                            <p:strVal val="#ppt_w"/>
                                          </p:val>
                                        </p:tav>
                                      </p:tavLst>
                                    </p:anim>
                                    <p:anim calcmode="lin" valueType="num">
                                      <p:cBhvr>
                                        <p:cTn id="35" dur="750" fill="hold"/>
                                        <p:tgtEl>
                                          <p:spTgt spid="20"/>
                                        </p:tgtEl>
                                        <p:attrNameLst>
                                          <p:attrName>ppt_h</p:attrName>
                                        </p:attrNameLst>
                                      </p:cBhvr>
                                      <p:tavLst>
                                        <p:tav tm="0">
                                          <p:val>
                                            <p:strVal val="4*#ppt_h"/>
                                          </p:val>
                                        </p:tav>
                                        <p:tav tm="100000">
                                          <p:val>
                                            <p:strVal val="#ppt_h"/>
                                          </p:val>
                                        </p:tav>
                                      </p:tavLst>
                                    </p:anim>
                                  </p:childTnLst>
                                </p:cTn>
                              </p:par>
                              <p:par>
                                <p:cTn id="36" presetID="8" presetClass="emph" presetSubtype="0" fill="hold" grpId="1" nodeType="withEffect">
                                  <p:stCondLst>
                                    <p:cond delay="0"/>
                                  </p:stCondLst>
                                  <p:childTnLst>
                                    <p:animRot by="21600000">
                                      <p:cBhvr>
                                        <p:cTn id="37" dur="750" fill="hold"/>
                                        <p:tgtEl>
                                          <p:spTgt spid="20"/>
                                        </p:tgtEl>
                                        <p:attrNameLst>
                                          <p:attrName>r</p:attrName>
                                        </p:attrNameLst>
                                      </p:cBhvr>
                                    </p:animRot>
                                  </p:childTnLst>
                                </p:cTn>
                              </p:par>
                              <p:par>
                                <p:cTn id="38" presetID="23" presetClass="entr" presetSubtype="32"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750" fill="hold"/>
                                        <p:tgtEl>
                                          <p:spTgt spid="21"/>
                                        </p:tgtEl>
                                        <p:attrNameLst>
                                          <p:attrName>ppt_w</p:attrName>
                                        </p:attrNameLst>
                                      </p:cBhvr>
                                      <p:tavLst>
                                        <p:tav tm="0">
                                          <p:val>
                                            <p:strVal val="4*#ppt_w"/>
                                          </p:val>
                                        </p:tav>
                                        <p:tav tm="100000">
                                          <p:val>
                                            <p:strVal val="#ppt_w"/>
                                          </p:val>
                                        </p:tav>
                                      </p:tavLst>
                                    </p:anim>
                                    <p:anim calcmode="lin" valueType="num">
                                      <p:cBhvr>
                                        <p:cTn id="41" dur="750" fill="hold"/>
                                        <p:tgtEl>
                                          <p:spTgt spid="21"/>
                                        </p:tgtEl>
                                        <p:attrNameLst>
                                          <p:attrName>ppt_h</p:attrName>
                                        </p:attrNameLst>
                                      </p:cBhvr>
                                      <p:tavLst>
                                        <p:tav tm="0">
                                          <p:val>
                                            <p:strVal val="4*#ppt_h"/>
                                          </p:val>
                                        </p:tav>
                                        <p:tav tm="100000">
                                          <p:val>
                                            <p:strVal val="#ppt_h"/>
                                          </p:val>
                                        </p:tav>
                                      </p:tavLst>
                                    </p:anim>
                                  </p:childTnLst>
                                </p:cTn>
                              </p:par>
                              <p:par>
                                <p:cTn id="42" presetID="8" presetClass="emph" presetSubtype="0" fill="hold" grpId="1" nodeType="withEffect">
                                  <p:stCondLst>
                                    <p:cond delay="0"/>
                                  </p:stCondLst>
                                  <p:childTnLst>
                                    <p:animRot by="21600000">
                                      <p:cBhvr>
                                        <p:cTn id="43" dur="750" fill="hold"/>
                                        <p:tgtEl>
                                          <p:spTgt spid="21"/>
                                        </p:tgtEl>
                                        <p:attrNameLst>
                                          <p:attrName>r</p:attrName>
                                        </p:attrNameLst>
                                      </p:cBhvr>
                                    </p:animRot>
                                  </p:childTnLst>
                                </p:cTn>
                              </p:par>
                              <p:par>
                                <p:cTn id="44" presetID="23" presetClass="entr" presetSubtype="3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750" fill="hold"/>
                                        <p:tgtEl>
                                          <p:spTgt spid="19"/>
                                        </p:tgtEl>
                                        <p:attrNameLst>
                                          <p:attrName>ppt_w</p:attrName>
                                        </p:attrNameLst>
                                      </p:cBhvr>
                                      <p:tavLst>
                                        <p:tav tm="0">
                                          <p:val>
                                            <p:strVal val="4*#ppt_w"/>
                                          </p:val>
                                        </p:tav>
                                        <p:tav tm="100000">
                                          <p:val>
                                            <p:strVal val="#ppt_w"/>
                                          </p:val>
                                        </p:tav>
                                      </p:tavLst>
                                    </p:anim>
                                    <p:anim calcmode="lin" valueType="num">
                                      <p:cBhvr>
                                        <p:cTn id="47" dur="750" fill="hold"/>
                                        <p:tgtEl>
                                          <p:spTgt spid="19"/>
                                        </p:tgtEl>
                                        <p:attrNameLst>
                                          <p:attrName>ppt_h</p:attrName>
                                        </p:attrNameLst>
                                      </p:cBhvr>
                                      <p:tavLst>
                                        <p:tav tm="0">
                                          <p:val>
                                            <p:strVal val="4*#ppt_h"/>
                                          </p:val>
                                        </p:tav>
                                        <p:tav tm="100000">
                                          <p:val>
                                            <p:strVal val="#ppt_h"/>
                                          </p:val>
                                        </p:tav>
                                      </p:tavLst>
                                    </p:anim>
                                  </p:childTnLst>
                                </p:cTn>
                              </p:par>
                              <p:par>
                                <p:cTn id="48" presetID="8" presetClass="emph" presetSubtype="0" fill="hold" grpId="1" nodeType="withEffect">
                                  <p:stCondLst>
                                    <p:cond delay="0"/>
                                  </p:stCondLst>
                                  <p:childTnLst>
                                    <p:animRot by="21600000">
                                      <p:cBhvr>
                                        <p:cTn id="49" dur="750" fill="hold"/>
                                        <p:tgtEl>
                                          <p:spTgt spid="19"/>
                                        </p:tgtEl>
                                        <p:attrNameLst>
                                          <p:attrName>r</p:attrName>
                                        </p:attrNameLst>
                                      </p:cBhvr>
                                    </p:animRo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par>
                          <p:cTn id="57" fill="hold">
                            <p:stCondLst>
                              <p:cond delay="3000"/>
                            </p:stCondLst>
                            <p:childTnLst>
                              <p:par>
                                <p:cTn id="58" presetID="42"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750"/>
                                        <p:tgtEl>
                                          <p:spTgt spid="22"/>
                                        </p:tgtEl>
                                      </p:cBhvr>
                                    </p:animEffect>
                                    <p:anim calcmode="lin" valueType="num">
                                      <p:cBhvr>
                                        <p:cTn id="61" dur="750" fill="hold"/>
                                        <p:tgtEl>
                                          <p:spTgt spid="22"/>
                                        </p:tgtEl>
                                        <p:attrNameLst>
                                          <p:attrName>ppt_x</p:attrName>
                                        </p:attrNameLst>
                                      </p:cBhvr>
                                      <p:tavLst>
                                        <p:tav tm="0">
                                          <p:val>
                                            <p:strVal val="#ppt_x"/>
                                          </p:val>
                                        </p:tav>
                                        <p:tav tm="100000">
                                          <p:val>
                                            <p:strVal val="#ppt_x"/>
                                          </p:val>
                                        </p:tav>
                                      </p:tavLst>
                                    </p:anim>
                                    <p:anim calcmode="lin" valueType="num">
                                      <p:cBhvr>
                                        <p:cTn id="62" dur="750" fill="hold"/>
                                        <p:tgtEl>
                                          <p:spTgt spid="22"/>
                                        </p:tgtEl>
                                        <p:attrNameLst>
                                          <p:attrName>ppt_y</p:attrName>
                                        </p:attrNameLst>
                                      </p:cBhvr>
                                      <p:tavLst>
                                        <p:tav tm="0">
                                          <p:val>
                                            <p:strVal val="#ppt_y+.1"/>
                                          </p:val>
                                        </p:tav>
                                        <p:tav tm="100000">
                                          <p:val>
                                            <p:strVal val="#ppt_y"/>
                                          </p:val>
                                        </p:tav>
                                      </p:tavLst>
                                    </p:anim>
                                  </p:childTnLst>
                                </p:cTn>
                              </p:par>
                            </p:childTnLst>
                          </p:cTn>
                        </p:par>
                        <p:par>
                          <p:cTn id="63" fill="hold">
                            <p:stCondLst>
                              <p:cond delay="3750"/>
                            </p:stCondLst>
                            <p:childTnLst>
                              <p:par>
                                <p:cTn id="64" presetID="42"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750"/>
                                        <p:tgtEl>
                                          <p:spTgt spid="23"/>
                                        </p:tgtEl>
                                      </p:cBhvr>
                                    </p:animEffect>
                                    <p:anim calcmode="lin" valueType="num">
                                      <p:cBhvr>
                                        <p:cTn id="67" dur="750" fill="hold"/>
                                        <p:tgtEl>
                                          <p:spTgt spid="23"/>
                                        </p:tgtEl>
                                        <p:attrNameLst>
                                          <p:attrName>ppt_x</p:attrName>
                                        </p:attrNameLst>
                                      </p:cBhvr>
                                      <p:tavLst>
                                        <p:tav tm="0">
                                          <p:val>
                                            <p:strVal val="#ppt_x"/>
                                          </p:val>
                                        </p:tav>
                                        <p:tav tm="100000">
                                          <p:val>
                                            <p:strVal val="#ppt_x"/>
                                          </p:val>
                                        </p:tav>
                                      </p:tavLst>
                                    </p:anim>
                                    <p:anim calcmode="lin" valueType="num">
                                      <p:cBhvr>
                                        <p:cTn id="68" dur="750" fill="hold"/>
                                        <p:tgtEl>
                                          <p:spTgt spid="23"/>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42"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750"/>
                                        <p:tgtEl>
                                          <p:spTgt spid="24"/>
                                        </p:tgtEl>
                                      </p:cBhvr>
                                    </p:animEffect>
                                    <p:anim calcmode="lin" valueType="num">
                                      <p:cBhvr>
                                        <p:cTn id="73" dur="750" fill="hold"/>
                                        <p:tgtEl>
                                          <p:spTgt spid="24"/>
                                        </p:tgtEl>
                                        <p:attrNameLst>
                                          <p:attrName>ppt_x</p:attrName>
                                        </p:attrNameLst>
                                      </p:cBhvr>
                                      <p:tavLst>
                                        <p:tav tm="0">
                                          <p:val>
                                            <p:strVal val="#ppt_x"/>
                                          </p:val>
                                        </p:tav>
                                        <p:tav tm="100000">
                                          <p:val>
                                            <p:strVal val="#ppt_x"/>
                                          </p:val>
                                        </p:tav>
                                      </p:tavLst>
                                    </p:anim>
                                    <p:anim calcmode="lin" valueType="num">
                                      <p:cBhvr>
                                        <p:cTn id="74" dur="750" fill="hold"/>
                                        <p:tgtEl>
                                          <p:spTgt spid="24"/>
                                        </p:tgtEl>
                                        <p:attrNameLst>
                                          <p:attrName>ppt_y</p:attrName>
                                        </p:attrNameLst>
                                      </p:cBhvr>
                                      <p:tavLst>
                                        <p:tav tm="0">
                                          <p:val>
                                            <p:strVal val="#ppt_y+.1"/>
                                          </p:val>
                                        </p:tav>
                                        <p:tav tm="100000">
                                          <p:val>
                                            <p:strVal val="#ppt_y"/>
                                          </p:val>
                                        </p:tav>
                                      </p:tavLst>
                                    </p:anim>
                                  </p:childTnLst>
                                </p:cTn>
                              </p:par>
                            </p:childTnLst>
                          </p:cTn>
                        </p:par>
                        <p:par>
                          <p:cTn id="75" fill="hold">
                            <p:stCondLst>
                              <p:cond delay="5250"/>
                            </p:stCondLst>
                            <p:childTnLst>
                              <p:par>
                                <p:cTn id="76" presetID="42" presetClass="entr" presetSubtype="0"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750"/>
                                        <p:tgtEl>
                                          <p:spTgt spid="25"/>
                                        </p:tgtEl>
                                      </p:cBhvr>
                                    </p:animEffect>
                                    <p:anim calcmode="lin" valueType="num">
                                      <p:cBhvr>
                                        <p:cTn id="79" dur="750" fill="hold"/>
                                        <p:tgtEl>
                                          <p:spTgt spid="25"/>
                                        </p:tgtEl>
                                        <p:attrNameLst>
                                          <p:attrName>ppt_x</p:attrName>
                                        </p:attrNameLst>
                                      </p:cBhvr>
                                      <p:tavLst>
                                        <p:tav tm="0">
                                          <p:val>
                                            <p:strVal val="#ppt_x"/>
                                          </p:val>
                                        </p:tav>
                                        <p:tav tm="100000">
                                          <p:val>
                                            <p:strVal val="#ppt_x"/>
                                          </p:val>
                                        </p:tav>
                                      </p:tavLst>
                                    </p:anim>
                                    <p:anim calcmode="lin" valueType="num">
                                      <p:cBhvr>
                                        <p:cTn id="80"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8" grpId="0"/>
      <p:bldP spid="18" grpId="1"/>
      <p:bldP spid="19" grpId="0"/>
      <p:bldP spid="19" grpId="1"/>
      <p:bldP spid="20" grpId="0"/>
      <p:bldP spid="20" grpId="1"/>
      <p:bldP spid="21" grpId="0"/>
      <p:bldP spid="21" grpId="1"/>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40" name="Freeform 5"/>
          <p:cNvSpPr>
            <a:spLocks noEditPoints="1"/>
          </p:cNvSpPr>
          <p:nvPr/>
        </p:nvSpPr>
        <p:spPr bwMode="auto">
          <a:xfrm>
            <a:off x="2301126" y="2416238"/>
            <a:ext cx="403736" cy="937041"/>
          </a:xfrm>
          <a:custGeom>
            <a:avLst/>
            <a:gdLst>
              <a:gd name="T0" fmla="*/ 118 w 168"/>
              <a:gd name="T1" fmla="*/ 41 h 508"/>
              <a:gd name="T2" fmla="*/ 108 w 168"/>
              <a:gd name="T3" fmla="*/ 73 h 508"/>
              <a:gd name="T4" fmla="*/ 84 w 168"/>
              <a:gd name="T5" fmla="*/ 86 h 508"/>
              <a:gd name="T6" fmla="*/ 59 w 168"/>
              <a:gd name="T7" fmla="*/ 73 h 508"/>
              <a:gd name="T8" fmla="*/ 49 w 168"/>
              <a:gd name="T9" fmla="*/ 41 h 508"/>
              <a:gd name="T10" fmla="*/ 59 w 168"/>
              <a:gd name="T11" fmla="*/ 12 h 508"/>
              <a:gd name="T12" fmla="*/ 84 w 168"/>
              <a:gd name="T13" fmla="*/ 0 h 508"/>
              <a:gd name="T14" fmla="*/ 108 w 168"/>
              <a:gd name="T15" fmla="*/ 12 h 508"/>
              <a:gd name="T16" fmla="*/ 118 w 168"/>
              <a:gd name="T17" fmla="*/ 41 h 508"/>
              <a:gd name="T18" fmla="*/ 168 w 168"/>
              <a:gd name="T19" fmla="*/ 290 h 508"/>
              <a:gd name="T20" fmla="*/ 152 w 168"/>
              <a:gd name="T21" fmla="*/ 311 h 508"/>
              <a:gd name="T22" fmla="*/ 136 w 168"/>
              <a:gd name="T23" fmla="*/ 290 h 508"/>
              <a:gd name="T24" fmla="*/ 136 w 168"/>
              <a:gd name="T25" fmla="*/ 150 h 508"/>
              <a:gd name="T26" fmla="*/ 128 w 168"/>
              <a:gd name="T27" fmla="*/ 150 h 508"/>
              <a:gd name="T28" fmla="*/ 128 w 168"/>
              <a:gd name="T29" fmla="*/ 487 h 508"/>
              <a:gd name="T30" fmla="*/ 109 w 168"/>
              <a:gd name="T31" fmla="*/ 508 h 508"/>
              <a:gd name="T32" fmla="*/ 89 w 168"/>
              <a:gd name="T33" fmla="*/ 487 h 508"/>
              <a:gd name="T34" fmla="*/ 89 w 168"/>
              <a:gd name="T35" fmla="*/ 288 h 508"/>
              <a:gd name="T36" fmla="*/ 79 w 168"/>
              <a:gd name="T37" fmla="*/ 288 h 508"/>
              <a:gd name="T38" fmla="*/ 79 w 168"/>
              <a:gd name="T39" fmla="*/ 487 h 508"/>
              <a:gd name="T40" fmla="*/ 59 w 168"/>
              <a:gd name="T41" fmla="*/ 508 h 508"/>
              <a:gd name="T42" fmla="*/ 40 w 168"/>
              <a:gd name="T43" fmla="*/ 487 h 508"/>
              <a:gd name="T44" fmla="*/ 40 w 168"/>
              <a:gd name="T45" fmla="*/ 150 h 508"/>
              <a:gd name="T46" fmla="*/ 32 w 168"/>
              <a:gd name="T47" fmla="*/ 150 h 508"/>
              <a:gd name="T48" fmla="*/ 32 w 168"/>
              <a:gd name="T49" fmla="*/ 290 h 508"/>
              <a:gd name="T50" fmla="*/ 16 w 168"/>
              <a:gd name="T51" fmla="*/ 311 h 508"/>
              <a:gd name="T52" fmla="*/ 0 w 168"/>
              <a:gd name="T53" fmla="*/ 290 h 508"/>
              <a:gd name="T54" fmla="*/ 0 w 168"/>
              <a:gd name="T55" fmla="*/ 130 h 508"/>
              <a:gd name="T56" fmla="*/ 44 w 168"/>
              <a:gd name="T57" fmla="*/ 91 h 508"/>
              <a:gd name="T58" fmla="*/ 125 w 168"/>
              <a:gd name="T59" fmla="*/ 91 h 508"/>
              <a:gd name="T60" fmla="*/ 168 w 168"/>
              <a:gd name="T61" fmla="*/ 130 h 508"/>
              <a:gd name="T62" fmla="*/ 168 w 168"/>
              <a:gd name="T63" fmla="*/ 29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508">
                <a:moveTo>
                  <a:pt x="118" y="41"/>
                </a:moveTo>
                <a:cubicBezTo>
                  <a:pt x="118" y="53"/>
                  <a:pt x="115" y="63"/>
                  <a:pt x="108" y="73"/>
                </a:cubicBezTo>
                <a:cubicBezTo>
                  <a:pt x="101" y="82"/>
                  <a:pt x="93" y="86"/>
                  <a:pt x="84" y="86"/>
                </a:cubicBezTo>
                <a:cubicBezTo>
                  <a:pt x="74" y="86"/>
                  <a:pt x="66" y="82"/>
                  <a:pt x="59" y="73"/>
                </a:cubicBezTo>
                <a:cubicBezTo>
                  <a:pt x="52" y="63"/>
                  <a:pt x="49" y="53"/>
                  <a:pt x="49" y="41"/>
                </a:cubicBezTo>
                <a:cubicBezTo>
                  <a:pt x="49" y="30"/>
                  <a:pt x="52" y="20"/>
                  <a:pt x="59" y="12"/>
                </a:cubicBezTo>
                <a:cubicBezTo>
                  <a:pt x="66" y="4"/>
                  <a:pt x="74" y="0"/>
                  <a:pt x="84" y="0"/>
                </a:cubicBezTo>
                <a:cubicBezTo>
                  <a:pt x="93" y="0"/>
                  <a:pt x="101" y="4"/>
                  <a:pt x="108" y="12"/>
                </a:cubicBezTo>
                <a:cubicBezTo>
                  <a:pt x="115" y="20"/>
                  <a:pt x="118" y="30"/>
                  <a:pt x="118" y="41"/>
                </a:cubicBezTo>
                <a:close/>
                <a:moveTo>
                  <a:pt x="168" y="290"/>
                </a:moveTo>
                <a:cubicBezTo>
                  <a:pt x="168" y="304"/>
                  <a:pt x="163" y="311"/>
                  <a:pt x="152" y="311"/>
                </a:cubicBezTo>
                <a:cubicBezTo>
                  <a:pt x="141" y="311"/>
                  <a:pt x="136" y="304"/>
                  <a:pt x="136" y="290"/>
                </a:cubicBezTo>
                <a:cubicBezTo>
                  <a:pt x="136" y="150"/>
                  <a:pt x="136" y="150"/>
                  <a:pt x="136" y="150"/>
                </a:cubicBezTo>
                <a:cubicBezTo>
                  <a:pt x="128" y="150"/>
                  <a:pt x="128" y="150"/>
                  <a:pt x="128" y="150"/>
                </a:cubicBezTo>
                <a:cubicBezTo>
                  <a:pt x="128" y="487"/>
                  <a:pt x="128" y="487"/>
                  <a:pt x="128" y="487"/>
                </a:cubicBezTo>
                <a:cubicBezTo>
                  <a:pt x="128" y="501"/>
                  <a:pt x="122" y="508"/>
                  <a:pt x="109" y="508"/>
                </a:cubicBezTo>
                <a:cubicBezTo>
                  <a:pt x="96" y="508"/>
                  <a:pt x="89" y="501"/>
                  <a:pt x="89" y="487"/>
                </a:cubicBezTo>
                <a:cubicBezTo>
                  <a:pt x="89" y="288"/>
                  <a:pt x="89" y="288"/>
                  <a:pt x="89" y="288"/>
                </a:cubicBezTo>
                <a:cubicBezTo>
                  <a:pt x="79" y="288"/>
                  <a:pt x="79" y="288"/>
                  <a:pt x="79" y="288"/>
                </a:cubicBezTo>
                <a:cubicBezTo>
                  <a:pt x="79" y="487"/>
                  <a:pt x="79" y="487"/>
                  <a:pt x="79" y="487"/>
                </a:cubicBezTo>
                <a:cubicBezTo>
                  <a:pt x="79" y="501"/>
                  <a:pt x="72" y="508"/>
                  <a:pt x="59" y="508"/>
                </a:cubicBezTo>
                <a:cubicBezTo>
                  <a:pt x="46" y="508"/>
                  <a:pt x="40" y="501"/>
                  <a:pt x="40" y="487"/>
                </a:cubicBezTo>
                <a:cubicBezTo>
                  <a:pt x="40" y="150"/>
                  <a:pt x="40" y="150"/>
                  <a:pt x="40" y="150"/>
                </a:cubicBezTo>
                <a:cubicBezTo>
                  <a:pt x="32" y="150"/>
                  <a:pt x="32" y="150"/>
                  <a:pt x="32" y="150"/>
                </a:cubicBezTo>
                <a:cubicBezTo>
                  <a:pt x="32" y="290"/>
                  <a:pt x="32" y="290"/>
                  <a:pt x="32" y="290"/>
                </a:cubicBezTo>
                <a:cubicBezTo>
                  <a:pt x="32" y="304"/>
                  <a:pt x="27" y="311"/>
                  <a:pt x="16" y="311"/>
                </a:cubicBezTo>
                <a:cubicBezTo>
                  <a:pt x="5" y="311"/>
                  <a:pt x="0" y="304"/>
                  <a:pt x="0" y="290"/>
                </a:cubicBezTo>
                <a:cubicBezTo>
                  <a:pt x="0" y="130"/>
                  <a:pt x="0" y="130"/>
                  <a:pt x="0" y="130"/>
                </a:cubicBezTo>
                <a:cubicBezTo>
                  <a:pt x="0" y="104"/>
                  <a:pt x="15" y="91"/>
                  <a:pt x="44" y="91"/>
                </a:cubicBezTo>
                <a:cubicBezTo>
                  <a:pt x="125" y="91"/>
                  <a:pt x="125" y="91"/>
                  <a:pt x="125" y="91"/>
                </a:cubicBezTo>
                <a:cubicBezTo>
                  <a:pt x="153" y="91"/>
                  <a:pt x="168" y="104"/>
                  <a:pt x="168" y="130"/>
                </a:cubicBezTo>
                <a:lnTo>
                  <a:pt x="168" y="290"/>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1" name="Freeform 6"/>
          <p:cNvSpPr>
            <a:spLocks noEditPoints="1"/>
          </p:cNvSpPr>
          <p:nvPr/>
        </p:nvSpPr>
        <p:spPr bwMode="auto">
          <a:xfrm>
            <a:off x="2701959" y="1986889"/>
            <a:ext cx="307023" cy="714554"/>
          </a:xfrm>
          <a:custGeom>
            <a:avLst/>
            <a:gdLst>
              <a:gd name="T0" fmla="*/ 90 w 128"/>
              <a:gd name="T1" fmla="*/ 32 h 388"/>
              <a:gd name="T2" fmla="*/ 82 w 128"/>
              <a:gd name="T3" fmla="*/ 56 h 388"/>
              <a:gd name="T4" fmla="*/ 63 w 128"/>
              <a:gd name="T5" fmla="*/ 66 h 388"/>
              <a:gd name="T6" fmla="*/ 45 w 128"/>
              <a:gd name="T7" fmla="*/ 56 h 388"/>
              <a:gd name="T8" fmla="*/ 37 w 128"/>
              <a:gd name="T9" fmla="*/ 32 h 388"/>
              <a:gd name="T10" fmla="*/ 45 w 128"/>
              <a:gd name="T11" fmla="*/ 9 h 388"/>
              <a:gd name="T12" fmla="*/ 63 w 128"/>
              <a:gd name="T13" fmla="*/ 0 h 388"/>
              <a:gd name="T14" fmla="*/ 82 w 128"/>
              <a:gd name="T15" fmla="*/ 9 h 388"/>
              <a:gd name="T16" fmla="*/ 90 w 128"/>
              <a:gd name="T17" fmla="*/ 32 h 388"/>
              <a:gd name="T18" fmla="*/ 128 w 128"/>
              <a:gd name="T19" fmla="*/ 222 h 388"/>
              <a:gd name="T20" fmla="*/ 116 w 128"/>
              <a:gd name="T21" fmla="*/ 238 h 388"/>
              <a:gd name="T22" fmla="*/ 103 w 128"/>
              <a:gd name="T23" fmla="*/ 222 h 388"/>
              <a:gd name="T24" fmla="*/ 103 w 128"/>
              <a:gd name="T25" fmla="*/ 115 h 388"/>
              <a:gd name="T26" fmla="*/ 97 w 128"/>
              <a:gd name="T27" fmla="*/ 115 h 388"/>
              <a:gd name="T28" fmla="*/ 97 w 128"/>
              <a:gd name="T29" fmla="*/ 372 h 388"/>
              <a:gd name="T30" fmla="*/ 82 w 128"/>
              <a:gd name="T31" fmla="*/ 388 h 388"/>
              <a:gd name="T32" fmla="*/ 68 w 128"/>
              <a:gd name="T33" fmla="*/ 372 h 388"/>
              <a:gd name="T34" fmla="*/ 68 w 128"/>
              <a:gd name="T35" fmla="*/ 220 h 388"/>
              <a:gd name="T36" fmla="*/ 60 w 128"/>
              <a:gd name="T37" fmla="*/ 220 h 388"/>
              <a:gd name="T38" fmla="*/ 60 w 128"/>
              <a:gd name="T39" fmla="*/ 372 h 388"/>
              <a:gd name="T40" fmla="*/ 45 w 128"/>
              <a:gd name="T41" fmla="*/ 388 h 388"/>
              <a:gd name="T42" fmla="*/ 30 w 128"/>
              <a:gd name="T43" fmla="*/ 372 h 388"/>
              <a:gd name="T44" fmla="*/ 30 w 128"/>
              <a:gd name="T45" fmla="*/ 115 h 388"/>
              <a:gd name="T46" fmla="*/ 24 w 128"/>
              <a:gd name="T47" fmla="*/ 115 h 388"/>
              <a:gd name="T48" fmla="*/ 24 w 128"/>
              <a:gd name="T49" fmla="*/ 222 h 388"/>
              <a:gd name="T50" fmla="*/ 12 w 128"/>
              <a:gd name="T51" fmla="*/ 238 h 388"/>
              <a:gd name="T52" fmla="*/ 0 w 128"/>
              <a:gd name="T53" fmla="*/ 222 h 388"/>
              <a:gd name="T54" fmla="*/ 0 w 128"/>
              <a:gd name="T55" fmla="*/ 99 h 388"/>
              <a:gd name="T56" fmla="*/ 33 w 128"/>
              <a:gd name="T57" fmla="*/ 70 h 388"/>
              <a:gd name="T58" fmla="*/ 95 w 128"/>
              <a:gd name="T59" fmla="*/ 70 h 388"/>
              <a:gd name="T60" fmla="*/ 128 w 128"/>
              <a:gd name="T61" fmla="*/ 99 h 388"/>
              <a:gd name="T62" fmla="*/ 128 w 128"/>
              <a:gd name="T63" fmla="*/ 22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388">
                <a:moveTo>
                  <a:pt x="90" y="32"/>
                </a:moveTo>
                <a:cubicBezTo>
                  <a:pt x="90" y="41"/>
                  <a:pt x="87" y="49"/>
                  <a:pt x="82" y="56"/>
                </a:cubicBezTo>
                <a:cubicBezTo>
                  <a:pt x="77" y="63"/>
                  <a:pt x="71" y="66"/>
                  <a:pt x="63" y="66"/>
                </a:cubicBezTo>
                <a:cubicBezTo>
                  <a:pt x="56" y="66"/>
                  <a:pt x="50" y="63"/>
                  <a:pt x="45" y="56"/>
                </a:cubicBezTo>
                <a:cubicBezTo>
                  <a:pt x="40" y="49"/>
                  <a:pt x="37" y="41"/>
                  <a:pt x="37" y="32"/>
                </a:cubicBezTo>
                <a:cubicBezTo>
                  <a:pt x="37" y="23"/>
                  <a:pt x="40" y="16"/>
                  <a:pt x="45" y="9"/>
                </a:cubicBezTo>
                <a:cubicBezTo>
                  <a:pt x="50" y="3"/>
                  <a:pt x="56" y="0"/>
                  <a:pt x="63" y="0"/>
                </a:cubicBezTo>
                <a:cubicBezTo>
                  <a:pt x="71" y="0"/>
                  <a:pt x="77" y="3"/>
                  <a:pt x="82" y="9"/>
                </a:cubicBezTo>
                <a:cubicBezTo>
                  <a:pt x="87" y="16"/>
                  <a:pt x="90" y="23"/>
                  <a:pt x="90" y="32"/>
                </a:cubicBezTo>
                <a:close/>
                <a:moveTo>
                  <a:pt x="128" y="222"/>
                </a:moveTo>
                <a:cubicBezTo>
                  <a:pt x="128" y="232"/>
                  <a:pt x="124" y="238"/>
                  <a:pt x="116" y="238"/>
                </a:cubicBezTo>
                <a:cubicBezTo>
                  <a:pt x="107" y="238"/>
                  <a:pt x="103" y="232"/>
                  <a:pt x="103" y="222"/>
                </a:cubicBezTo>
                <a:cubicBezTo>
                  <a:pt x="103" y="115"/>
                  <a:pt x="103" y="115"/>
                  <a:pt x="103" y="115"/>
                </a:cubicBezTo>
                <a:cubicBezTo>
                  <a:pt x="97" y="115"/>
                  <a:pt x="97" y="115"/>
                  <a:pt x="97" y="115"/>
                </a:cubicBezTo>
                <a:cubicBezTo>
                  <a:pt x="97" y="372"/>
                  <a:pt x="97" y="372"/>
                  <a:pt x="97" y="372"/>
                </a:cubicBezTo>
                <a:cubicBezTo>
                  <a:pt x="97" y="383"/>
                  <a:pt x="92" y="388"/>
                  <a:pt x="82" y="388"/>
                </a:cubicBezTo>
                <a:cubicBezTo>
                  <a:pt x="72" y="388"/>
                  <a:pt x="68" y="383"/>
                  <a:pt x="68" y="372"/>
                </a:cubicBezTo>
                <a:cubicBezTo>
                  <a:pt x="68" y="220"/>
                  <a:pt x="68" y="220"/>
                  <a:pt x="68" y="220"/>
                </a:cubicBezTo>
                <a:cubicBezTo>
                  <a:pt x="60" y="220"/>
                  <a:pt x="60" y="220"/>
                  <a:pt x="60" y="220"/>
                </a:cubicBezTo>
                <a:cubicBezTo>
                  <a:pt x="60" y="372"/>
                  <a:pt x="60" y="372"/>
                  <a:pt x="60" y="372"/>
                </a:cubicBezTo>
                <a:cubicBezTo>
                  <a:pt x="60" y="383"/>
                  <a:pt x="55" y="388"/>
                  <a:pt x="45" y="388"/>
                </a:cubicBezTo>
                <a:cubicBezTo>
                  <a:pt x="35" y="388"/>
                  <a:pt x="30" y="383"/>
                  <a:pt x="30" y="372"/>
                </a:cubicBezTo>
                <a:cubicBezTo>
                  <a:pt x="30" y="115"/>
                  <a:pt x="30" y="115"/>
                  <a:pt x="30" y="115"/>
                </a:cubicBezTo>
                <a:cubicBezTo>
                  <a:pt x="24" y="115"/>
                  <a:pt x="24" y="115"/>
                  <a:pt x="24" y="115"/>
                </a:cubicBezTo>
                <a:cubicBezTo>
                  <a:pt x="24" y="222"/>
                  <a:pt x="24" y="222"/>
                  <a:pt x="24" y="222"/>
                </a:cubicBezTo>
                <a:cubicBezTo>
                  <a:pt x="24" y="232"/>
                  <a:pt x="20" y="238"/>
                  <a:pt x="12" y="238"/>
                </a:cubicBezTo>
                <a:cubicBezTo>
                  <a:pt x="4" y="238"/>
                  <a:pt x="0" y="232"/>
                  <a:pt x="0" y="222"/>
                </a:cubicBezTo>
                <a:cubicBezTo>
                  <a:pt x="0" y="99"/>
                  <a:pt x="0" y="99"/>
                  <a:pt x="0" y="99"/>
                </a:cubicBezTo>
                <a:cubicBezTo>
                  <a:pt x="0" y="79"/>
                  <a:pt x="11" y="70"/>
                  <a:pt x="33" y="70"/>
                </a:cubicBezTo>
                <a:cubicBezTo>
                  <a:pt x="95" y="70"/>
                  <a:pt x="95" y="70"/>
                  <a:pt x="95" y="70"/>
                </a:cubicBezTo>
                <a:cubicBezTo>
                  <a:pt x="117" y="70"/>
                  <a:pt x="128" y="79"/>
                  <a:pt x="128" y="99"/>
                </a:cubicBezTo>
                <a:lnTo>
                  <a:pt x="128" y="222"/>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2" name="Freeform 7"/>
          <p:cNvSpPr>
            <a:spLocks noEditPoints="1"/>
          </p:cNvSpPr>
          <p:nvPr/>
        </p:nvSpPr>
        <p:spPr bwMode="auto">
          <a:xfrm>
            <a:off x="1973429" y="1986889"/>
            <a:ext cx="307023" cy="714554"/>
          </a:xfrm>
          <a:custGeom>
            <a:avLst/>
            <a:gdLst>
              <a:gd name="T0" fmla="*/ 90 w 128"/>
              <a:gd name="T1" fmla="*/ 32 h 388"/>
              <a:gd name="T2" fmla="*/ 82 w 128"/>
              <a:gd name="T3" fmla="*/ 56 h 388"/>
              <a:gd name="T4" fmla="*/ 64 w 128"/>
              <a:gd name="T5" fmla="*/ 66 h 388"/>
              <a:gd name="T6" fmla="*/ 45 w 128"/>
              <a:gd name="T7" fmla="*/ 56 h 388"/>
              <a:gd name="T8" fmla="*/ 37 w 128"/>
              <a:gd name="T9" fmla="*/ 32 h 388"/>
              <a:gd name="T10" fmla="*/ 45 w 128"/>
              <a:gd name="T11" fmla="*/ 9 h 388"/>
              <a:gd name="T12" fmla="*/ 64 w 128"/>
              <a:gd name="T13" fmla="*/ 0 h 388"/>
              <a:gd name="T14" fmla="*/ 82 w 128"/>
              <a:gd name="T15" fmla="*/ 9 h 388"/>
              <a:gd name="T16" fmla="*/ 90 w 128"/>
              <a:gd name="T17" fmla="*/ 32 h 388"/>
              <a:gd name="T18" fmla="*/ 128 w 128"/>
              <a:gd name="T19" fmla="*/ 222 h 388"/>
              <a:gd name="T20" fmla="*/ 116 w 128"/>
              <a:gd name="T21" fmla="*/ 238 h 388"/>
              <a:gd name="T22" fmla="*/ 104 w 128"/>
              <a:gd name="T23" fmla="*/ 222 h 388"/>
              <a:gd name="T24" fmla="*/ 104 w 128"/>
              <a:gd name="T25" fmla="*/ 115 h 388"/>
              <a:gd name="T26" fmla="*/ 98 w 128"/>
              <a:gd name="T27" fmla="*/ 115 h 388"/>
              <a:gd name="T28" fmla="*/ 98 w 128"/>
              <a:gd name="T29" fmla="*/ 372 h 388"/>
              <a:gd name="T30" fmla="*/ 83 w 128"/>
              <a:gd name="T31" fmla="*/ 388 h 388"/>
              <a:gd name="T32" fmla="*/ 68 w 128"/>
              <a:gd name="T33" fmla="*/ 372 h 388"/>
              <a:gd name="T34" fmla="*/ 68 w 128"/>
              <a:gd name="T35" fmla="*/ 220 h 388"/>
              <a:gd name="T36" fmla="*/ 60 w 128"/>
              <a:gd name="T37" fmla="*/ 220 h 388"/>
              <a:gd name="T38" fmla="*/ 60 w 128"/>
              <a:gd name="T39" fmla="*/ 372 h 388"/>
              <a:gd name="T40" fmla="*/ 45 w 128"/>
              <a:gd name="T41" fmla="*/ 388 h 388"/>
              <a:gd name="T42" fmla="*/ 30 w 128"/>
              <a:gd name="T43" fmla="*/ 372 h 388"/>
              <a:gd name="T44" fmla="*/ 30 w 128"/>
              <a:gd name="T45" fmla="*/ 115 h 388"/>
              <a:gd name="T46" fmla="*/ 24 w 128"/>
              <a:gd name="T47" fmla="*/ 115 h 388"/>
              <a:gd name="T48" fmla="*/ 24 w 128"/>
              <a:gd name="T49" fmla="*/ 222 h 388"/>
              <a:gd name="T50" fmla="*/ 12 w 128"/>
              <a:gd name="T51" fmla="*/ 238 h 388"/>
              <a:gd name="T52" fmla="*/ 0 w 128"/>
              <a:gd name="T53" fmla="*/ 222 h 388"/>
              <a:gd name="T54" fmla="*/ 0 w 128"/>
              <a:gd name="T55" fmla="*/ 99 h 388"/>
              <a:gd name="T56" fmla="*/ 33 w 128"/>
              <a:gd name="T57" fmla="*/ 70 h 388"/>
              <a:gd name="T58" fmla="*/ 95 w 128"/>
              <a:gd name="T59" fmla="*/ 70 h 388"/>
              <a:gd name="T60" fmla="*/ 128 w 128"/>
              <a:gd name="T61" fmla="*/ 99 h 388"/>
              <a:gd name="T62" fmla="*/ 128 w 128"/>
              <a:gd name="T63" fmla="*/ 22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388">
                <a:moveTo>
                  <a:pt x="90" y="32"/>
                </a:moveTo>
                <a:cubicBezTo>
                  <a:pt x="90" y="41"/>
                  <a:pt x="88" y="49"/>
                  <a:pt x="82" y="56"/>
                </a:cubicBezTo>
                <a:cubicBezTo>
                  <a:pt x="77" y="63"/>
                  <a:pt x="71" y="66"/>
                  <a:pt x="64" y="66"/>
                </a:cubicBezTo>
                <a:cubicBezTo>
                  <a:pt x="57" y="66"/>
                  <a:pt x="50" y="63"/>
                  <a:pt x="45" y="56"/>
                </a:cubicBezTo>
                <a:cubicBezTo>
                  <a:pt x="40" y="49"/>
                  <a:pt x="37" y="41"/>
                  <a:pt x="37" y="32"/>
                </a:cubicBezTo>
                <a:cubicBezTo>
                  <a:pt x="37" y="23"/>
                  <a:pt x="40" y="16"/>
                  <a:pt x="45" y="9"/>
                </a:cubicBezTo>
                <a:cubicBezTo>
                  <a:pt x="50" y="3"/>
                  <a:pt x="56" y="0"/>
                  <a:pt x="64" y="0"/>
                </a:cubicBezTo>
                <a:cubicBezTo>
                  <a:pt x="71" y="0"/>
                  <a:pt x="77" y="3"/>
                  <a:pt x="82" y="9"/>
                </a:cubicBezTo>
                <a:cubicBezTo>
                  <a:pt x="88" y="16"/>
                  <a:pt x="90" y="23"/>
                  <a:pt x="90" y="32"/>
                </a:cubicBezTo>
                <a:close/>
                <a:moveTo>
                  <a:pt x="128" y="222"/>
                </a:moveTo>
                <a:cubicBezTo>
                  <a:pt x="128" y="232"/>
                  <a:pt x="124" y="238"/>
                  <a:pt x="116" y="238"/>
                </a:cubicBezTo>
                <a:cubicBezTo>
                  <a:pt x="108" y="238"/>
                  <a:pt x="104" y="232"/>
                  <a:pt x="104" y="222"/>
                </a:cubicBezTo>
                <a:cubicBezTo>
                  <a:pt x="104" y="115"/>
                  <a:pt x="104" y="115"/>
                  <a:pt x="104" y="115"/>
                </a:cubicBezTo>
                <a:cubicBezTo>
                  <a:pt x="98" y="115"/>
                  <a:pt x="98" y="115"/>
                  <a:pt x="98" y="115"/>
                </a:cubicBezTo>
                <a:cubicBezTo>
                  <a:pt x="98" y="372"/>
                  <a:pt x="98" y="372"/>
                  <a:pt x="98" y="372"/>
                </a:cubicBezTo>
                <a:cubicBezTo>
                  <a:pt x="98" y="383"/>
                  <a:pt x="93" y="388"/>
                  <a:pt x="83" y="388"/>
                </a:cubicBezTo>
                <a:cubicBezTo>
                  <a:pt x="73" y="388"/>
                  <a:pt x="68" y="383"/>
                  <a:pt x="68" y="372"/>
                </a:cubicBezTo>
                <a:cubicBezTo>
                  <a:pt x="68" y="220"/>
                  <a:pt x="68" y="220"/>
                  <a:pt x="68" y="220"/>
                </a:cubicBezTo>
                <a:cubicBezTo>
                  <a:pt x="60" y="220"/>
                  <a:pt x="60" y="220"/>
                  <a:pt x="60" y="220"/>
                </a:cubicBezTo>
                <a:cubicBezTo>
                  <a:pt x="60" y="372"/>
                  <a:pt x="60" y="372"/>
                  <a:pt x="60" y="372"/>
                </a:cubicBezTo>
                <a:cubicBezTo>
                  <a:pt x="60" y="383"/>
                  <a:pt x="55" y="388"/>
                  <a:pt x="45" y="388"/>
                </a:cubicBezTo>
                <a:cubicBezTo>
                  <a:pt x="35" y="388"/>
                  <a:pt x="30" y="383"/>
                  <a:pt x="30" y="372"/>
                </a:cubicBezTo>
                <a:cubicBezTo>
                  <a:pt x="30" y="115"/>
                  <a:pt x="30" y="115"/>
                  <a:pt x="30" y="115"/>
                </a:cubicBezTo>
                <a:cubicBezTo>
                  <a:pt x="24" y="115"/>
                  <a:pt x="24" y="115"/>
                  <a:pt x="24" y="115"/>
                </a:cubicBezTo>
                <a:cubicBezTo>
                  <a:pt x="24" y="222"/>
                  <a:pt x="24" y="222"/>
                  <a:pt x="24" y="222"/>
                </a:cubicBezTo>
                <a:cubicBezTo>
                  <a:pt x="24" y="232"/>
                  <a:pt x="20" y="238"/>
                  <a:pt x="12" y="238"/>
                </a:cubicBezTo>
                <a:cubicBezTo>
                  <a:pt x="4" y="238"/>
                  <a:pt x="0" y="232"/>
                  <a:pt x="0" y="222"/>
                </a:cubicBezTo>
                <a:cubicBezTo>
                  <a:pt x="0" y="99"/>
                  <a:pt x="0" y="99"/>
                  <a:pt x="0" y="99"/>
                </a:cubicBezTo>
                <a:cubicBezTo>
                  <a:pt x="0" y="79"/>
                  <a:pt x="11" y="70"/>
                  <a:pt x="33" y="70"/>
                </a:cubicBezTo>
                <a:cubicBezTo>
                  <a:pt x="95" y="70"/>
                  <a:pt x="95" y="70"/>
                  <a:pt x="95" y="70"/>
                </a:cubicBezTo>
                <a:cubicBezTo>
                  <a:pt x="117" y="70"/>
                  <a:pt x="128" y="79"/>
                  <a:pt x="128" y="99"/>
                </a:cubicBezTo>
                <a:lnTo>
                  <a:pt x="128" y="222"/>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3" name="Freeform 8"/>
          <p:cNvSpPr>
            <a:spLocks noEditPoints="1"/>
          </p:cNvSpPr>
          <p:nvPr/>
        </p:nvSpPr>
        <p:spPr bwMode="auto">
          <a:xfrm>
            <a:off x="2386919" y="1711993"/>
            <a:ext cx="234874" cy="547393"/>
          </a:xfrm>
          <a:custGeom>
            <a:avLst/>
            <a:gdLst>
              <a:gd name="T0" fmla="*/ 69 w 98"/>
              <a:gd name="T1" fmla="*/ 24 h 297"/>
              <a:gd name="T2" fmla="*/ 63 w 98"/>
              <a:gd name="T3" fmla="*/ 43 h 297"/>
              <a:gd name="T4" fmla="*/ 49 w 98"/>
              <a:gd name="T5" fmla="*/ 51 h 297"/>
              <a:gd name="T6" fmla="*/ 35 w 98"/>
              <a:gd name="T7" fmla="*/ 43 h 297"/>
              <a:gd name="T8" fmla="*/ 29 w 98"/>
              <a:gd name="T9" fmla="*/ 24 h 297"/>
              <a:gd name="T10" fmla="*/ 34 w 98"/>
              <a:gd name="T11" fmla="*/ 7 h 297"/>
              <a:gd name="T12" fmla="*/ 49 w 98"/>
              <a:gd name="T13" fmla="*/ 0 h 297"/>
              <a:gd name="T14" fmla="*/ 63 w 98"/>
              <a:gd name="T15" fmla="*/ 7 h 297"/>
              <a:gd name="T16" fmla="*/ 69 w 98"/>
              <a:gd name="T17" fmla="*/ 24 h 297"/>
              <a:gd name="T18" fmla="*/ 98 w 98"/>
              <a:gd name="T19" fmla="*/ 169 h 297"/>
              <a:gd name="T20" fmla="*/ 89 w 98"/>
              <a:gd name="T21" fmla="*/ 182 h 297"/>
              <a:gd name="T22" fmla="*/ 79 w 98"/>
              <a:gd name="T23" fmla="*/ 169 h 297"/>
              <a:gd name="T24" fmla="*/ 79 w 98"/>
              <a:gd name="T25" fmla="*/ 88 h 297"/>
              <a:gd name="T26" fmla="*/ 75 w 98"/>
              <a:gd name="T27" fmla="*/ 88 h 297"/>
              <a:gd name="T28" fmla="*/ 75 w 98"/>
              <a:gd name="T29" fmla="*/ 284 h 297"/>
              <a:gd name="T30" fmla="*/ 63 w 98"/>
              <a:gd name="T31" fmla="*/ 297 h 297"/>
              <a:gd name="T32" fmla="*/ 52 w 98"/>
              <a:gd name="T33" fmla="*/ 284 h 297"/>
              <a:gd name="T34" fmla="*/ 52 w 98"/>
              <a:gd name="T35" fmla="*/ 168 h 297"/>
              <a:gd name="T36" fmla="*/ 46 w 98"/>
              <a:gd name="T37" fmla="*/ 168 h 297"/>
              <a:gd name="T38" fmla="*/ 46 w 98"/>
              <a:gd name="T39" fmla="*/ 284 h 297"/>
              <a:gd name="T40" fmla="*/ 35 w 98"/>
              <a:gd name="T41" fmla="*/ 297 h 297"/>
              <a:gd name="T42" fmla="*/ 23 w 98"/>
              <a:gd name="T43" fmla="*/ 284 h 297"/>
              <a:gd name="T44" fmla="*/ 23 w 98"/>
              <a:gd name="T45" fmla="*/ 88 h 297"/>
              <a:gd name="T46" fmla="*/ 19 w 98"/>
              <a:gd name="T47" fmla="*/ 88 h 297"/>
              <a:gd name="T48" fmla="*/ 19 w 98"/>
              <a:gd name="T49" fmla="*/ 169 h 297"/>
              <a:gd name="T50" fmla="*/ 9 w 98"/>
              <a:gd name="T51" fmla="*/ 182 h 297"/>
              <a:gd name="T52" fmla="*/ 0 w 98"/>
              <a:gd name="T53" fmla="*/ 169 h 297"/>
              <a:gd name="T54" fmla="*/ 0 w 98"/>
              <a:gd name="T55" fmla="*/ 76 h 297"/>
              <a:gd name="T56" fmla="*/ 25 w 98"/>
              <a:gd name="T57" fmla="*/ 53 h 297"/>
              <a:gd name="T58" fmla="*/ 73 w 98"/>
              <a:gd name="T59" fmla="*/ 53 h 297"/>
              <a:gd name="T60" fmla="*/ 98 w 98"/>
              <a:gd name="T61" fmla="*/ 76 h 297"/>
              <a:gd name="T62" fmla="*/ 98 w 98"/>
              <a:gd name="T63" fmla="*/ 1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297">
                <a:moveTo>
                  <a:pt x="69" y="24"/>
                </a:moveTo>
                <a:cubicBezTo>
                  <a:pt x="69" y="31"/>
                  <a:pt x="67" y="37"/>
                  <a:pt x="63" y="43"/>
                </a:cubicBezTo>
                <a:cubicBezTo>
                  <a:pt x="59" y="48"/>
                  <a:pt x="54" y="51"/>
                  <a:pt x="49" y="51"/>
                </a:cubicBezTo>
                <a:cubicBezTo>
                  <a:pt x="43" y="51"/>
                  <a:pt x="39" y="48"/>
                  <a:pt x="35" y="43"/>
                </a:cubicBezTo>
                <a:cubicBezTo>
                  <a:pt x="31" y="37"/>
                  <a:pt x="29" y="31"/>
                  <a:pt x="29" y="24"/>
                </a:cubicBezTo>
                <a:cubicBezTo>
                  <a:pt x="29" y="18"/>
                  <a:pt x="31" y="12"/>
                  <a:pt x="34" y="7"/>
                </a:cubicBezTo>
                <a:cubicBezTo>
                  <a:pt x="38" y="3"/>
                  <a:pt x="43" y="0"/>
                  <a:pt x="49" y="0"/>
                </a:cubicBezTo>
                <a:cubicBezTo>
                  <a:pt x="54" y="0"/>
                  <a:pt x="59" y="3"/>
                  <a:pt x="63" y="7"/>
                </a:cubicBezTo>
                <a:cubicBezTo>
                  <a:pt x="67" y="12"/>
                  <a:pt x="69" y="18"/>
                  <a:pt x="69" y="24"/>
                </a:cubicBezTo>
                <a:close/>
                <a:moveTo>
                  <a:pt x="98" y="169"/>
                </a:moveTo>
                <a:cubicBezTo>
                  <a:pt x="98" y="178"/>
                  <a:pt x="95" y="182"/>
                  <a:pt x="89" y="182"/>
                </a:cubicBezTo>
                <a:cubicBezTo>
                  <a:pt x="82" y="182"/>
                  <a:pt x="79" y="178"/>
                  <a:pt x="79" y="169"/>
                </a:cubicBezTo>
                <a:cubicBezTo>
                  <a:pt x="79" y="88"/>
                  <a:pt x="79" y="88"/>
                  <a:pt x="79" y="88"/>
                </a:cubicBezTo>
                <a:cubicBezTo>
                  <a:pt x="75" y="88"/>
                  <a:pt x="75" y="88"/>
                  <a:pt x="75" y="88"/>
                </a:cubicBezTo>
                <a:cubicBezTo>
                  <a:pt x="75" y="284"/>
                  <a:pt x="75" y="284"/>
                  <a:pt x="75" y="284"/>
                </a:cubicBezTo>
                <a:cubicBezTo>
                  <a:pt x="75" y="292"/>
                  <a:pt x="71" y="297"/>
                  <a:pt x="63" y="297"/>
                </a:cubicBezTo>
                <a:cubicBezTo>
                  <a:pt x="56" y="297"/>
                  <a:pt x="52" y="292"/>
                  <a:pt x="52" y="284"/>
                </a:cubicBezTo>
                <a:cubicBezTo>
                  <a:pt x="52" y="168"/>
                  <a:pt x="52" y="168"/>
                  <a:pt x="52" y="168"/>
                </a:cubicBezTo>
                <a:cubicBezTo>
                  <a:pt x="46" y="168"/>
                  <a:pt x="46" y="168"/>
                  <a:pt x="46" y="168"/>
                </a:cubicBezTo>
                <a:cubicBezTo>
                  <a:pt x="46" y="284"/>
                  <a:pt x="46" y="284"/>
                  <a:pt x="46" y="284"/>
                </a:cubicBezTo>
                <a:cubicBezTo>
                  <a:pt x="46" y="292"/>
                  <a:pt x="42" y="297"/>
                  <a:pt x="35" y="297"/>
                </a:cubicBezTo>
                <a:cubicBezTo>
                  <a:pt x="27" y="297"/>
                  <a:pt x="23" y="292"/>
                  <a:pt x="23" y="284"/>
                </a:cubicBezTo>
                <a:cubicBezTo>
                  <a:pt x="23" y="88"/>
                  <a:pt x="23" y="88"/>
                  <a:pt x="23" y="88"/>
                </a:cubicBezTo>
                <a:cubicBezTo>
                  <a:pt x="19" y="88"/>
                  <a:pt x="19" y="88"/>
                  <a:pt x="19" y="88"/>
                </a:cubicBezTo>
                <a:cubicBezTo>
                  <a:pt x="19" y="169"/>
                  <a:pt x="19" y="169"/>
                  <a:pt x="19" y="169"/>
                </a:cubicBezTo>
                <a:cubicBezTo>
                  <a:pt x="19" y="178"/>
                  <a:pt x="16" y="182"/>
                  <a:pt x="9" y="182"/>
                </a:cubicBezTo>
                <a:cubicBezTo>
                  <a:pt x="3" y="182"/>
                  <a:pt x="0" y="178"/>
                  <a:pt x="0" y="169"/>
                </a:cubicBezTo>
                <a:cubicBezTo>
                  <a:pt x="0" y="76"/>
                  <a:pt x="0" y="76"/>
                  <a:pt x="0" y="76"/>
                </a:cubicBezTo>
                <a:cubicBezTo>
                  <a:pt x="0" y="61"/>
                  <a:pt x="9" y="53"/>
                  <a:pt x="25" y="53"/>
                </a:cubicBezTo>
                <a:cubicBezTo>
                  <a:pt x="73" y="53"/>
                  <a:pt x="73" y="53"/>
                  <a:pt x="73" y="53"/>
                </a:cubicBezTo>
                <a:cubicBezTo>
                  <a:pt x="90" y="53"/>
                  <a:pt x="98" y="61"/>
                  <a:pt x="98" y="76"/>
                </a:cubicBezTo>
                <a:lnTo>
                  <a:pt x="98" y="169"/>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4" name="Freeform 9"/>
          <p:cNvSpPr>
            <a:spLocks noEditPoints="1"/>
          </p:cNvSpPr>
          <p:nvPr/>
        </p:nvSpPr>
        <p:spPr bwMode="auto">
          <a:xfrm>
            <a:off x="3029655" y="1711993"/>
            <a:ext cx="234874" cy="547393"/>
          </a:xfrm>
          <a:custGeom>
            <a:avLst/>
            <a:gdLst>
              <a:gd name="T0" fmla="*/ 69 w 98"/>
              <a:gd name="T1" fmla="*/ 24 h 297"/>
              <a:gd name="T2" fmla="*/ 63 w 98"/>
              <a:gd name="T3" fmla="*/ 43 h 297"/>
              <a:gd name="T4" fmla="*/ 49 w 98"/>
              <a:gd name="T5" fmla="*/ 51 h 297"/>
              <a:gd name="T6" fmla="*/ 35 w 98"/>
              <a:gd name="T7" fmla="*/ 43 h 297"/>
              <a:gd name="T8" fmla="*/ 29 w 98"/>
              <a:gd name="T9" fmla="*/ 24 h 297"/>
              <a:gd name="T10" fmla="*/ 35 w 98"/>
              <a:gd name="T11" fmla="*/ 7 h 297"/>
              <a:gd name="T12" fmla="*/ 49 w 98"/>
              <a:gd name="T13" fmla="*/ 0 h 297"/>
              <a:gd name="T14" fmla="*/ 63 w 98"/>
              <a:gd name="T15" fmla="*/ 7 h 297"/>
              <a:gd name="T16" fmla="*/ 69 w 98"/>
              <a:gd name="T17" fmla="*/ 24 h 297"/>
              <a:gd name="T18" fmla="*/ 98 w 98"/>
              <a:gd name="T19" fmla="*/ 169 h 297"/>
              <a:gd name="T20" fmla="*/ 89 w 98"/>
              <a:gd name="T21" fmla="*/ 182 h 297"/>
              <a:gd name="T22" fmla="*/ 80 w 98"/>
              <a:gd name="T23" fmla="*/ 169 h 297"/>
              <a:gd name="T24" fmla="*/ 80 w 98"/>
              <a:gd name="T25" fmla="*/ 88 h 297"/>
              <a:gd name="T26" fmla="*/ 75 w 98"/>
              <a:gd name="T27" fmla="*/ 88 h 297"/>
              <a:gd name="T28" fmla="*/ 75 w 98"/>
              <a:gd name="T29" fmla="*/ 284 h 297"/>
              <a:gd name="T30" fmla="*/ 64 w 98"/>
              <a:gd name="T31" fmla="*/ 297 h 297"/>
              <a:gd name="T32" fmla="*/ 52 w 98"/>
              <a:gd name="T33" fmla="*/ 284 h 297"/>
              <a:gd name="T34" fmla="*/ 52 w 98"/>
              <a:gd name="T35" fmla="*/ 168 h 297"/>
              <a:gd name="T36" fmla="*/ 46 w 98"/>
              <a:gd name="T37" fmla="*/ 168 h 297"/>
              <a:gd name="T38" fmla="*/ 46 w 98"/>
              <a:gd name="T39" fmla="*/ 284 h 297"/>
              <a:gd name="T40" fmla="*/ 35 w 98"/>
              <a:gd name="T41" fmla="*/ 297 h 297"/>
              <a:gd name="T42" fmla="*/ 24 w 98"/>
              <a:gd name="T43" fmla="*/ 284 h 297"/>
              <a:gd name="T44" fmla="*/ 24 w 98"/>
              <a:gd name="T45" fmla="*/ 88 h 297"/>
              <a:gd name="T46" fmla="*/ 19 w 98"/>
              <a:gd name="T47" fmla="*/ 88 h 297"/>
              <a:gd name="T48" fmla="*/ 19 w 98"/>
              <a:gd name="T49" fmla="*/ 169 h 297"/>
              <a:gd name="T50" fmla="*/ 10 w 98"/>
              <a:gd name="T51" fmla="*/ 182 h 297"/>
              <a:gd name="T52" fmla="*/ 0 w 98"/>
              <a:gd name="T53" fmla="*/ 169 h 297"/>
              <a:gd name="T54" fmla="*/ 0 w 98"/>
              <a:gd name="T55" fmla="*/ 76 h 297"/>
              <a:gd name="T56" fmla="*/ 26 w 98"/>
              <a:gd name="T57" fmla="*/ 53 h 297"/>
              <a:gd name="T58" fmla="*/ 73 w 98"/>
              <a:gd name="T59" fmla="*/ 53 h 297"/>
              <a:gd name="T60" fmla="*/ 98 w 98"/>
              <a:gd name="T61" fmla="*/ 76 h 297"/>
              <a:gd name="T62" fmla="*/ 98 w 98"/>
              <a:gd name="T63" fmla="*/ 1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297">
                <a:moveTo>
                  <a:pt x="69" y="24"/>
                </a:moveTo>
                <a:cubicBezTo>
                  <a:pt x="69" y="31"/>
                  <a:pt x="67" y="37"/>
                  <a:pt x="63" y="43"/>
                </a:cubicBezTo>
                <a:cubicBezTo>
                  <a:pt x="59" y="48"/>
                  <a:pt x="55" y="51"/>
                  <a:pt x="49" y="51"/>
                </a:cubicBezTo>
                <a:cubicBezTo>
                  <a:pt x="44" y="51"/>
                  <a:pt x="39" y="48"/>
                  <a:pt x="35" y="43"/>
                </a:cubicBezTo>
                <a:cubicBezTo>
                  <a:pt x="31" y="37"/>
                  <a:pt x="29" y="31"/>
                  <a:pt x="29" y="24"/>
                </a:cubicBezTo>
                <a:cubicBezTo>
                  <a:pt x="29" y="18"/>
                  <a:pt x="31" y="12"/>
                  <a:pt x="35" y="7"/>
                </a:cubicBezTo>
                <a:cubicBezTo>
                  <a:pt x="39" y="3"/>
                  <a:pt x="44" y="0"/>
                  <a:pt x="49" y="0"/>
                </a:cubicBezTo>
                <a:cubicBezTo>
                  <a:pt x="55" y="0"/>
                  <a:pt x="59" y="3"/>
                  <a:pt x="63" y="7"/>
                </a:cubicBezTo>
                <a:cubicBezTo>
                  <a:pt x="67" y="12"/>
                  <a:pt x="69" y="18"/>
                  <a:pt x="69" y="24"/>
                </a:cubicBezTo>
                <a:close/>
                <a:moveTo>
                  <a:pt x="98" y="169"/>
                </a:moveTo>
                <a:cubicBezTo>
                  <a:pt x="98" y="178"/>
                  <a:pt x="95" y="182"/>
                  <a:pt x="89" y="182"/>
                </a:cubicBezTo>
                <a:cubicBezTo>
                  <a:pt x="83" y="182"/>
                  <a:pt x="80" y="178"/>
                  <a:pt x="80" y="169"/>
                </a:cubicBezTo>
                <a:cubicBezTo>
                  <a:pt x="80" y="88"/>
                  <a:pt x="80" y="88"/>
                  <a:pt x="80" y="88"/>
                </a:cubicBezTo>
                <a:cubicBezTo>
                  <a:pt x="75" y="88"/>
                  <a:pt x="75" y="88"/>
                  <a:pt x="75" y="88"/>
                </a:cubicBezTo>
                <a:cubicBezTo>
                  <a:pt x="75" y="284"/>
                  <a:pt x="75" y="284"/>
                  <a:pt x="75" y="284"/>
                </a:cubicBezTo>
                <a:cubicBezTo>
                  <a:pt x="75" y="292"/>
                  <a:pt x="71" y="297"/>
                  <a:pt x="64" y="297"/>
                </a:cubicBezTo>
                <a:cubicBezTo>
                  <a:pt x="56" y="297"/>
                  <a:pt x="52" y="292"/>
                  <a:pt x="52" y="284"/>
                </a:cubicBezTo>
                <a:cubicBezTo>
                  <a:pt x="52" y="168"/>
                  <a:pt x="52" y="168"/>
                  <a:pt x="52" y="168"/>
                </a:cubicBezTo>
                <a:cubicBezTo>
                  <a:pt x="46" y="168"/>
                  <a:pt x="46" y="168"/>
                  <a:pt x="46" y="168"/>
                </a:cubicBezTo>
                <a:cubicBezTo>
                  <a:pt x="46" y="284"/>
                  <a:pt x="46" y="284"/>
                  <a:pt x="46" y="284"/>
                </a:cubicBezTo>
                <a:cubicBezTo>
                  <a:pt x="46" y="292"/>
                  <a:pt x="43" y="297"/>
                  <a:pt x="35" y="297"/>
                </a:cubicBezTo>
                <a:cubicBezTo>
                  <a:pt x="27" y="297"/>
                  <a:pt x="24" y="292"/>
                  <a:pt x="24" y="284"/>
                </a:cubicBezTo>
                <a:cubicBezTo>
                  <a:pt x="24" y="88"/>
                  <a:pt x="24" y="88"/>
                  <a:pt x="24" y="88"/>
                </a:cubicBezTo>
                <a:cubicBezTo>
                  <a:pt x="19" y="88"/>
                  <a:pt x="19" y="88"/>
                  <a:pt x="19" y="88"/>
                </a:cubicBezTo>
                <a:cubicBezTo>
                  <a:pt x="19" y="169"/>
                  <a:pt x="19" y="169"/>
                  <a:pt x="19" y="169"/>
                </a:cubicBezTo>
                <a:cubicBezTo>
                  <a:pt x="19" y="178"/>
                  <a:pt x="16" y="182"/>
                  <a:pt x="10" y="182"/>
                </a:cubicBezTo>
                <a:cubicBezTo>
                  <a:pt x="3" y="182"/>
                  <a:pt x="0" y="178"/>
                  <a:pt x="0" y="169"/>
                </a:cubicBezTo>
                <a:cubicBezTo>
                  <a:pt x="0" y="76"/>
                  <a:pt x="0" y="76"/>
                  <a:pt x="0" y="76"/>
                </a:cubicBezTo>
                <a:cubicBezTo>
                  <a:pt x="0" y="61"/>
                  <a:pt x="9" y="53"/>
                  <a:pt x="26" y="53"/>
                </a:cubicBezTo>
                <a:cubicBezTo>
                  <a:pt x="73" y="53"/>
                  <a:pt x="73" y="53"/>
                  <a:pt x="73" y="53"/>
                </a:cubicBezTo>
                <a:cubicBezTo>
                  <a:pt x="90" y="53"/>
                  <a:pt x="98" y="61"/>
                  <a:pt x="98" y="76"/>
                </a:cubicBezTo>
                <a:lnTo>
                  <a:pt x="98" y="169"/>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5" name="Freeform 10"/>
          <p:cNvSpPr>
            <a:spLocks noEditPoints="1"/>
          </p:cNvSpPr>
          <p:nvPr/>
        </p:nvSpPr>
        <p:spPr bwMode="auto">
          <a:xfrm>
            <a:off x="1754028" y="1711993"/>
            <a:ext cx="234874" cy="547393"/>
          </a:xfrm>
          <a:custGeom>
            <a:avLst/>
            <a:gdLst>
              <a:gd name="T0" fmla="*/ 69 w 98"/>
              <a:gd name="T1" fmla="*/ 24 h 297"/>
              <a:gd name="T2" fmla="*/ 63 w 98"/>
              <a:gd name="T3" fmla="*/ 43 h 297"/>
              <a:gd name="T4" fmla="*/ 48 w 98"/>
              <a:gd name="T5" fmla="*/ 51 h 297"/>
              <a:gd name="T6" fmla="*/ 34 w 98"/>
              <a:gd name="T7" fmla="*/ 43 h 297"/>
              <a:gd name="T8" fmla="*/ 28 w 98"/>
              <a:gd name="T9" fmla="*/ 24 h 297"/>
              <a:gd name="T10" fmla="*/ 34 w 98"/>
              <a:gd name="T11" fmla="*/ 7 h 297"/>
              <a:gd name="T12" fmla="*/ 48 w 98"/>
              <a:gd name="T13" fmla="*/ 0 h 297"/>
              <a:gd name="T14" fmla="*/ 63 w 98"/>
              <a:gd name="T15" fmla="*/ 7 h 297"/>
              <a:gd name="T16" fmla="*/ 69 w 98"/>
              <a:gd name="T17" fmla="*/ 24 h 297"/>
              <a:gd name="T18" fmla="*/ 98 w 98"/>
              <a:gd name="T19" fmla="*/ 169 h 297"/>
              <a:gd name="T20" fmla="*/ 88 w 98"/>
              <a:gd name="T21" fmla="*/ 182 h 297"/>
              <a:gd name="T22" fmla="*/ 79 w 98"/>
              <a:gd name="T23" fmla="*/ 169 h 297"/>
              <a:gd name="T24" fmla="*/ 79 w 98"/>
              <a:gd name="T25" fmla="*/ 88 h 297"/>
              <a:gd name="T26" fmla="*/ 74 w 98"/>
              <a:gd name="T27" fmla="*/ 88 h 297"/>
              <a:gd name="T28" fmla="*/ 74 w 98"/>
              <a:gd name="T29" fmla="*/ 284 h 297"/>
              <a:gd name="T30" fmla="*/ 63 w 98"/>
              <a:gd name="T31" fmla="*/ 297 h 297"/>
              <a:gd name="T32" fmla="*/ 52 w 98"/>
              <a:gd name="T33" fmla="*/ 284 h 297"/>
              <a:gd name="T34" fmla="*/ 52 w 98"/>
              <a:gd name="T35" fmla="*/ 168 h 297"/>
              <a:gd name="T36" fmla="*/ 46 w 98"/>
              <a:gd name="T37" fmla="*/ 168 h 297"/>
              <a:gd name="T38" fmla="*/ 46 w 98"/>
              <a:gd name="T39" fmla="*/ 284 h 297"/>
              <a:gd name="T40" fmla="*/ 34 w 98"/>
              <a:gd name="T41" fmla="*/ 297 h 297"/>
              <a:gd name="T42" fmla="*/ 23 w 98"/>
              <a:gd name="T43" fmla="*/ 284 h 297"/>
              <a:gd name="T44" fmla="*/ 23 w 98"/>
              <a:gd name="T45" fmla="*/ 88 h 297"/>
              <a:gd name="T46" fmla="*/ 18 w 98"/>
              <a:gd name="T47" fmla="*/ 88 h 297"/>
              <a:gd name="T48" fmla="*/ 18 w 98"/>
              <a:gd name="T49" fmla="*/ 169 h 297"/>
              <a:gd name="T50" fmla="*/ 9 w 98"/>
              <a:gd name="T51" fmla="*/ 182 h 297"/>
              <a:gd name="T52" fmla="*/ 0 w 98"/>
              <a:gd name="T53" fmla="*/ 169 h 297"/>
              <a:gd name="T54" fmla="*/ 0 w 98"/>
              <a:gd name="T55" fmla="*/ 76 h 297"/>
              <a:gd name="T56" fmla="*/ 25 w 98"/>
              <a:gd name="T57" fmla="*/ 53 h 297"/>
              <a:gd name="T58" fmla="*/ 72 w 98"/>
              <a:gd name="T59" fmla="*/ 53 h 297"/>
              <a:gd name="T60" fmla="*/ 98 w 98"/>
              <a:gd name="T61" fmla="*/ 76 h 297"/>
              <a:gd name="T62" fmla="*/ 98 w 98"/>
              <a:gd name="T63" fmla="*/ 1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297">
                <a:moveTo>
                  <a:pt x="69" y="24"/>
                </a:moveTo>
                <a:cubicBezTo>
                  <a:pt x="69" y="31"/>
                  <a:pt x="67" y="37"/>
                  <a:pt x="63" y="43"/>
                </a:cubicBezTo>
                <a:cubicBezTo>
                  <a:pt x="59" y="48"/>
                  <a:pt x="54" y="51"/>
                  <a:pt x="48" y="51"/>
                </a:cubicBezTo>
                <a:cubicBezTo>
                  <a:pt x="43" y="51"/>
                  <a:pt x="38" y="48"/>
                  <a:pt x="34" y="43"/>
                </a:cubicBezTo>
                <a:cubicBezTo>
                  <a:pt x="30" y="37"/>
                  <a:pt x="28" y="31"/>
                  <a:pt x="28" y="24"/>
                </a:cubicBezTo>
                <a:cubicBezTo>
                  <a:pt x="28" y="18"/>
                  <a:pt x="30" y="12"/>
                  <a:pt x="34" y="7"/>
                </a:cubicBezTo>
                <a:cubicBezTo>
                  <a:pt x="38" y="3"/>
                  <a:pt x="43" y="0"/>
                  <a:pt x="48" y="0"/>
                </a:cubicBezTo>
                <a:cubicBezTo>
                  <a:pt x="54" y="0"/>
                  <a:pt x="59" y="3"/>
                  <a:pt x="63" y="7"/>
                </a:cubicBezTo>
                <a:cubicBezTo>
                  <a:pt x="67" y="12"/>
                  <a:pt x="69" y="18"/>
                  <a:pt x="69" y="24"/>
                </a:cubicBezTo>
                <a:close/>
                <a:moveTo>
                  <a:pt x="98" y="169"/>
                </a:moveTo>
                <a:cubicBezTo>
                  <a:pt x="98" y="178"/>
                  <a:pt x="95" y="182"/>
                  <a:pt x="88" y="182"/>
                </a:cubicBezTo>
                <a:cubicBezTo>
                  <a:pt x="82" y="182"/>
                  <a:pt x="79" y="178"/>
                  <a:pt x="79" y="169"/>
                </a:cubicBezTo>
                <a:cubicBezTo>
                  <a:pt x="79" y="88"/>
                  <a:pt x="79" y="88"/>
                  <a:pt x="79" y="88"/>
                </a:cubicBezTo>
                <a:cubicBezTo>
                  <a:pt x="74" y="88"/>
                  <a:pt x="74" y="88"/>
                  <a:pt x="74" y="88"/>
                </a:cubicBezTo>
                <a:cubicBezTo>
                  <a:pt x="74" y="284"/>
                  <a:pt x="74" y="284"/>
                  <a:pt x="74" y="284"/>
                </a:cubicBezTo>
                <a:cubicBezTo>
                  <a:pt x="74" y="292"/>
                  <a:pt x="71" y="297"/>
                  <a:pt x="63" y="297"/>
                </a:cubicBezTo>
                <a:cubicBezTo>
                  <a:pt x="55" y="297"/>
                  <a:pt x="52" y="292"/>
                  <a:pt x="52" y="284"/>
                </a:cubicBezTo>
                <a:cubicBezTo>
                  <a:pt x="52" y="168"/>
                  <a:pt x="52" y="168"/>
                  <a:pt x="52" y="168"/>
                </a:cubicBezTo>
                <a:cubicBezTo>
                  <a:pt x="46" y="168"/>
                  <a:pt x="46" y="168"/>
                  <a:pt x="46" y="168"/>
                </a:cubicBezTo>
                <a:cubicBezTo>
                  <a:pt x="46" y="284"/>
                  <a:pt x="46" y="284"/>
                  <a:pt x="46" y="284"/>
                </a:cubicBezTo>
                <a:cubicBezTo>
                  <a:pt x="46" y="292"/>
                  <a:pt x="42" y="297"/>
                  <a:pt x="34" y="297"/>
                </a:cubicBezTo>
                <a:cubicBezTo>
                  <a:pt x="27" y="297"/>
                  <a:pt x="23" y="292"/>
                  <a:pt x="23" y="284"/>
                </a:cubicBezTo>
                <a:cubicBezTo>
                  <a:pt x="23" y="88"/>
                  <a:pt x="23" y="88"/>
                  <a:pt x="23" y="88"/>
                </a:cubicBezTo>
                <a:cubicBezTo>
                  <a:pt x="18" y="88"/>
                  <a:pt x="18" y="88"/>
                  <a:pt x="18" y="88"/>
                </a:cubicBezTo>
                <a:cubicBezTo>
                  <a:pt x="18" y="169"/>
                  <a:pt x="18" y="169"/>
                  <a:pt x="18" y="169"/>
                </a:cubicBezTo>
                <a:cubicBezTo>
                  <a:pt x="18" y="178"/>
                  <a:pt x="15" y="182"/>
                  <a:pt x="9" y="182"/>
                </a:cubicBezTo>
                <a:cubicBezTo>
                  <a:pt x="3" y="182"/>
                  <a:pt x="0" y="178"/>
                  <a:pt x="0" y="169"/>
                </a:cubicBezTo>
                <a:cubicBezTo>
                  <a:pt x="0" y="76"/>
                  <a:pt x="0" y="76"/>
                  <a:pt x="0" y="76"/>
                </a:cubicBezTo>
                <a:cubicBezTo>
                  <a:pt x="0" y="61"/>
                  <a:pt x="8" y="53"/>
                  <a:pt x="25" y="53"/>
                </a:cubicBezTo>
                <a:cubicBezTo>
                  <a:pt x="72" y="53"/>
                  <a:pt x="72" y="53"/>
                  <a:pt x="72" y="53"/>
                </a:cubicBezTo>
                <a:cubicBezTo>
                  <a:pt x="89" y="53"/>
                  <a:pt x="98" y="61"/>
                  <a:pt x="98" y="76"/>
                </a:cubicBezTo>
                <a:lnTo>
                  <a:pt x="98" y="169"/>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6" name="Freeform 11"/>
          <p:cNvSpPr>
            <a:spLocks noEditPoints="1"/>
          </p:cNvSpPr>
          <p:nvPr/>
        </p:nvSpPr>
        <p:spPr bwMode="auto">
          <a:xfrm>
            <a:off x="2168922" y="1425759"/>
            <a:ext cx="196496" cy="457926"/>
          </a:xfrm>
          <a:custGeom>
            <a:avLst/>
            <a:gdLst>
              <a:gd name="T0" fmla="*/ 57 w 82"/>
              <a:gd name="T1" fmla="*/ 20 h 249"/>
              <a:gd name="T2" fmla="*/ 52 w 82"/>
              <a:gd name="T3" fmla="*/ 36 h 249"/>
              <a:gd name="T4" fmla="*/ 40 w 82"/>
              <a:gd name="T5" fmla="*/ 42 h 249"/>
              <a:gd name="T6" fmla="*/ 29 w 82"/>
              <a:gd name="T7" fmla="*/ 36 h 249"/>
              <a:gd name="T8" fmla="*/ 24 w 82"/>
              <a:gd name="T9" fmla="*/ 20 h 249"/>
              <a:gd name="T10" fmla="*/ 28 w 82"/>
              <a:gd name="T11" fmla="*/ 6 h 249"/>
              <a:gd name="T12" fmla="*/ 40 w 82"/>
              <a:gd name="T13" fmla="*/ 0 h 249"/>
              <a:gd name="T14" fmla="*/ 52 w 82"/>
              <a:gd name="T15" fmla="*/ 6 h 249"/>
              <a:gd name="T16" fmla="*/ 57 w 82"/>
              <a:gd name="T17" fmla="*/ 20 h 249"/>
              <a:gd name="T18" fmla="*/ 82 w 82"/>
              <a:gd name="T19" fmla="*/ 142 h 249"/>
              <a:gd name="T20" fmla="*/ 74 w 82"/>
              <a:gd name="T21" fmla="*/ 152 h 249"/>
              <a:gd name="T22" fmla="*/ 66 w 82"/>
              <a:gd name="T23" fmla="*/ 142 h 249"/>
              <a:gd name="T24" fmla="*/ 66 w 82"/>
              <a:gd name="T25" fmla="*/ 74 h 249"/>
              <a:gd name="T26" fmla="*/ 62 w 82"/>
              <a:gd name="T27" fmla="*/ 74 h 249"/>
              <a:gd name="T28" fmla="*/ 62 w 82"/>
              <a:gd name="T29" fmla="*/ 239 h 249"/>
              <a:gd name="T30" fmla="*/ 53 w 82"/>
              <a:gd name="T31" fmla="*/ 249 h 249"/>
              <a:gd name="T32" fmla="*/ 43 w 82"/>
              <a:gd name="T33" fmla="*/ 239 h 249"/>
              <a:gd name="T34" fmla="*/ 43 w 82"/>
              <a:gd name="T35" fmla="*/ 141 h 249"/>
              <a:gd name="T36" fmla="*/ 38 w 82"/>
              <a:gd name="T37" fmla="*/ 141 h 249"/>
              <a:gd name="T38" fmla="*/ 38 w 82"/>
              <a:gd name="T39" fmla="*/ 239 h 249"/>
              <a:gd name="T40" fmla="*/ 29 w 82"/>
              <a:gd name="T41" fmla="*/ 249 h 249"/>
              <a:gd name="T42" fmla="*/ 19 w 82"/>
              <a:gd name="T43" fmla="*/ 239 h 249"/>
              <a:gd name="T44" fmla="*/ 19 w 82"/>
              <a:gd name="T45" fmla="*/ 74 h 249"/>
              <a:gd name="T46" fmla="*/ 15 w 82"/>
              <a:gd name="T47" fmla="*/ 74 h 249"/>
              <a:gd name="T48" fmla="*/ 15 w 82"/>
              <a:gd name="T49" fmla="*/ 142 h 249"/>
              <a:gd name="T50" fmla="*/ 7 w 82"/>
              <a:gd name="T51" fmla="*/ 152 h 249"/>
              <a:gd name="T52" fmla="*/ 0 w 82"/>
              <a:gd name="T53" fmla="*/ 142 h 249"/>
              <a:gd name="T54" fmla="*/ 0 w 82"/>
              <a:gd name="T55" fmla="*/ 64 h 249"/>
              <a:gd name="T56" fmla="*/ 21 w 82"/>
              <a:gd name="T57" fmla="*/ 45 h 249"/>
              <a:gd name="T58" fmla="*/ 61 w 82"/>
              <a:gd name="T59" fmla="*/ 45 h 249"/>
              <a:gd name="T60" fmla="*/ 82 w 82"/>
              <a:gd name="T61" fmla="*/ 64 h 249"/>
              <a:gd name="T62" fmla="*/ 82 w 82"/>
              <a:gd name="T63" fmla="*/ 14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249">
                <a:moveTo>
                  <a:pt x="57" y="20"/>
                </a:moveTo>
                <a:cubicBezTo>
                  <a:pt x="57" y="26"/>
                  <a:pt x="56" y="31"/>
                  <a:pt x="52" y="36"/>
                </a:cubicBezTo>
                <a:cubicBezTo>
                  <a:pt x="49" y="40"/>
                  <a:pt x="45" y="42"/>
                  <a:pt x="40" y="42"/>
                </a:cubicBezTo>
                <a:cubicBezTo>
                  <a:pt x="36" y="42"/>
                  <a:pt x="32" y="40"/>
                  <a:pt x="29" y="36"/>
                </a:cubicBezTo>
                <a:cubicBezTo>
                  <a:pt x="25" y="31"/>
                  <a:pt x="24" y="26"/>
                  <a:pt x="24" y="20"/>
                </a:cubicBezTo>
                <a:cubicBezTo>
                  <a:pt x="24" y="15"/>
                  <a:pt x="25" y="10"/>
                  <a:pt x="28" y="6"/>
                </a:cubicBezTo>
                <a:cubicBezTo>
                  <a:pt x="32" y="2"/>
                  <a:pt x="36" y="0"/>
                  <a:pt x="40" y="0"/>
                </a:cubicBezTo>
                <a:cubicBezTo>
                  <a:pt x="45" y="0"/>
                  <a:pt x="49" y="2"/>
                  <a:pt x="52" y="6"/>
                </a:cubicBezTo>
                <a:cubicBezTo>
                  <a:pt x="56" y="10"/>
                  <a:pt x="57" y="15"/>
                  <a:pt x="57" y="20"/>
                </a:cubicBezTo>
                <a:close/>
                <a:moveTo>
                  <a:pt x="82" y="142"/>
                </a:moveTo>
                <a:cubicBezTo>
                  <a:pt x="82" y="149"/>
                  <a:pt x="79" y="152"/>
                  <a:pt x="74" y="152"/>
                </a:cubicBezTo>
                <a:cubicBezTo>
                  <a:pt x="69" y="152"/>
                  <a:pt x="66" y="149"/>
                  <a:pt x="66" y="142"/>
                </a:cubicBezTo>
                <a:cubicBezTo>
                  <a:pt x="66" y="74"/>
                  <a:pt x="66" y="74"/>
                  <a:pt x="66" y="74"/>
                </a:cubicBezTo>
                <a:cubicBezTo>
                  <a:pt x="62" y="74"/>
                  <a:pt x="62" y="74"/>
                  <a:pt x="62" y="74"/>
                </a:cubicBezTo>
                <a:cubicBezTo>
                  <a:pt x="62" y="239"/>
                  <a:pt x="62" y="239"/>
                  <a:pt x="62" y="239"/>
                </a:cubicBezTo>
                <a:cubicBezTo>
                  <a:pt x="62" y="245"/>
                  <a:pt x="59" y="249"/>
                  <a:pt x="53" y="249"/>
                </a:cubicBezTo>
                <a:cubicBezTo>
                  <a:pt x="46" y="249"/>
                  <a:pt x="43" y="245"/>
                  <a:pt x="43" y="239"/>
                </a:cubicBezTo>
                <a:cubicBezTo>
                  <a:pt x="43" y="141"/>
                  <a:pt x="43" y="141"/>
                  <a:pt x="43" y="141"/>
                </a:cubicBezTo>
                <a:cubicBezTo>
                  <a:pt x="38" y="141"/>
                  <a:pt x="38" y="141"/>
                  <a:pt x="38" y="141"/>
                </a:cubicBezTo>
                <a:cubicBezTo>
                  <a:pt x="38" y="239"/>
                  <a:pt x="38" y="239"/>
                  <a:pt x="38" y="239"/>
                </a:cubicBezTo>
                <a:cubicBezTo>
                  <a:pt x="38" y="245"/>
                  <a:pt x="35" y="249"/>
                  <a:pt x="29" y="249"/>
                </a:cubicBezTo>
                <a:cubicBezTo>
                  <a:pt x="22" y="249"/>
                  <a:pt x="19" y="245"/>
                  <a:pt x="19" y="239"/>
                </a:cubicBezTo>
                <a:cubicBezTo>
                  <a:pt x="19" y="74"/>
                  <a:pt x="19" y="74"/>
                  <a:pt x="19" y="74"/>
                </a:cubicBezTo>
                <a:cubicBezTo>
                  <a:pt x="15" y="74"/>
                  <a:pt x="15" y="74"/>
                  <a:pt x="15" y="74"/>
                </a:cubicBezTo>
                <a:cubicBezTo>
                  <a:pt x="15" y="142"/>
                  <a:pt x="15" y="142"/>
                  <a:pt x="15" y="142"/>
                </a:cubicBezTo>
                <a:cubicBezTo>
                  <a:pt x="15" y="149"/>
                  <a:pt x="13" y="152"/>
                  <a:pt x="7" y="152"/>
                </a:cubicBezTo>
                <a:cubicBezTo>
                  <a:pt x="2" y="152"/>
                  <a:pt x="0" y="149"/>
                  <a:pt x="0" y="142"/>
                </a:cubicBezTo>
                <a:cubicBezTo>
                  <a:pt x="0" y="64"/>
                  <a:pt x="0" y="64"/>
                  <a:pt x="0" y="64"/>
                </a:cubicBezTo>
                <a:cubicBezTo>
                  <a:pt x="0" y="51"/>
                  <a:pt x="7" y="45"/>
                  <a:pt x="21" y="45"/>
                </a:cubicBezTo>
                <a:cubicBezTo>
                  <a:pt x="61" y="45"/>
                  <a:pt x="61" y="45"/>
                  <a:pt x="61" y="45"/>
                </a:cubicBezTo>
                <a:cubicBezTo>
                  <a:pt x="75" y="45"/>
                  <a:pt x="82" y="51"/>
                  <a:pt x="82" y="64"/>
                </a:cubicBezTo>
                <a:lnTo>
                  <a:pt x="82" y="142"/>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7" name="Freeform 12"/>
          <p:cNvSpPr>
            <a:spLocks noEditPoints="1"/>
          </p:cNvSpPr>
          <p:nvPr/>
        </p:nvSpPr>
        <p:spPr bwMode="auto">
          <a:xfrm>
            <a:off x="2713209" y="1425759"/>
            <a:ext cx="196496" cy="457926"/>
          </a:xfrm>
          <a:custGeom>
            <a:avLst/>
            <a:gdLst>
              <a:gd name="T0" fmla="*/ 57 w 82"/>
              <a:gd name="T1" fmla="*/ 20 h 249"/>
              <a:gd name="T2" fmla="*/ 52 w 82"/>
              <a:gd name="T3" fmla="*/ 36 h 249"/>
              <a:gd name="T4" fmla="*/ 40 w 82"/>
              <a:gd name="T5" fmla="*/ 42 h 249"/>
              <a:gd name="T6" fmla="*/ 29 w 82"/>
              <a:gd name="T7" fmla="*/ 36 h 249"/>
              <a:gd name="T8" fmla="*/ 24 w 82"/>
              <a:gd name="T9" fmla="*/ 20 h 249"/>
              <a:gd name="T10" fmla="*/ 28 w 82"/>
              <a:gd name="T11" fmla="*/ 6 h 249"/>
              <a:gd name="T12" fmla="*/ 40 w 82"/>
              <a:gd name="T13" fmla="*/ 0 h 249"/>
              <a:gd name="T14" fmla="*/ 52 w 82"/>
              <a:gd name="T15" fmla="*/ 6 h 249"/>
              <a:gd name="T16" fmla="*/ 57 w 82"/>
              <a:gd name="T17" fmla="*/ 20 h 249"/>
              <a:gd name="T18" fmla="*/ 82 w 82"/>
              <a:gd name="T19" fmla="*/ 142 h 249"/>
              <a:gd name="T20" fmla="*/ 74 w 82"/>
              <a:gd name="T21" fmla="*/ 152 h 249"/>
              <a:gd name="T22" fmla="*/ 66 w 82"/>
              <a:gd name="T23" fmla="*/ 142 h 249"/>
              <a:gd name="T24" fmla="*/ 66 w 82"/>
              <a:gd name="T25" fmla="*/ 74 h 249"/>
              <a:gd name="T26" fmla="*/ 62 w 82"/>
              <a:gd name="T27" fmla="*/ 74 h 249"/>
              <a:gd name="T28" fmla="*/ 62 w 82"/>
              <a:gd name="T29" fmla="*/ 239 h 249"/>
              <a:gd name="T30" fmla="*/ 53 w 82"/>
              <a:gd name="T31" fmla="*/ 249 h 249"/>
              <a:gd name="T32" fmla="*/ 43 w 82"/>
              <a:gd name="T33" fmla="*/ 239 h 249"/>
              <a:gd name="T34" fmla="*/ 43 w 82"/>
              <a:gd name="T35" fmla="*/ 141 h 249"/>
              <a:gd name="T36" fmla="*/ 38 w 82"/>
              <a:gd name="T37" fmla="*/ 141 h 249"/>
              <a:gd name="T38" fmla="*/ 38 w 82"/>
              <a:gd name="T39" fmla="*/ 239 h 249"/>
              <a:gd name="T40" fmla="*/ 29 w 82"/>
              <a:gd name="T41" fmla="*/ 249 h 249"/>
              <a:gd name="T42" fmla="*/ 19 w 82"/>
              <a:gd name="T43" fmla="*/ 239 h 249"/>
              <a:gd name="T44" fmla="*/ 19 w 82"/>
              <a:gd name="T45" fmla="*/ 74 h 249"/>
              <a:gd name="T46" fmla="*/ 15 w 82"/>
              <a:gd name="T47" fmla="*/ 74 h 249"/>
              <a:gd name="T48" fmla="*/ 15 w 82"/>
              <a:gd name="T49" fmla="*/ 142 h 249"/>
              <a:gd name="T50" fmla="*/ 7 w 82"/>
              <a:gd name="T51" fmla="*/ 152 h 249"/>
              <a:gd name="T52" fmla="*/ 0 w 82"/>
              <a:gd name="T53" fmla="*/ 142 h 249"/>
              <a:gd name="T54" fmla="*/ 0 w 82"/>
              <a:gd name="T55" fmla="*/ 64 h 249"/>
              <a:gd name="T56" fmla="*/ 21 w 82"/>
              <a:gd name="T57" fmla="*/ 45 h 249"/>
              <a:gd name="T58" fmla="*/ 60 w 82"/>
              <a:gd name="T59" fmla="*/ 45 h 249"/>
              <a:gd name="T60" fmla="*/ 82 w 82"/>
              <a:gd name="T61" fmla="*/ 64 h 249"/>
              <a:gd name="T62" fmla="*/ 82 w 82"/>
              <a:gd name="T63" fmla="*/ 14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249">
                <a:moveTo>
                  <a:pt x="57" y="20"/>
                </a:moveTo>
                <a:cubicBezTo>
                  <a:pt x="57" y="26"/>
                  <a:pt x="56" y="31"/>
                  <a:pt x="52" y="36"/>
                </a:cubicBezTo>
                <a:cubicBezTo>
                  <a:pt x="49" y="40"/>
                  <a:pt x="45" y="42"/>
                  <a:pt x="40" y="42"/>
                </a:cubicBezTo>
                <a:cubicBezTo>
                  <a:pt x="36" y="42"/>
                  <a:pt x="32" y="40"/>
                  <a:pt x="29" y="36"/>
                </a:cubicBezTo>
                <a:cubicBezTo>
                  <a:pt x="25" y="31"/>
                  <a:pt x="24" y="26"/>
                  <a:pt x="24" y="20"/>
                </a:cubicBezTo>
                <a:cubicBezTo>
                  <a:pt x="24" y="15"/>
                  <a:pt x="25" y="10"/>
                  <a:pt x="28" y="6"/>
                </a:cubicBezTo>
                <a:cubicBezTo>
                  <a:pt x="32" y="2"/>
                  <a:pt x="36" y="0"/>
                  <a:pt x="40" y="0"/>
                </a:cubicBezTo>
                <a:cubicBezTo>
                  <a:pt x="45" y="0"/>
                  <a:pt x="49" y="2"/>
                  <a:pt x="52" y="6"/>
                </a:cubicBezTo>
                <a:cubicBezTo>
                  <a:pt x="56" y="10"/>
                  <a:pt x="57" y="15"/>
                  <a:pt x="57" y="20"/>
                </a:cubicBezTo>
                <a:close/>
                <a:moveTo>
                  <a:pt x="82" y="142"/>
                </a:moveTo>
                <a:cubicBezTo>
                  <a:pt x="82" y="149"/>
                  <a:pt x="79" y="152"/>
                  <a:pt x="74" y="152"/>
                </a:cubicBezTo>
                <a:cubicBezTo>
                  <a:pt x="69" y="152"/>
                  <a:pt x="66" y="149"/>
                  <a:pt x="66" y="142"/>
                </a:cubicBezTo>
                <a:cubicBezTo>
                  <a:pt x="66" y="74"/>
                  <a:pt x="66" y="74"/>
                  <a:pt x="66" y="74"/>
                </a:cubicBezTo>
                <a:cubicBezTo>
                  <a:pt x="62" y="74"/>
                  <a:pt x="62" y="74"/>
                  <a:pt x="62" y="74"/>
                </a:cubicBezTo>
                <a:cubicBezTo>
                  <a:pt x="62" y="239"/>
                  <a:pt x="62" y="239"/>
                  <a:pt x="62" y="239"/>
                </a:cubicBezTo>
                <a:cubicBezTo>
                  <a:pt x="62" y="245"/>
                  <a:pt x="59" y="249"/>
                  <a:pt x="53" y="249"/>
                </a:cubicBezTo>
                <a:cubicBezTo>
                  <a:pt x="46" y="249"/>
                  <a:pt x="43" y="245"/>
                  <a:pt x="43" y="239"/>
                </a:cubicBezTo>
                <a:cubicBezTo>
                  <a:pt x="43" y="141"/>
                  <a:pt x="43" y="141"/>
                  <a:pt x="43" y="141"/>
                </a:cubicBezTo>
                <a:cubicBezTo>
                  <a:pt x="38" y="141"/>
                  <a:pt x="38" y="141"/>
                  <a:pt x="38" y="141"/>
                </a:cubicBezTo>
                <a:cubicBezTo>
                  <a:pt x="38" y="239"/>
                  <a:pt x="38" y="239"/>
                  <a:pt x="38" y="239"/>
                </a:cubicBezTo>
                <a:cubicBezTo>
                  <a:pt x="38" y="245"/>
                  <a:pt x="35" y="249"/>
                  <a:pt x="29" y="249"/>
                </a:cubicBezTo>
                <a:cubicBezTo>
                  <a:pt x="22" y="249"/>
                  <a:pt x="19" y="245"/>
                  <a:pt x="19" y="239"/>
                </a:cubicBezTo>
                <a:cubicBezTo>
                  <a:pt x="19" y="74"/>
                  <a:pt x="19" y="74"/>
                  <a:pt x="19" y="74"/>
                </a:cubicBezTo>
                <a:cubicBezTo>
                  <a:pt x="15" y="74"/>
                  <a:pt x="15" y="74"/>
                  <a:pt x="15" y="74"/>
                </a:cubicBezTo>
                <a:cubicBezTo>
                  <a:pt x="15" y="142"/>
                  <a:pt x="15" y="142"/>
                  <a:pt x="15" y="142"/>
                </a:cubicBezTo>
                <a:cubicBezTo>
                  <a:pt x="15" y="149"/>
                  <a:pt x="12" y="152"/>
                  <a:pt x="7" y="152"/>
                </a:cubicBezTo>
                <a:cubicBezTo>
                  <a:pt x="2" y="152"/>
                  <a:pt x="0" y="149"/>
                  <a:pt x="0" y="142"/>
                </a:cubicBezTo>
                <a:cubicBezTo>
                  <a:pt x="0" y="64"/>
                  <a:pt x="0" y="64"/>
                  <a:pt x="0" y="64"/>
                </a:cubicBezTo>
                <a:cubicBezTo>
                  <a:pt x="0" y="51"/>
                  <a:pt x="7" y="45"/>
                  <a:pt x="21" y="45"/>
                </a:cubicBezTo>
                <a:cubicBezTo>
                  <a:pt x="60" y="45"/>
                  <a:pt x="60" y="45"/>
                  <a:pt x="60" y="45"/>
                </a:cubicBezTo>
                <a:cubicBezTo>
                  <a:pt x="75" y="45"/>
                  <a:pt x="82" y="51"/>
                  <a:pt x="82" y="64"/>
                </a:cubicBezTo>
                <a:lnTo>
                  <a:pt x="82" y="142"/>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48" name="Freeform 13"/>
          <p:cNvSpPr>
            <a:spLocks noEditPoints="1"/>
          </p:cNvSpPr>
          <p:nvPr/>
        </p:nvSpPr>
        <p:spPr bwMode="auto">
          <a:xfrm>
            <a:off x="1526187" y="1425759"/>
            <a:ext cx="198031" cy="457926"/>
          </a:xfrm>
          <a:custGeom>
            <a:avLst/>
            <a:gdLst>
              <a:gd name="T0" fmla="*/ 58 w 82"/>
              <a:gd name="T1" fmla="*/ 20 h 249"/>
              <a:gd name="T2" fmla="*/ 53 w 82"/>
              <a:gd name="T3" fmla="*/ 36 h 249"/>
              <a:gd name="T4" fmla="*/ 41 w 82"/>
              <a:gd name="T5" fmla="*/ 42 h 249"/>
              <a:gd name="T6" fmla="*/ 29 w 82"/>
              <a:gd name="T7" fmla="*/ 36 h 249"/>
              <a:gd name="T8" fmla="*/ 24 w 82"/>
              <a:gd name="T9" fmla="*/ 20 h 249"/>
              <a:gd name="T10" fmla="*/ 29 w 82"/>
              <a:gd name="T11" fmla="*/ 6 h 249"/>
              <a:gd name="T12" fmla="*/ 41 w 82"/>
              <a:gd name="T13" fmla="*/ 0 h 249"/>
              <a:gd name="T14" fmla="*/ 53 w 82"/>
              <a:gd name="T15" fmla="*/ 6 h 249"/>
              <a:gd name="T16" fmla="*/ 58 w 82"/>
              <a:gd name="T17" fmla="*/ 20 h 249"/>
              <a:gd name="T18" fmla="*/ 82 w 82"/>
              <a:gd name="T19" fmla="*/ 142 h 249"/>
              <a:gd name="T20" fmla="*/ 75 w 82"/>
              <a:gd name="T21" fmla="*/ 152 h 249"/>
              <a:gd name="T22" fmla="*/ 67 w 82"/>
              <a:gd name="T23" fmla="*/ 142 h 249"/>
              <a:gd name="T24" fmla="*/ 67 w 82"/>
              <a:gd name="T25" fmla="*/ 74 h 249"/>
              <a:gd name="T26" fmla="*/ 63 w 82"/>
              <a:gd name="T27" fmla="*/ 74 h 249"/>
              <a:gd name="T28" fmla="*/ 63 w 82"/>
              <a:gd name="T29" fmla="*/ 239 h 249"/>
              <a:gd name="T30" fmla="*/ 53 w 82"/>
              <a:gd name="T31" fmla="*/ 249 h 249"/>
              <a:gd name="T32" fmla="*/ 44 w 82"/>
              <a:gd name="T33" fmla="*/ 239 h 249"/>
              <a:gd name="T34" fmla="*/ 44 w 82"/>
              <a:gd name="T35" fmla="*/ 141 h 249"/>
              <a:gd name="T36" fmla="*/ 39 w 82"/>
              <a:gd name="T37" fmla="*/ 141 h 249"/>
              <a:gd name="T38" fmla="*/ 39 w 82"/>
              <a:gd name="T39" fmla="*/ 239 h 249"/>
              <a:gd name="T40" fmla="*/ 29 w 82"/>
              <a:gd name="T41" fmla="*/ 249 h 249"/>
              <a:gd name="T42" fmla="*/ 20 w 82"/>
              <a:gd name="T43" fmla="*/ 239 h 249"/>
              <a:gd name="T44" fmla="*/ 20 w 82"/>
              <a:gd name="T45" fmla="*/ 74 h 249"/>
              <a:gd name="T46" fmla="*/ 16 w 82"/>
              <a:gd name="T47" fmla="*/ 74 h 249"/>
              <a:gd name="T48" fmla="*/ 16 w 82"/>
              <a:gd name="T49" fmla="*/ 142 h 249"/>
              <a:gd name="T50" fmla="*/ 8 w 82"/>
              <a:gd name="T51" fmla="*/ 152 h 249"/>
              <a:gd name="T52" fmla="*/ 0 w 82"/>
              <a:gd name="T53" fmla="*/ 142 h 249"/>
              <a:gd name="T54" fmla="*/ 0 w 82"/>
              <a:gd name="T55" fmla="*/ 64 h 249"/>
              <a:gd name="T56" fmla="*/ 22 w 82"/>
              <a:gd name="T57" fmla="*/ 45 h 249"/>
              <a:gd name="T58" fmla="*/ 61 w 82"/>
              <a:gd name="T59" fmla="*/ 45 h 249"/>
              <a:gd name="T60" fmla="*/ 82 w 82"/>
              <a:gd name="T61" fmla="*/ 64 h 249"/>
              <a:gd name="T62" fmla="*/ 82 w 82"/>
              <a:gd name="T63" fmla="*/ 14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249">
                <a:moveTo>
                  <a:pt x="58" y="20"/>
                </a:moveTo>
                <a:cubicBezTo>
                  <a:pt x="58" y="26"/>
                  <a:pt x="56" y="31"/>
                  <a:pt x="53" y="36"/>
                </a:cubicBezTo>
                <a:cubicBezTo>
                  <a:pt x="50" y="40"/>
                  <a:pt x="46" y="42"/>
                  <a:pt x="41" y="42"/>
                </a:cubicBezTo>
                <a:cubicBezTo>
                  <a:pt x="36" y="42"/>
                  <a:pt x="32" y="40"/>
                  <a:pt x="29" y="36"/>
                </a:cubicBezTo>
                <a:cubicBezTo>
                  <a:pt x="26" y="31"/>
                  <a:pt x="24" y="26"/>
                  <a:pt x="24" y="20"/>
                </a:cubicBezTo>
                <a:cubicBezTo>
                  <a:pt x="24" y="15"/>
                  <a:pt x="26" y="10"/>
                  <a:pt x="29" y="6"/>
                </a:cubicBezTo>
                <a:cubicBezTo>
                  <a:pt x="32" y="2"/>
                  <a:pt x="36" y="0"/>
                  <a:pt x="41" y="0"/>
                </a:cubicBezTo>
                <a:cubicBezTo>
                  <a:pt x="46" y="0"/>
                  <a:pt x="50" y="2"/>
                  <a:pt x="53" y="6"/>
                </a:cubicBezTo>
                <a:cubicBezTo>
                  <a:pt x="56" y="10"/>
                  <a:pt x="58" y="15"/>
                  <a:pt x="58" y="20"/>
                </a:cubicBezTo>
                <a:close/>
                <a:moveTo>
                  <a:pt x="82" y="142"/>
                </a:moveTo>
                <a:cubicBezTo>
                  <a:pt x="82" y="149"/>
                  <a:pt x="80" y="152"/>
                  <a:pt x="75" y="152"/>
                </a:cubicBezTo>
                <a:cubicBezTo>
                  <a:pt x="69" y="152"/>
                  <a:pt x="67" y="149"/>
                  <a:pt x="67" y="142"/>
                </a:cubicBezTo>
                <a:cubicBezTo>
                  <a:pt x="67" y="74"/>
                  <a:pt x="67" y="74"/>
                  <a:pt x="67" y="74"/>
                </a:cubicBezTo>
                <a:cubicBezTo>
                  <a:pt x="63" y="74"/>
                  <a:pt x="63" y="74"/>
                  <a:pt x="63" y="74"/>
                </a:cubicBezTo>
                <a:cubicBezTo>
                  <a:pt x="63" y="239"/>
                  <a:pt x="63" y="239"/>
                  <a:pt x="63" y="239"/>
                </a:cubicBezTo>
                <a:cubicBezTo>
                  <a:pt x="63" y="245"/>
                  <a:pt x="60" y="249"/>
                  <a:pt x="53" y="249"/>
                </a:cubicBezTo>
                <a:cubicBezTo>
                  <a:pt x="47" y="249"/>
                  <a:pt x="44" y="245"/>
                  <a:pt x="44" y="239"/>
                </a:cubicBezTo>
                <a:cubicBezTo>
                  <a:pt x="44" y="141"/>
                  <a:pt x="44" y="141"/>
                  <a:pt x="44" y="141"/>
                </a:cubicBezTo>
                <a:cubicBezTo>
                  <a:pt x="39" y="141"/>
                  <a:pt x="39" y="141"/>
                  <a:pt x="39" y="141"/>
                </a:cubicBezTo>
                <a:cubicBezTo>
                  <a:pt x="39" y="239"/>
                  <a:pt x="39" y="239"/>
                  <a:pt x="39" y="239"/>
                </a:cubicBezTo>
                <a:cubicBezTo>
                  <a:pt x="39" y="245"/>
                  <a:pt x="36" y="249"/>
                  <a:pt x="29" y="249"/>
                </a:cubicBezTo>
                <a:cubicBezTo>
                  <a:pt x="23" y="249"/>
                  <a:pt x="20" y="245"/>
                  <a:pt x="20" y="239"/>
                </a:cubicBezTo>
                <a:cubicBezTo>
                  <a:pt x="20" y="74"/>
                  <a:pt x="20" y="74"/>
                  <a:pt x="20" y="74"/>
                </a:cubicBezTo>
                <a:cubicBezTo>
                  <a:pt x="16" y="74"/>
                  <a:pt x="16" y="74"/>
                  <a:pt x="16" y="74"/>
                </a:cubicBezTo>
                <a:cubicBezTo>
                  <a:pt x="16" y="142"/>
                  <a:pt x="16" y="142"/>
                  <a:pt x="16" y="142"/>
                </a:cubicBezTo>
                <a:cubicBezTo>
                  <a:pt x="16" y="149"/>
                  <a:pt x="13" y="152"/>
                  <a:pt x="8" y="152"/>
                </a:cubicBezTo>
                <a:cubicBezTo>
                  <a:pt x="3" y="152"/>
                  <a:pt x="0" y="149"/>
                  <a:pt x="0" y="142"/>
                </a:cubicBezTo>
                <a:cubicBezTo>
                  <a:pt x="0" y="64"/>
                  <a:pt x="0" y="64"/>
                  <a:pt x="0" y="64"/>
                </a:cubicBezTo>
                <a:cubicBezTo>
                  <a:pt x="0" y="51"/>
                  <a:pt x="7" y="45"/>
                  <a:pt x="22" y="45"/>
                </a:cubicBezTo>
                <a:cubicBezTo>
                  <a:pt x="61" y="45"/>
                  <a:pt x="61" y="45"/>
                  <a:pt x="61" y="45"/>
                </a:cubicBezTo>
                <a:cubicBezTo>
                  <a:pt x="75" y="45"/>
                  <a:pt x="82" y="51"/>
                  <a:pt x="82" y="64"/>
                </a:cubicBezTo>
                <a:lnTo>
                  <a:pt x="82" y="142"/>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49" name="Freeform 14"/>
          <p:cNvSpPr>
            <a:spLocks noEditPoints="1"/>
          </p:cNvSpPr>
          <p:nvPr/>
        </p:nvSpPr>
        <p:spPr bwMode="auto">
          <a:xfrm>
            <a:off x="3264528" y="1425759"/>
            <a:ext cx="196496" cy="457926"/>
          </a:xfrm>
          <a:custGeom>
            <a:avLst/>
            <a:gdLst>
              <a:gd name="T0" fmla="*/ 57 w 82"/>
              <a:gd name="T1" fmla="*/ 20 h 249"/>
              <a:gd name="T2" fmla="*/ 52 w 82"/>
              <a:gd name="T3" fmla="*/ 36 h 249"/>
              <a:gd name="T4" fmla="*/ 40 w 82"/>
              <a:gd name="T5" fmla="*/ 42 h 249"/>
              <a:gd name="T6" fmla="*/ 29 w 82"/>
              <a:gd name="T7" fmla="*/ 36 h 249"/>
              <a:gd name="T8" fmla="*/ 24 w 82"/>
              <a:gd name="T9" fmla="*/ 20 h 249"/>
              <a:gd name="T10" fmla="*/ 28 w 82"/>
              <a:gd name="T11" fmla="*/ 6 h 249"/>
              <a:gd name="T12" fmla="*/ 40 w 82"/>
              <a:gd name="T13" fmla="*/ 0 h 249"/>
              <a:gd name="T14" fmla="*/ 52 w 82"/>
              <a:gd name="T15" fmla="*/ 6 h 249"/>
              <a:gd name="T16" fmla="*/ 57 w 82"/>
              <a:gd name="T17" fmla="*/ 20 h 249"/>
              <a:gd name="T18" fmla="*/ 82 w 82"/>
              <a:gd name="T19" fmla="*/ 142 h 249"/>
              <a:gd name="T20" fmla="*/ 74 w 82"/>
              <a:gd name="T21" fmla="*/ 152 h 249"/>
              <a:gd name="T22" fmla="*/ 66 w 82"/>
              <a:gd name="T23" fmla="*/ 142 h 249"/>
              <a:gd name="T24" fmla="*/ 66 w 82"/>
              <a:gd name="T25" fmla="*/ 74 h 249"/>
              <a:gd name="T26" fmla="*/ 62 w 82"/>
              <a:gd name="T27" fmla="*/ 74 h 249"/>
              <a:gd name="T28" fmla="*/ 62 w 82"/>
              <a:gd name="T29" fmla="*/ 239 h 249"/>
              <a:gd name="T30" fmla="*/ 53 w 82"/>
              <a:gd name="T31" fmla="*/ 249 h 249"/>
              <a:gd name="T32" fmla="*/ 43 w 82"/>
              <a:gd name="T33" fmla="*/ 239 h 249"/>
              <a:gd name="T34" fmla="*/ 43 w 82"/>
              <a:gd name="T35" fmla="*/ 141 h 249"/>
              <a:gd name="T36" fmla="*/ 38 w 82"/>
              <a:gd name="T37" fmla="*/ 141 h 249"/>
              <a:gd name="T38" fmla="*/ 38 w 82"/>
              <a:gd name="T39" fmla="*/ 239 h 249"/>
              <a:gd name="T40" fmla="*/ 29 w 82"/>
              <a:gd name="T41" fmla="*/ 249 h 249"/>
              <a:gd name="T42" fmla="*/ 19 w 82"/>
              <a:gd name="T43" fmla="*/ 239 h 249"/>
              <a:gd name="T44" fmla="*/ 19 w 82"/>
              <a:gd name="T45" fmla="*/ 74 h 249"/>
              <a:gd name="T46" fmla="*/ 15 w 82"/>
              <a:gd name="T47" fmla="*/ 74 h 249"/>
              <a:gd name="T48" fmla="*/ 15 w 82"/>
              <a:gd name="T49" fmla="*/ 142 h 249"/>
              <a:gd name="T50" fmla="*/ 7 w 82"/>
              <a:gd name="T51" fmla="*/ 152 h 249"/>
              <a:gd name="T52" fmla="*/ 0 w 82"/>
              <a:gd name="T53" fmla="*/ 142 h 249"/>
              <a:gd name="T54" fmla="*/ 0 w 82"/>
              <a:gd name="T55" fmla="*/ 64 h 249"/>
              <a:gd name="T56" fmla="*/ 21 w 82"/>
              <a:gd name="T57" fmla="*/ 45 h 249"/>
              <a:gd name="T58" fmla="*/ 61 w 82"/>
              <a:gd name="T59" fmla="*/ 45 h 249"/>
              <a:gd name="T60" fmla="*/ 82 w 82"/>
              <a:gd name="T61" fmla="*/ 64 h 249"/>
              <a:gd name="T62" fmla="*/ 82 w 82"/>
              <a:gd name="T63" fmla="*/ 14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249">
                <a:moveTo>
                  <a:pt x="57" y="20"/>
                </a:moveTo>
                <a:cubicBezTo>
                  <a:pt x="57" y="26"/>
                  <a:pt x="56" y="31"/>
                  <a:pt x="52" y="36"/>
                </a:cubicBezTo>
                <a:cubicBezTo>
                  <a:pt x="49" y="40"/>
                  <a:pt x="45" y="42"/>
                  <a:pt x="40" y="42"/>
                </a:cubicBezTo>
                <a:cubicBezTo>
                  <a:pt x="36" y="42"/>
                  <a:pt x="32" y="40"/>
                  <a:pt x="29" y="36"/>
                </a:cubicBezTo>
                <a:cubicBezTo>
                  <a:pt x="25" y="31"/>
                  <a:pt x="24" y="26"/>
                  <a:pt x="24" y="20"/>
                </a:cubicBezTo>
                <a:cubicBezTo>
                  <a:pt x="24" y="15"/>
                  <a:pt x="25" y="10"/>
                  <a:pt x="28" y="6"/>
                </a:cubicBezTo>
                <a:cubicBezTo>
                  <a:pt x="32" y="2"/>
                  <a:pt x="36" y="0"/>
                  <a:pt x="40" y="0"/>
                </a:cubicBezTo>
                <a:cubicBezTo>
                  <a:pt x="45" y="0"/>
                  <a:pt x="49" y="2"/>
                  <a:pt x="52" y="6"/>
                </a:cubicBezTo>
                <a:cubicBezTo>
                  <a:pt x="56" y="10"/>
                  <a:pt x="57" y="15"/>
                  <a:pt x="57" y="20"/>
                </a:cubicBezTo>
                <a:close/>
                <a:moveTo>
                  <a:pt x="82" y="142"/>
                </a:moveTo>
                <a:cubicBezTo>
                  <a:pt x="82" y="149"/>
                  <a:pt x="79" y="152"/>
                  <a:pt x="74" y="152"/>
                </a:cubicBezTo>
                <a:cubicBezTo>
                  <a:pt x="69" y="152"/>
                  <a:pt x="66" y="149"/>
                  <a:pt x="66" y="142"/>
                </a:cubicBezTo>
                <a:cubicBezTo>
                  <a:pt x="66" y="74"/>
                  <a:pt x="66" y="74"/>
                  <a:pt x="66" y="74"/>
                </a:cubicBezTo>
                <a:cubicBezTo>
                  <a:pt x="62" y="74"/>
                  <a:pt x="62" y="74"/>
                  <a:pt x="62" y="74"/>
                </a:cubicBezTo>
                <a:cubicBezTo>
                  <a:pt x="62" y="239"/>
                  <a:pt x="62" y="239"/>
                  <a:pt x="62" y="239"/>
                </a:cubicBezTo>
                <a:cubicBezTo>
                  <a:pt x="62" y="245"/>
                  <a:pt x="59" y="249"/>
                  <a:pt x="53" y="249"/>
                </a:cubicBezTo>
                <a:cubicBezTo>
                  <a:pt x="46" y="249"/>
                  <a:pt x="43" y="245"/>
                  <a:pt x="43" y="239"/>
                </a:cubicBezTo>
                <a:cubicBezTo>
                  <a:pt x="43" y="141"/>
                  <a:pt x="43" y="141"/>
                  <a:pt x="43" y="141"/>
                </a:cubicBezTo>
                <a:cubicBezTo>
                  <a:pt x="38" y="141"/>
                  <a:pt x="38" y="141"/>
                  <a:pt x="38" y="141"/>
                </a:cubicBezTo>
                <a:cubicBezTo>
                  <a:pt x="38" y="239"/>
                  <a:pt x="38" y="239"/>
                  <a:pt x="38" y="239"/>
                </a:cubicBezTo>
                <a:cubicBezTo>
                  <a:pt x="38" y="245"/>
                  <a:pt x="35" y="249"/>
                  <a:pt x="29" y="249"/>
                </a:cubicBezTo>
                <a:cubicBezTo>
                  <a:pt x="22" y="249"/>
                  <a:pt x="19" y="245"/>
                  <a:pt x="19" y="239"/>
                </a:cubicBezTo>
                <a:cubicBezTo>
                  <a:pt x="19" y="74"/>
                  <a:pt x="19" y="74"/>
                  <a:pt x="19" y="74"/>
                </a:cubicBezTo>
                <a:cubicBezTo>
                  <a:pt x="15" y="74"/>
                  <a:pt x="15" y="74"/>
                  <a:pt x="15" y="74"/>
                </a:cubicBezTo>
                <a:cubicBezTo>
                  <a:pt x="15" y="142"/>
                  <a:pt x="15" y="142"/>
                  <a:pt x="15" y="142"/>
                </a:cubicBezTo>
                <a:cubicBezTo>
                  <a:pt x="15" y="149"/>
                  <a:pt x="13" y="152"/>
                  <a:pt x="7" y="152"/>
                </a:cubicBezTo>
                <a:cubicBezTo>
                  <a:pt x="2" y="152"/>
                  <a:pt x="0" y="149"/>
                  <a:pt x="0" y="142"/>
                </a:cubicBezTo>
                <a:cubicBezTo>
                  <a:pt x="0" y="64"/>
                  <a:pt x="0" y="64"/>
                  <a:pt x="0" y="64"/>
                </a:cubicBezTo>
                <a:cubicBezTo>
                  <a:pt x="0" y="51"/>
                  <a:pt x="7" y="45"/>
                  <a:pt x="21" y="45"/>
                </a:cubicBezTo>
                <a:cubicBezTo>
                  <a:pt x="61" y="45"/>
                  <a:pt x="61" y="45"/>
                  <a:pt x="61" y="45"/>
                </a:cubicBezTo>
                <a:cubicBezTo>
                  <a:pt x="75" y="45"/>
                  <a:pt x="82" y="51"/>
                  <a:pt x="82" y="64"/>
                </a:cubicBezTo>
                <a:lnTo>
                  <a:pt x="82" y="142"/>
                </a:lnTo>
                <a:close/>
              </a:path>
            </a:pathLst>
          </a:custGeom>
          <a:solidFill>
            <a:srgbClr val="FF0000"/>
          </a:solidFill>
          <a:ln>
            <a:noFill/>
          </a:ln>
        </p:spPr>
        <p:txBody>
          <a:bodyPr vert="horz" wrap="square" lIns="77770" tIns="38885" rIns="77770" bIns="38885" numCol="1" anchor="t" anchorCtr="0" compatLnSpc="1">
            <a:prstTxWarp prst="textNoShape">
              <a:avLst/>
            </a:prstTxWarp>
          </a:bodyPr>
          <a:lstStyle/>
          <a:p>
            <a:endParaRPr lang="en-US"/>
          </a:p>
        </p:txBody>
      </p:sp>
      <p:sp>
        <p:nvSpPr>
          <p:cNvPr id="50" name="Freeform 15"/>
          <p:cNvSpPr>
            <a:spLocks noEditPoints="1"/>
          </p:cNvSpPr>
          <p:nvPr/>
        </p:nvSpPr>
        <p:spPr bwMode="auto">
          <a:xfrm>
            <a:off x="2420674" y="1190541"/>
            <a:ext cx="159651" cy="373169"/>
          </a:xfrm>
          <a:custGeom>
            <a:avLst/>
            <a:gdLst>
              <a:gd name="T0" fmla="*/ 47 w 67"/>
              <a:gd name="T1" fmla="*/ 17 h 203"/>
              <a:gd name="T2" fmla="*/ 43 w 67"/>
              <a:gd name="T3" fmla="*/ 29 h 203"/>
              <a:gd name="T4" fmla="*/ 34 w 67"/>
              <a:gd name="T5" fmla="*/ 35 h 203"/>
              <a:gd name="T6" fmla="*/ 24 w 67"/>
              <a:gd name="T7" fmla="*/ 29 h 203"/>
              <a:gd name="T8" fmla="*/ 20 w 67"/>
              <a:gd name="T9" fmla="*/ 17 h 203"/>
              <a:gd name="T10" fmla="*/ 24 w 67"/>
              <a:gd name="T11" fmla="*/ 5 h 203"/>
              <a:gd name="T12" fmla="*/ 34 w 67"/>
              <a:gd name="T13" fmla="*/ 0 h 203"/>
              <a:gd name="T14" fmla="*/ 43 w 67"/>
              <a:gd name="T15" fmla="*/ 5 h 203"/>
              <a:gd name="T16" fmla="*/ 47 w 67"/>
              <a:gd name="T17" fmla="*/ 17 h 203"/>
              <a:gd name="T18" fmla="*/ 67 w 67"/>
              <a:gd name="T19" fmla="*/ 116 h 203"/>
              <a:gd name="T20" fmla="*/ 61 w 67"/>
              <a:gd name="T21" fmla="*/ 124 h 203"/>
              <a:gd name="T22" fmla="*/ 54 w 67"/>
              <a:gd name="T23" fmla="*/ 116 h 203"/>
              <a:gd name="T24" fmla="*/ 54 w 67"/>
              <a:gd name="T25" fmla="*/ 60 h 203"/>
              <a:gd name="T26" fmla="*/ 51 w 67"/>
              <a:gd name="T27" fmla="*/ 60 h 203"/>
              <a:gd name="T28" fmla="*/ 51 w 67"/>
              <a:gd name="T29" fmla="*/ 194 h 203"/>
              <a:gd name="T30" fmla="*/ 43 w 67"/>
              <a:gd name="T31" fmla="*/ 203 h 203"/>
              <a:gd name="T32" fmla="*/ 36 w 67"/>
              <a:gd name="T33" fmla="*/ 194 h 203"/>
              <a:gd name="T34" fmla="*/ 36 w 67"/>
              <a:gd name="T35" fmla="*/ 115 h 203"/>
              <a:gd name="T36" fmla="*/ 32 w 67"/>
              <a:gd name="T37" fmla="*/ 115 h 203"/>
              <a:gd name="T38" fmla="*/ 32 w 67"/>
              <a:gd name="T39" fmla="*/ 194 h 203"/>
              <a:gd name="T40" fmla="*/ 24 w 67"/>
              <a:gd name="T41" fmla="*/ 203 h 203"/>
              <a:gd name="T42" fmla="*/ 16 w 67"/>
              <a:gd name="T43" fmla="*/ 194 h 203"/>
              <a:gd name="T44" fmla="*/ 16 w 67"/>
              <a:gd name="T45" fmla="*/ 60 h 203"/>
              <a:gd name="T46" fmla="*/ 13 w 67"/>
              <a:gd name="T47" fmla="*/ 60 h 203"/>
              <a:gd name="T48" fmla="*/ 13 w 67"/>
              <a:gd name="T49" fmla="*/ 116 h 203"/>
              <a:gd name="T50" fmla="*/ 7 w 67"/>
              <a:gd name="T51" fmla="*/ 124 h 203"/>
              <a:gd name="T52" fmla="*/ 0 w 67"/>
              <a:gd name="T53" fmla="*/ 116 h 203"/>
              <a:gd name="T54" fmla="*/ 0 w 67"/>
              <a:gd name="T55" fmla="*/ 52 h 203"/>
              <a:gd name="T56" fmla="*/ 18 w 67"/>
              <a:gd name="T57" fmla="*/ 36 h 203"/>
              <a:gd name="T58" fmla="*/ 50 w 67"/>
              <a:gd name="T59" fmla="*/ 36 h 203"/>
              <a:gd name="T60" fmla="*/ 67 w 67"/>
              <a:gd name="T61" fmla="*/ 52 h 203"/>
              <a:gd name="T62" fmla="*/ 67 w 67"/>
              <a:gd name="T63"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03">
                <a:moveTo>
                  <a:pt x="47" y="17"/>
                </a:moveTo>
                <a:cubicBezTo>
                  <a:pt x="47" y="21"/>
                  <a:pt x="46" y="26"/>
                  <a:pt x="43" y="29"/>
                </a:cubicBezTo>
                <a:cubicBezTo>
                  <a:pt x="41" y="33"/>
                  <a:pt x="37" y="35"/>
                  <a:pt x="34" y="35"/>
                </a:cubicBezTo>
                <a:cubicBezTo>
                  <a:pt x="30" y="35"/>
                  <a:pt x="27" y="33"/>
                  <a:pt x="24" y="29"/>
                </a:cubicBezTo>
                <a:cubicBezTo>
                  <a:pt x="21" y="26"/>
                  <a:pt x="20" y="21"/>
                  <a:pt x="20" y="17"/>
                </a:cubicBezTo>
                <a:cubicBezTo>
                  <a:pt x="20" y="12"/>
                  <a:pt x="21" y="8"/>
                  <a:pt x="24" y="5"/>
                </a:cubicBezTo>
                <a:cubicBezTo>
                  <a:pt x="26" y="2"/>
                  <a:pt x="30" y="0"/>
                  <a:pt x="34" y="0"/>
                </a:cubicBezTo>
                <a:cubicBezTo>
                  <a:pt x="37" y="0"/>
                  <a:pt x="41" y="2"/>
                  <a:pt x="43" y="5"/>
                </a:cubicBezTo>
                <a:cubicBezTo>
                  <a:pt x="46" y="8"/>
                  <a:pt x="47" y="12"/>
                  <a:pt x="47" y="17"/>
                </a:cubicBezTo>
                <a:close/>
                <a:moveTo>
                  <a:pt x="67" y="116"/>
                </a:moveTo>
                <a:cubicBezTo>
                  <a:pt x="67" y="121"/>
                  <a:pt x="65" y="124"/>
                  <a:pt x="61" y="124"/>
                </a:cubicBezTo>
                <a:cubicBezTo>
                  <a:pt x="57" y="124"/>
                  <a:pt x="54" y="121"/>
                  <a:pt x="54" y="116"/>
                </a:cubicBezTo>
                <a:cubicBezTo>
                  <a:pt x="54" y="60"/>
                  <a:pt x="54" y="60"/>
                  <a:pt x="54" y="60"/>
                </a:cubicBezTo>
                <a:cubicBezTo>
                  <a:pt x="51" y="60"/>
                  <a:pt x="51" y="60"/>
                  <a:pt x="51" y="60"/>
                </a:cubicBezTo>
                <a:cubicBezTo>
                  <a:pt x="51" y="194"/>
                  <a:pt x="51" y="194"/>
                  <a:pt x="51" y="194"/>
                </a:cubicBezTo>
                <a:cubicBezTo>
                  <a:pt x="51" y="200"/>
                  <a:pt x="49" y="203"/>
                  <a:pt x="43" y="203"/>
                </a:cubicBezTo>
                <a:cubicBezTo>
                  <a:pt x="38" y="203"/>
                  <a:pt x="36" y="200"/>
                  <a:pt x="36" y="194"/>
                </a:cubicBezTo>
                <a:cubicBezTo>
                  <a:pt x="36" y="115"/>
                  <a:pt x="36" y="115"/>
                  <a:pt x="36" y="115"/>
                </a:cubicBezTo>
                <a:cubicBezTo>
                  <a:pt x="32" y="115"/>
                  <a:pt x="32" y="115"/>
                  <a:pt x="32" y="115"/>
                </a:cubicBezTo>
                <a:cubicBezTo>
                  <a:pt x="32" y="194"/>
                  <a:pt x="32" y="194"/>
                  <a:pt x="32" y="194"/>
                </a:cubicBezTo>
                <a:cubicBezTo>
                  <a:pt x="32" y="200"/>
                  <a:pt x="29" y="203"/>
                  <a:pt x="24" y="203"/>
                </a:cubicBezTo>
                <a:cubicBezTo>
                  <a:pt x="19" y="203"/>
                  <a:pt x="16" y="200"/>
                  <a:pt x="16" y="194"/>
                </a:cubicBezTo>
                <a:cubicBezTo>
                  <a:pt x="16" y="60"/>
                  <a:pt x="16" y="60"/>
                  <a:pt x="16" y="60"/>
                </a:cubicBezTo>
                <a:cubicBezTo>
                  <a:pt x="13" y="60"/>
                  <a:pt x="13" y="60"/>
                  <a:pt x="13" y="60"/>
                </a:cubicBezTo>
                <a:cubicBezTo>
                  <a:pt x="13" y="116"/>
                  <a:pt x="13" y="116"/>
                  <a:pt x="13" y="116"/>
                </a:cubicBezTo>
                <a:cubicBezTo>
                  <a:pt x="13" y="121"/>
                  <a:pt x="11" y="124"/>
                  <a:pt x="7" y="124"/>
                </a:cubicBezTo>
                <a:cubicBezTo>
                  <a:pt x="2" y="124"/>
                  <a:pt x="0" y="121"/>
                  <a:pt x="0" y="116"/>
                </a:cubicBezTo>
                <a:cubicBezTo>
                  <a:pt x="0" y="52"/>
                  <a:pt x="0" y="52"/>
                  <a:pt x="0" y="52"/>
                </a:cubicBezTo>
                <a:cubicBezTo>
                  <a:pt x="0" y="42"/>
                  <a:pt x="6" y="36"/>
                  <a:pt x="18" y="36"/>
                </a:cubicBezTo>
                <a:cubicBezTo>
                  <a:pt x="50" y="36"/>
                  <a:pt x="50" y="36"/>
                  <a:pt x="50" y="36"/>
                </a:cubicBezTo>
                <a:cubicBezTo>
                  <a:pt x="61" y="36"/>
                  <a:pt x="67" y="42"/>
                  <a:pt x="67" y="52"/>
                </a:cubicBezTo>
                <a:lnTo>
                  <a:pt x="67" y="116"/>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1" name="Freeform 16"/>
          <p:cNvSpPr>
            <a:spLocks noEditPoints="1"/>
          </p:cNvSpPr>
          <p:nvPr/>
        </p:nvSpPr>
        <p:spPr bwMode="auto">
          <a:xfrm>
            <a:off x="2960741" y="1190541"/>
            <a:ext cx="161189" cy="373169"/>
          </a:xfrm>
          <a:custGeom>
            <a:avLst/>
            <a:gdLst>
              <a:gd name="T0" fmla="*/ 47 w 67"/>
              <a:gd name="T1" fmla="*/ 17 h 203"/>
              <a:gd name="T2" fmla="*/ 43 w 67"/>
              <a:gd name="T3" fmla="*/ 29 h 203"/>
              <a:gd name="T4" fmla="*/ 34 w 67"/>
              <a:gd name="T5" fmla="*/ 35 h 203"/>
              <a:gd name="T6" fmla="*/ 24 w 67"/>
              <a:gd name="T7" fmla="*/ 29 h 203"/>
              <a:gd name="T8" fmla="*/ 20 w 67"/>
              <a:gd name="T9" fmla="*/ 17 h 203"/>
              <a:gd name="T10" fmla="*/ 24 w 67"/>
              <a:gd name="T11" fmla="*/ 5 h 203"/>
              <a:gd name="T12" fmla="*/ 34 w 67"/>
              <a:gd name="T13" fmla="*/ 0 h 203"/>
              <a:gd name="T14" fmla="*/ 43 w 67"/>
              <a:gd name="T15" fmla="*/ 5 h 203"/>
              <a:gd name="T16" fmla="*/ 47 w 67"/>
              <a:gd name="T17" fmla="*/ 17 h 203"/>
              <a:gd name="T18" fmla="*/ 67 w 67"/>
              <a:gd name="T19" fmla="*/ 116 h 203"/>
              <a:gd name="T20" fmla="*/ 61 w 67"/>
              <a:gd name="T21" fmla="*/ 124 h 203"/>
              <a:gd name="T22" fmla="*/ 54 w 67"/>
              <a:gd name="T23" fmla="*/ 116 h 203"/>
              <a:gd name="T24" fmla="*/ 54 w 67"/>
              <a:gd name="T25" fmla="*/ 60 h 203"/>
              <a:gd name="T26" fmla="*/ 51 w 67"/>
              <a:gd name="T27" fmla="*/ 60 h 203"/>
              <a:gd name="T28" fmla="*/ 51 w 67"/>
              <a:gd name="T29" fmla="*/ 194 h 203"/>
              <a:gd name="T30" fmla="*/ 43 w 67"/>
              <a:gd name="T31" fmla="*/ 203 h 203"/>
              <a:gd name="T32" fmla="*/ 36 w 67"/>
              <a:gd name="T33" fmla="*/ 194 h 203"/>
              <a:gd name="T34" fmla="*/ 36 w 67"/>
              <a:gd name="T35" fmla="*/ 115 h 203"/>
              <a:gd name="T36" fmla="*/ 32 w 67"/>
              <a:gd name="T37" fmla="*/ 115 h 203"/>
              <a:gd name="T38" fmla="*/ 32 w 67"/>
              <a:gd name="T39" fmla="*/ 194 h 203"/>
              <a:gd name="T40" fmla="*/ 24 w 67"/>
              <a:gd name="T41" fmla="*/ 203 h 203"/>
              <a:gd name="T42" fmla="*/ 16 w 67"/>
              <a:gd name="T43" fmla="*/ 194 h 203"/>
              <a:gd name="T44" fmla="*/ 16 w 67"/>
              <a:gd name="T45" fmla="*/ 60 h 203"/>
              <a:gd name="T46" fmla="*/ 13 w 67"/>
              <a:gd name="T47" fmla="*/ 60 h 203"/>
              <a:gd name="T48" fmla="*/ 13 w 67"/>
              <a:gd name="T49" fmla="*/ 116 h 203"/>
              <a:gd name="T50" fmla="*/ 7 w 67"/>
              <a:gd name="T51" fmla="*/ 124 h 203"/>
              <a:gd name="T52" fmla="*/ 0 w 67"/>
              <a:gd name="T53" fmla="*/ 116 h 203"/>
              <a:gd name="T54" fmla="*/ 0 w 67"/>
              <a:gd name="T55" fmla="*/ 52 h 203"/>
              <a:gd name="T56" fmla="*/ 18 w 67"/>
              <a:gd name="T57" fmla="*/ 36 h 203"/>
              <a:gd name="T58" fmla="*/ 50 w 67"/>
              <a:gd name="T59" fmla="*/ 36 h 203"/>
              <a:gd name="T60" fmla="*/ 67 w 67"/>
              <a:gd name="T61" fmla="*/ 52 h 203"/>
              <a:gd name="T62" fmla="*/ 67 w 67"/>
              <a:gd name="T63"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03">
                <a:moveTo>
                  <a:pt x="47" y="17"/>
                </a:moveTo>
                <a:cubicBezTo>
                  <a:pt x="47" y="21"/>
                  <a:pt x="46" y="26"/>
                  <a:pt x="43" y="29"/>
                </a:cubicBezTo>
                <a:cubicBezTo>
                  <a:pt x="41" y="33"/>
                  <a:pt x="37" y="35"/>
                  <a:pt x="34" y="35"/>
                </a:cubicBezTo>
                <a:cubicBezTo>
                  <a:pt x="30" y="35"/>
                  <a:pt x="27" y="33"/>
                  <a:pt x="24" y="29"/>
                </a:cubicBezTo>
                <a:cubicBezTo>
                  <a:pt x="21" y="26"/>
                  <a:pt x="20" y="21"/>
                  <a:pt x="20" y="17"/>
                </a:cubicBezTo>
                <a:cubicBezTo>
                  <a:pt x="20" y="12"/>
                  <a:pt x="21" y="8"/>
                  <a:pt x="24" y="5"/>
                </a:cubicBezTo>
                <a:cubicBezTo>
                  <a:pt x="26" y="2"/>
                  <a:pt x="30" y="0"/>
                  <a:pt x="34" y="0"/>
                </a:cubicBezTo>
                <a:cubicBezTo>
                  <a:pt x="37" y="0"/>
                  <a:pt x="41" y="2"/>
                  <a:pt x="43" y="5"/>
                </a:cubicBezTo>
                <a:cubicBezTo>
                  <a:pt x="46" y="8"/>
                  <a:pt x="47" y="12"/>
                  <a:pt x="47" y="17"/>
                </a:cubicBezTo>
                <a:close/>
                <a:moveTo>
                  <a:pt x="67" y="116"/>
                </a:moveTo>
                <a:cubicBezTo>
                  <a:pt x="67" y="121"/>
                  <a:pt x="65" y="124"/>
                  <a:pt x="61" y="124"/>
                </a:cubicBezTo>
                <a:cubicBezTo>
                  <a:pt x="57" y="124"/>
                  <a:pt x="54" y="121"/>
                  <a:pt x="54" y="116"/>
                </a:cubicBezTo>
                <a:cubicBezTo>
                  <a:pt x="54" y="60"/>
                  <a:pt x="54" y="60"/>
                  <a:pt x="54" y="60"/>
                </a:cubicBezTo>
                <a:cubicBezTo>
                  <a:pt x="51" y="60"/>
                  <a:pt x="51" y="60"/>
                  <a:pt x="51" y="60"/>
                </a:cubicBezTo>
                <a:cubicBezTo>
                  <a:pt x="51" y="194"/>
                  <a:pt x="51" y="194"/>
                  <a:pt x="51" y="194"/>
                </a:cubicBezTo>
                <a:cubicBezTo>
                  <a:pt x="51" y="200"/>
                  <a:pt x="49" y="203"/>
                  <a:pt x="43" y="203"/>
                </a:cubicBezTo>
                <a:cubicBezTo>
                  <a:pt x="38" y="203"/>
                  <a:pt x="36" y="200"/>
                  <a:pt x="36" y="194"/>
                </a:cubicBezTo>
                <a:cubicBezTo>
                  <a:pt x="36" y="115"/>
                  <a:pt x="36" y="115"/>
                  <a:pt x="36" y="115"/>
                </a:cubicBezTo>
                <a:cubicBezTo>
                  <a:pt x="32" y="115"/>
                  <a:pt x="32" y="115"/>
                  <a:pt x="32" y="115"/>
                </a:cubicBezTo>
                <a:cubicBezTo>
                  <a:pt x="32" y="194"/>
                  <a:pt x="32" y="194"/>
                  <a:pt x="32" y="194"/>
                </a:cubicBezTo>
                <a:cubicBezTo>
                  <a:pt x="32" y="200"/>
                  <a:pt x="29" y="203"/>
                  <a:pt x="24" y="203"/>
                </a:cubicBezTo>
                <a:cubicBezTo>
                  <a:pt x="19" y="203"/>
                  <a:pt x="16" y="200"/>
                  <a:pt x="16" y="194"/>
                </a:cubicBezTo>
                <a:cubicBezTo>
                  <a:pt x="16" y="60"/>
                  <a:pt x="16" y="60"/>
                  <a:pt x="16" y="60"/>
                </a:cubicBezTo>
                <a:cubicBezTo>
                  <a:pt x="13" y="60"/>
                  <a:pt x="13" y="60"/>
                  <a:pt x="13" y="60"/>
                </a:cubicBezTo>
                <a:cubicBezTo>
                  <a:pt x="13" y="116"/>
                  <a:pt x="13" y="116"/>
                  <a:pt x="13" y="116"/>
                </a:cubicBezTo>
                <a:cubicBezTo>
                  <a:pt x="13" y="121"/>
                  <a:pt x="11" y="124"/>
                  <a:pt x="7" y="124"/>
                </a:cubicBezTo>
                <a:cubicBezTo>
                  <a:pt x="2" y="124"/>
                  <a:pt x="0" y="121"/>
                  <a:pt x="0" y="116"/>
                </a:cubicBezTo>
                <a:cubicBezTo>
                  <a:pt x="0" y="52"/>
                  <a:pt x="0" y="52"/>
                  <a:pt x="0" y="52"/>
                </a:cubicBezTo>
                <a:cubicBezTo>
                  <a:pt x="0" y="42"/>
                  <a:pt x="6" y="36"/>
                  <a:pt x="18" y="36"/>
                </a:cubicBezTo>
                <a:cubicBezTo>
                  <a:pt x="50" y="36"/>
                  <a:pt x="50" y="36"/>
                  <a:pt x="50" y="36"/>
                </a:cubicBezTo>
                <a:cubicBezTo>
                  <a:pt x="61" y="36"/>
                  <a:pt x="67" y="42"/>
                  <a:pt x="67" y="52"/>
                </a:cubicBezTo>
                <a:lnTo>
                  <a:pt x="67" y="116"/>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2" name="Freeform 17"/>
          <p:cNvSpPr>
            <a:spLocks noEditPoints="1"/>
          </p:cNvSpPr>
          <p:nvPr/>
        </p:nvSpPr>
        <p:spPr bwMode="auto">
          <a:xfrm>
            <a:off x="3493775" y="1190541"/>
            <a:ext cx="161189" cy="373169"/>
          </a:xfrm>
          <a:custGeom>
            <a:avLst/>
            <a:gdLst>
              <a:gd name="T0" fmla="*/ 47 w 67"/>
              <a:gd name="T1" fmla="*/ 17 h 203"/>
              <a:gd name="T2" fmla="*/ 43 w 67"/>
              <a:gd name="T3" fmla="*/ 29 h 203"/>
              <a:gd name="T4" fmla="*/ 34 w 67"/>
              <a:gd name="T5" fmla="*/ 35 h 203"/>
              <a:gd name="T6" fmla="*/ 24 w 67"/>
              <a:gd name="T7" fmla="*/ 29 h 203"/>
              <a:gd name="T8" fmla="*/ 20 w 67"/>
              <a:gd name="T9" fmla="*/ 17 h 203"/>
              <a:gd name="T10" fmla="*/ 24 w 67"/>
              <a:gd name="T11" fmla="*/ 5 h 203"/>
              <a:gd name="T12" fmla="*/ 34 w 67"/>
              <a:gd name="T13" fmla="*/ 0 h 203"/>
              <a:gd name="T14" fmla="*/ 43 w 67"/>
              <a:gd name="T15" fmla="*/ 5 h 203"/>
              <a:gd name="T16" fmla="*/ 47 w 67"/>
              <a:gd name="T17" fmla="*/ 17 h 203"/>
              <a:gd name="T18" fmla="*/ 67 w 67"/>
              <a:gd name="T19" fmla="*/ 116 h 203"/>
              <a:gd name="T20" fmla="*/ 61 w 67"/>
              <a:gd name="T21" fmla="*/ 124 h 203"/>
              <a:gd name="T22" fmla="*/ 54 w 67"/>
              <a:gd name="T23" fmla="*/ 116 h 203"/>
              <a:gd name="T24" fmla="*/ 54 w 67"/>
              <a:gd name="T25" fmla="*/ 60 h 203"/>
              <a:gd name="T26" fmla="*/ 51 w 67"/>
              <a:gd name="T27" fmla="*/ 60 h 203"/>
              <a:gd name="T28" fmla="*/ 51 w 67"/>
              <a:gd name="T29" fmla="*/ 194 h 203"/>
              <a:gd name="T30" fmla="*/ 43 w 67"/>
              <a:gd name="T31" fmla="*/ 203 h 203"/>
              <a:gd name="T32" fmla="*/ 36 w 67"/>
              <a:gd name="T33" fmla="*/ 194 h 203"/>
              <a:gd name="T34" fmla="*/ 36 w 67"/>
              <a:gd name="T35" fmla="*/ 115 h 203"/>
              <a:gd name="T36" fmla="*/ 32 w 67"/>
              <a:gd name="T37" fmla="*/ 115 h 203"/>
              <a:gd name="T38" fmla="*/ 32 w 67"/>
              <a:gd name="T39" fmla="*/ 194 h 203"/>
              <a:gd name="T40" fmla="*/ 24 w 67"/>
              <a:gd name="T41" fmla="*/ 203 h 203"/>
              <a:gd name="T42" fmla="*/ 16 w 67"/>
              <a:gd name="T43" fmla="*/ 194 h 203"/>
              <a:gd name="T44" fmla="*/ 16 w 67"/>
              <a:gd name="T45" fmla="*/ 60 h 203"/>
              <a:gd name="T46" fmla="*/ 13 w 67"/>
              <a:gd name="T47" fmla="*/ 60 h 203"/>
              <a:gd name="T48" fmla="*/ 13 w 67"/>
              <a:gd name="T49" fmla="*/ 116 h 203"/>
              <a:gd name="T50" fmla="*/ 7 w 67"/>
              <a:gd name="T51" fmla="*/ 124 h 203"/>
              <a:gd name="T52" fmla="*/ 0 w 67"/>
              <a:gd name="T53" fmla="*/ 116 h 203"/>
              <a:gd name="T54" fmla="*/ 0 w 67"/>
              <a:gd name="T55" fmla="*/ 52 h 203"/>
              <a:gd name="T56" fmla="*/ 18 w 67"/>
              <a:gd name="T57" fmla="*/ 36 h 203"/>
              <a:gd name="T58" fmla="*/ 50 w 67"/>
              <a:gd name="T59" fmla="*/ 36 h 203"/>
              <a:gd name="T60" fmla="*/ 67 w 67"/>
              <a:gd name="T61" fmla="*/ 52 h 203"/>
              <a:gd name="T62" fmla="*/ 67 w 67"/>
              <a:gd name="T63"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03">
                <a:moveTo>
                  <a:pt x="47" y="17"/>
                </a:moveTo>
                <a:cubicBezTo>
                  <a:pt x="47" y="21"/>
                  <a:pt x="46" y="26"/>
                  <a:pt x="43" y="29"/>
                </a:cubicBezTo>
                <a:cubicBezTo>
                  <a:pt x="41" y="33"/>
                  <a:pt x="37" y="35"/>
                  <a:pt x="34" y="35"/>
                </a:cubicBezTo>
                <a:cubicBezTo>
                  <a:pt x="30" y="35"/>
                  <a:pt x="27" y="33"/>
                  <a:pt x="24" y="29"/>
                </a:cubicBezTo>
                <a:cubicBezTo>
                  <a:pt x="21" y="26"/>
                  <a:pt x="20" y="21"/>
                  <a:pt x="20" y="17"/>
                </a:cubicBezTo>
                <a:cubicBezTo>
                  <a:pt x="20" y="12"/>
                  <a:pt x="21" y="8"/>
                  <a:pt x="24" y="5"/>
                </a:cubicBezTo>
                <a:cubicBezTo>
                  <a:pt x="26" y="2"/>
                  <a:pt x="30" y="0"/>
                  <a:pt x="34" y="0"/>
                </a:cubicBezTo>
                <a:cubicBezTo>
                  <a:pt x="37" y="0"/>
                  <a:pt x="41" y="2"/>
                  <a:pt x="43" y="5"/>
                </a:cubicBezTo>
                <a:cubicBezTo>
                  <a:pt x="46" y="8"/>
                  <a:pt x="47" y="12"/>
                  <a:pt x="47" y="17"/>
                </a:cubicBezTo>
                <a:close/>
                <a:moveTo>
                  <a:pt x="67" y="116"/>
                </a:moveTo>
                <a:cubicBezTo>
                  <a:pt x="67" y="121"/>
                  <a:pt x="65" y="124"/>
                  <a:pt x="61" y="124"/>
                </a:cubicBezTo>
                <a:cubicBezTo>
                  <a:pt x="57" y="124"/>
                  <a:pt x="54" y="121"/>
                  <a:pt x="54" y="116"/>
                </a:cubicBezTo>
                <a:cubicBezTo>
                  <a:pt x="54" y="60"/>
                  <a:pt x="54" y="60"/>
                  <a:pt x="54" y="60"/>
                </a:cubicBezTo>
                <a:cubicBezTo>
                  <a:pt x="51" y="60"/>
                  <a:pt x="51" y="60"/>
                  <a:pt x="51" y="60"/>
                </a:cubicBezTo>
                <a:cubicBezTo>
                  <a:pt x="51" y="194"/>
                  <a:pt x="51" y="194"/>
                  <a:pt x="51" y="194"/>
                </a:cubicBezTo>
                <a:cubicBezTo>
                  <a:pt x="51" y="200"/>
                  <a:pt x="49" y="203"/>
                  <a:pt x="43" y="203"/>
                </a:cubicBezTo>
                <a:cubicBezTo>
                  <a:pt x="38" y="203"/>
                  <a:pt x="36" y="200"/>
                  <a:pt x="36" y="194"/>
                </a:cubicBezTo>
                <a:cubicBezTo>
                  <a:pt x="36" y="115"/>
                  <a:pt x="36" y="115"/>
                  <a:pt x="36" y="115"/>
                </a:cubicBezTo>
                <a:cubicBezTo>
                  <a:pt x="32" y="115"/>
                  <a:pt x="32" y="115"/>
                  <a:pt x="32" y="115"/>
                </a:cubicBezTo>
                <a:cubicBezTo>
                  <a:pt x="32" y="194"/>
                  <a:pt x="32" y="194"/>
                  <a:pt x="32" y="194"/>
                </a:cubicBezTo>
                <a:cubicBezTo>
                  <a:pt x="32" y="200"/>
                  <a:pt x="29" y="203"/>
                  <a:pt x="24" y="203"/>
                </a:cubicBezTo>
                <a:cubicBezTo>
                  <a:pt x="19" y="203"/>
                  <a:pt x="16" y="200"/>
                  <a:pt x="16" y="194"/>
                </a:cubicBezTo>
                <a:cubicBezTo>
                  <a:pt x="16" y="60"/>
                  <a:pt x="16" y="60"/>
                  <a:pt x="16" y="60"/>
                </a:cubicBezTo>
                <a:cubicBezTo>
                  <a:pt x="13" y="60"/>
                  <a:pt x="13" y="60"/>
                  <a:pt x="13" y="60"/>
                </a:cubicBezTo>
                <a:cubicBezTo>
                  <a:pt x="13" y="116"/>
                  <a:pt x="13" y="116"/>
                  <a:pt x="13" y="116"/>
                </a:cubicBezTo>
                <a:cubicBezTo>
                  <a:pt x="13" y="121"/>
                  <a:pt x="11" y="124"/>
                  <a:pt x="7" y="124"/>
                </a:cubicBezTo>
                <a:cubicBezTo>
                  <a:pt x="2" y="124"/>
                  <a:pt x="0" y="121"/>
                  <a:pt x="0" y="116"/>
                </a:cubicBezTo>
                <a:cubicBezTo>
                  <a:pt x="0" y="52"/>
                  <a:pt x="0" y="52"/>
                  <a:pt x="0" y="52"/>
                </a:cubicBezTo>
                <a:cubicBezTo>
                  <a:pt x="0" y="42"/>
                  <a:pt x="6" y="36"/>
                  <a:pt x="18" y="36"/>
                </a:cubicBezTo>
                <a:cubicBezTo>
                  <a:pt x="50" y="36"/>
                  <a:pt x="50" y="36"/>
                  <a:pt x="50" y="36"/>
                </a:cubicBezTo>
                <a:cubicBezTo>
                  <a:pt x="61" y="36"/>
                  <a:pt x="67" y="42"/>
                  <a:pt x="67" y="52"/>
                </a:cubicBezTo>
                <a:lnTo>
                  <a:pt x="67" y="116"/>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3" name="Freeform 18"/>
          <p:cNvSpPr>
            <a:spLocks noEditPoints="1"/>
          </p:cNvSpPr>
          <p:nvPr/>
        </p:nvSpPr>
        <p:spPr bwMode="auto">
          <a:xfrm>
            <a:off x="1872167" y="1190541"/>
            <a:ext cx="161189" cy="373169"/>
          </a:xfrm>
          <a:custGeom>
            <a:avLst/>
            <a:gdLst>
              <a:gd name="T0" fmla="*/ 47 w 67"/>
              <a:gd name="T1" fmla="*/ 17 h 203"/>
              <a:gd name="T2" fmla="*/ 43 w 67"/>
              <a:gd name="T3" fmla="*/ 29 h 203"/>
              <a:gd name="T4" fmla="*/ 33 w 67"/>
              <a:gd name="T5" fmla="*/ 35 h 203"/>
              <a:gd name="T6" fmla="*/ 24 w 67"/>
              <a:gd name="T7" fmla="*/ 29 h 203"/>
              <a:gd name="T8" fmla="*/ 20 w 67"/>
              <a:gd name="T9" fmla="*/ 17 h 203"/>
              <a:gd name="T10" fmla="*/ 24 w 67"/>
              <a:gd name="T11" fmla="*/ 5 h 203"/>
              <a:gd name="T12" fmla="*/ 33 w 67"/>
              <a:gd name="T13" fmla="*/ 0 h 203"/>
              <a:gd name="T14" fmla="*/ 43 w 67"/>
              <a:gd name="T15" fmla="*/ 5 h 203"/>
              <a:gd name="T16" fmla="*/ 47 w 67"/>
              <a:gd name="T17" fmla="*/ 17 h 203"/>
              <a:gd name="T18" fmla="*/ 67 w 67"/>
              <a:gd name="T19" fmla="*/ 116 h 203"/>
              <a:gd name="T20" fmla="*/ 60 w 67"/>
              <a:gd name="T21" fmla="*/ 124 h 203"/>
              <a:gd name="T22" fmla="*/ 54 w 67"/>
              <a:gd name="T23" fmla="*/ 116 h 203"/>
              <a:gd name="T24" fmla="*/ 54 w 67"/>
              <a:gd name="T25" fmla="*/ 60 h 203"/>
              <a:gd name="T26" fmla="*/ 51 w 67"/>
              <a:gd name="T27" fmla="*/ 60 h 203"/>
              <a:gd name="T28" fmla="*/ 51 w 67"/>
              <a:gd name="T29" fmla="*/ 194 h 203"/>
              <a:gd name="T30" fmla="*/ 43 w 67"/>
              <a:gd name="T31" fmla="*/ 203 h 203"/>
              <a:gd name="T32" fmla="*/ 36 w 67"/>
              <a:gd name="T33" fmla="*/ 194 h 203"/>
              <a:gd name="T34" fmla="*/ 36 w 67"/>
              <a:gd name="T35" fmla="*/ 115 h 203"/>
              <a:gd name="T36" fmla="*/ 31 w 67"/>
              <a:gd name="T37" fmla="*/ 115 h 203"/>
              <a:gd name="T38" fmla="*/ 31 w 67"/>
              <a:gd name="T39" fmla="*/ 194 h 203"/>
              <a:gd name="T40" fmla="*/ 24 w 67"/>
              <a:gd name="T41" fmla="*/ 203 h 203"/>
              <a:gd name="T42" fmla="*/ 16 w 67"/>
              <a:gd name="T43" fmla="*/ 194 h 203"/>
              <a:gd name="T44" fmla="*/ 16 w 67"/>
              <a:gd name="T45" fmla="*/ 60 h 203"/>
              <a:gd name="T46" fmla="*/ 13 w 67"/>
              <a:gd name="T47" fmla="*/ 60 h 203"/>
              <a:gd name="T48" fmla="*/ 13 w 67"/>
              <a:gd name="T49" fmla="*/ 116 h 203"/>
              <a:gd name="T50" fmla="*/ 6 w 67"/>
              <a:gd name="T51" fmla="*/ 124 h 203"/>
              <a:gd name="T52" fmla="*/ 0 w 67"/>
              <a:gd name="T53" fmla="*/ 116 h 203"/>
              <a:gd name="T54" fmla="*/ 0 w 67"/>
              <a:gd name="T55" fmla="*/ 52 h 203"/>
              <a:gd name="T56" fmla="*/ 17 w 67"/>
              <a:gd name="T57" fmla="*/ 36 h 203"/>
              <a:gd name="T58" fmla="*/ 50 w 67"/>
              <a:gd name="T59" fmla="*/ 36 h 203"/>
              <a:gd name="T60" fmla="*/ 67 w 67"/>
              <a:gd name="T61" fmla="*/ 52 h 203"/>
              <a:gd name="T62" fmla="*/ 67 w 67"/>
              <a:gd name="T63"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03">
                <a:moveTo>
                  <a:pt x="47" y="17"/>
                </a:moveTo>
                <a:cubicBezTo>
                  <a:pt x="47" y="21"/>
                  <a:pt x="46" y="26"/>
                  <a:pt x="43" y="29"/>
                </a:cubicBezTo>
                <a:cubicBezTo>
                  <a:pt x="40" y="33"/>
                  <a:pt x="37" y="35"/>
                  <a:pt x="33" y="35"/>
                </a:cubicBezTo>
                <a:cubicBezTo>
                  <a:pt x="30" y="35"/>
                  <a:pt x="26" y="33"/>
                  <a:pt x="24" y="29"/>
                </a:cubicBezTo>
                <a:cubicBezTo>
                  <a:pt x="21" y="26"/>
                  <a:pt x="20" y="21"/>
                  <a:pt x="20" y="17"/>
                </a:cubicBezTo>
                <a:cubicBezTo>
                  <a:pt x="20" y="12"/>
                  <a:pt x="21" y="8"/>
                  <a:pt x="24" y="5"/>
                </a:cubicBezTo>
                <a:cubicBezTo>
                  <a:pt x="26" y="2"/>
                  <a:pt x="29" y="0"/>
                  <a:pt x="33" y="0"/>
                </a:cubicBezTo>
                <a:cubicBezTo>
                  <a:pt x="37" y="0"/>
                  <a:pt x="40" y="2"/>
                  <a:pt x="43" y="5"/>
                </a:cubicBezTo>
                <a:cubicBezTo>
                  <a:pt x="46" y="8"/>
                  <a:pt x="47" y="12"/>
                  <a:pt x="47" y="17"/>
                </a:cubicBezTo>
                <a:close/>
                <a:moveTo>
                  <a:pt x="67" y="116"/>
                </a:moveTo>
                <a:cubicBezTo>
                  <a:pt x="67" y="121"/>
                  <a:pt x="65" y="124"/>
                  <a:pt x="60" y="124"/>
                </a:cubicBezTo>
                <a:cubicBezTo>
                  <a:pt x="56" y="124"/>
                  <a:pt x="54" y="121"/>
                  <a:pt x="54" y="116"/>
                </a:cubicBezTo>
                <a:cubicBezTo>
                  <a:pt x="54" y="60"/>
                  <a:pt x="54" y="60"/>
                  <a:pt x="54" y="60"/>
                </a:cubicBezTo>
                <a:cubicBezTo>
                  <a:pt x="51" y="60"/>
                  <a:pt x="51" y="60"/>
                  <a:pt x="51" y="60"/>
                </a:cubicBezTo>
                <a:cubicBezTo>
                  <a:pt x="51" y="194"/>
                  <a:pt x="51" y="194"/>
                  <a:pt x="51" y="194"/>
                </a:cubicBezTo>
                <a:cubicBezTo>
                  <a:pt x="51" y="200"/>
                  <a:pt x="48" y="203"/>
                  <a:pt x="43" y="203"/>
                </a:cubicBezTo>
                <a:cubicBezTo>
                  <a:pt x="38" y="203"/>
                  <a:pt x="36" y="200"/>
                  <a:pt x="36" y="194"/>
                </a:cubicBezTo>
                <a:cubicBezTo>
                  <a:pt x="36" y="115"/>
                  <a:pt x="36" y="115"/>
                  <a:pt x="36" y="115"/>
                </a:cubicBezTo>
                <a:cubicBezTo>
                  <a:pt x="31" y="115"/>
                  <a:pt x="31" y="115"/>
                  <a:pt x="31" y="115"/>
                </a:cubicBezTo>
                <a:cubicBezTo>
                  <a:pt x="31" y="194"/>
                  <a:pt x="31" y="194"/>
                  <a:pt x="31" y="194"/>
                </a:cubicBezTo>
                <a:cubicBezTo>
                  <a:pt x="31" y="200"/>
                  <a:pt x="29" y="203"/>
                  <a:pt x="24" y="203"/>
                </a:cubicBezTo>
                <a:cubicBezTo>
                  <a:pt x="18" y="203"/>
                  <a:pt x="16" y="200"/>
                  <a:pt x="16" y="194"/>
                </a:cubicBezTo>
                <a:cubicBezTo>
                  <a:pt x="16" y="60"/>
                  <a:pt x="16" y="60"/>
                  <a:pt x="16" y="60"/>
                </a:cubicBezTo>
                <a:cubicBezTo>
                  <a:pt x="13" y="60"/>
                  <a:pt x="13" y="60"/>
                  <a:pt x="13" y="60"/>
                </a:cubicBezTo>
                <a:cubicBezTo>
                  <a:pt x="13" y="116"/>
                  <a:pt x="13" y="116"/>
                  <a:pt x="13" y="116"/>
                </a:cubicBezTo>
                <a:cubicBezTo>
                  <a:pt x="13" y="121"/>
                  <a:pt x="11" y="124"/>
                  <a:pt x="6" y="124"/>
                </a:cubicBezTo>
                <a:cubicBezTo>
                  <a:pt x="2" y="124"/>
                  <a:pt x="0" y="121"/>
                  <a:pt x="0" y="116"/>
                </a:cubicBezTo>
                <a:cubicBezTo>
                  <a:pt x="0" y="52"/>
                  <a:pt x="0" y="52"/>
                  <a:pt x="0" y="52"/>
                </a:cubicBezTo>
                <a:cubicBezTo>
                  <a:pt x="0" y="42"/>
                  <a:pt x="6" y="36"/>
                  <a:pt x="17" y="36"/>
                </a:cubicBezTo>
                <a:cubicBezTo>
                  <a:pt x="50" y="36"/>
                  <a:pt x="50" y="36"/>
                  <a:pt x="50" y="36"/>
                </a:cubicBezTo>
                <a:cubicBezTo>
                  <a:pt x="61" y="36"/>
                  <a:pt x="67" y="42"/>
                  <a:pt x="67" y="52"/>
                </a:cubicBezTo>
                <a:lnTo>
                  <a:pt x="67" y="116"/>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4" name="Freeform 19"/>
          <p:cNvSpPr>
            <a:spLocks noEditPoints="1"/>
          </p:cNvSpPr>
          <p:nvPr/>
        </p:nvSpPr>
        <p:spPr bwMode="auto">
          <a:xfrm>
            <a:off x="1339132" y="1190541"/>
            <a:ext cx="161189" cy="373169"/>
          </a:xfrm>
          <a:custGeom>
            <a:avLst/>
            <a:gdLst>
              <a:gd name="T0" fmla="*/ 47 w 67"/>
              <a:gd name="T1" fmla="*/ 17 h 203"/>
              <a:gd name="T2" fmla="*/ 43 w 67"/>
              <a:gd name="T3" fmla="*/ 29 h 203"/>
              <a:gd name="T4" fmla="*/ 34 w 67"/>
              <a:gd name="T5" fmla="*/ 35 h 203"/>
              <a:gd name="T6" fmla="*/ 24 w 67"/>
              <a:gd name="T7" fmla="*/ 29 h 203"/>
              <a:gd name="T8" fmla="*/ 20 w 67"/>
              <a:gd name="T9" fmla="*/ 17 h 203"/>
              <a:gd name="T10" fmla="*/ 24 w 67"/>
              <a:gd name="T11" fmla="*/ 5 h 203"/>
              <a:gd name="T12" fmla="*/ 34 w 67"/>
              <a:gd name="T13" fmla="*/ 0 h 203"/>
              <a:gd name="T14" fmla="*/ 43 w 67"/>
              <a:gd name="T15" fmla="*/ 5 h 203"/>
              <a:gd name="T16" fmla="*/ 47 w 67"/>
              <a:gd name="T17" fmla="*/ 17 h 203"/>
              <a:gd name="T18" fmla="*/ 67 w 67"/>
              <a:gd name="T19" fmla="*/ 116 h 203"/>
              <a:gd name="T20" fmla="*/ 61 w 67"/>
              <a:gd name="T21" fmla="*/ 124 h 203"/>
              <a:gd name="T22" fmla="*/ 55 w 67"/>
              <a:gd name="T23" fmla="*/ 116 h 203"/>
              <a:gd name="T24" fmla="*/ 55 w 67"/>
              <a:gd name="T25" fmla="*/ 60 h 203"/>
              <a:gd name="T26" fmla="*/ 51 w 67"/>
              <a:gd name="T27" fmla="*/ 60 h 203"/>
              <a:gd name="T28" fmla="*/ 51 w 67"/>
              <a:gd name="T29" fmla="*/ 194 h 203"/>
              <a:gd name="T30" fmla="*/ 44 w 67"/>
              <a:gd name="T31" fmla="*/ 203 h 203"/>
              <a:gd name="T32" fmla="*/ 36 w 67"/>
              <a:gd name="T33" fmla="*/ 194 h 203"/>
              <a:gd name="T34" fmla="*/ 36 w 67"/>
              <a:gd name="T35" fmla="*/ 115 h 203"/>
              <a:gd name="T36" fmla="*/ 32 w 67"/>
              <a:gd name="T37" fmla="*/ 115 h 203"/>
              <a:gd name="T38" fmla="*/ 32 w 67"/>
              <a:gd name="T39" fmla="*/ 194 h 203"/>
              <a:gd name="T40" fmla="*/ 24 w 67"/>
              <a:gd name="T41" fmla="*/ 203 h 203"/>
              <a:gd name="T42" fmla="*/ 16 w 67"/>
              <a:gd name="T43" fmla="*/ 194 h 203"/>
              <a:gd name="T44" fmla="*/ 16 w 67"/>
              <a:gd name="T45" fmla="*/ 60 h 203"/>
              <a:gd name="T46" fmla="*/ 13 w 67"/>
              <a:gd name="T47" fmla="*/ 60 h 203"/>
              <a:gd name="T48" fmla="*/ 13 w 67"/>
              <a:gd name="T49" fmla="*/ 116 h 203"/>
              <a:gd name="T50" fmla="*/ 7 w 67"/>
              <a:gd name="T51" fmla="*/ 124 h 203"/>
              <a:gd name="T52" fmla="*/ 0 w 67"/>
              <a:gd name="T53" fmla="*/ 116 h 203"/>
              <a:gd name="T54" fmla="*/ 0 w 67"/>
              <a:gd name="T55" fmla="*/ 52 h 203"/>
              <a:gd name="T56" fmla="*/ 18 w 67"/>
              <a:gd name="T57" fmla="*/ 36 h 203"/>
              <a:gd name="T58" fmla="*/ 50 w 67"/>
              <a:gd name="T59" fmla="*/ 36 h 203"/>
              <a:gd name="T60" fmla="*/ 67 w 67"/>
              <a:gd name="T61" fmla="*/ 52 h 203"/>
              <a:gd name="T62" fmla="*/ 67 w 67"/>
              <a:gd name="T63"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03">
                <a:moveTo>
                  <a:pt x="47" y="17"/>
                </a:moveTo>
                <a:cubicBezTo>
                  <a:pt x="47" y="21"/>
                  <a:pt x="46" y="26"/>
                  <a:pt x="43" y="29"/>
                </a:cubicBezTo>
                <a:cubicBezTo>
                  <a:pt x="41" y="33"/>
                  <a:pt x="37" y="35"/>
                  <a:pt x="34" y="35"/>
                </a:cubicBezTo>
                <a:cubicBezTo>
                  <a:pt x="30" y="35"/>
                  <a:pt x="27" y="33"/>
                  <a:pt x="24" y="29"/>
                </a:cubicBezTo>
                <a:cubicBezTo>
                  <a:pt x="21" y="26"/>
                  <a:pt x="20" y="21"/>
                  <a:pt x="20" y="17"/>
                </a:cubicBezTo>
                <a:cubicBezTo>
                  <a:pt x="20" y="12"/>
                  <a:pt x="21" y="8"/>
                  <a:pt x="24" y="5"/>
                </a:cubicBezTo>
                <a:cubicBezTo>
                  <a:pt x="26" y="2"/>
                  <a:pt x="30" y="0"/>
                  <a:pt x="34" y="0"/>
                </a:cubicBezTo>
                <a:cubicBezTo>
                  <a:pt x="37" y="0"/>
                  <a:pt x="41" y="2"/>
                  <a:pt x="43" y="5"/>
                </a:cubicBezTo>
                <a:cubicBezTo>
                  <a:pt x="46" y="8"/>
                  <a:pt x="47" y="12"/>
                  <a:pt x="47" y="17"/>
                </a:cubicBezTo>
                <a:close/>
                <a:moveTo>
                  <a:pt x="67" y="116"/>
                </a:moveTo>
                <a:cubicBezTo>
                  <a:pt x="67" y="121"/>
                  <a:pt x="65" y="124"/>
                  <a:pt x="61" y="124"/>
                </a:cubicBezTo>
                <a:cubicBezTo>
                  <a:pt x="57" y="124"/>
                  <a:pt x="55" y="121"/>
                  <a:pt x="55" y="116"/>
                </a:cubicBezTo>
                <a:cubicBezTo>
                  <a:pt x="55" y="60"/>
                  <a:pt x="55" y="60"/>
                  <a:pt x="55" y="60"/>
                </a:cubicBezTo>
                <a:cubicBezTo>
                  <a:pt x="51" y="60"/>
                  <a:pt x="51" y="60"/>
                  <a:pt x="51" y="60"/>
                </a:cubicBezTo>
                <a:cubicBezTo>
                  <a:pt x="51" y="194"/>
                  <a:pt x="51" y="194"/>
                  <a:pt x="51" y="194"/>
                </a:cubicBezTo>
                <a:cubicBezTo>
                  <a:pt x="51" y="200"/>
                  <a:pt x="49" y="203"/>
                  <a:pt x="44" y="203"/>
                </a:cubicBezTo>
                <a:cubicBezTo>
                  <a:pt x="38" y="203"/>
                  <a:pt x="36" y="200"/>
                  <a:pt x="36" y="194"/>
                </a:cubicBezTo>
                <a:cubicBezTo>
                  <a:pt x="36" y="115"/>
                  <a:pt x="36" y="115"/>
                  <a:pt x="36" y="115"/>
                </a:cubicBezTo>
                <a:cubicBezTo>
                  <a:pt x="32" y="115"/>
                  <a:pt x="32" y="115"/>
                  <a:pt x="32" y="115"/>
                </a:cubicBezTo>
                <a:cubicBezTo>
                  <a:pt x="32" y="194"/>
                  <a:pt x="32" y="194"/>
                  <a:pt x="32" y="194"/>
                </a:cubicBezTo>
                <a:cubicBezTo>
                  <a:pt x="32" y="200"/>
                  <a:pt x="29" y="203"/>
                  <a:pt x="24" y="203"/>
                </a:cubicBezTo>
                <a:cubicBezTo>
                  <a:pt x="19" y="203"/>
                  <a:pt x="16" y="200"/>
                  <a:pt x="16" y="194"/>
                </a:cubicBezTo>
                <a:cubicBezTo>
                  <a:pt x="16" y="60"/>
                  <a:pt x="16" y="60"/>
                  <a:pt x="16" y="60"/>
                </a:cubicBezTo>
                <a:cubicBezTo>
                  <a:pt x="13" y="60"/>
                  <a:pt x="13" y="60"/>
                  <a:pt x="13" y="60"/>
                </a:cubicBezTo>
                <a:cubicBezTo>
                  <a:pt x="13" y="116"/>
                  <a:pt x="13" y="116"/>
                  <a:pt x="13" y="116"/>
                </a:cubicBezTo>
                <a:cubicBezTo>
                  <a:pt x="13" y="121"/>
                  <a:pt x="11" y="124"/>
                  <a:pt x="7" y="124"/>
                </a:cubicBezTo>
                <a:cubicBezTo>
                  <a:pt x="2" y="124"/>
                  <a:pt x="0" y="121"/>
                  <a:pt x="0" y="116"/>
                </a:cubicBezTo>
                <a:cubicBezTo>
                  <a:pt x="0" y="52"/>
                  <a:pt x="0" y="52"/>
                  <a:pt x="0" y="52"/>
                </a:cubicBezTo>
                <a:cubicBezTo>
                  <a:pt x="0" y="42"/>
                  <a:pt x="6" y="36"/>
                  <a:pt x="18" y="36"/>
                </a:cubicBezTo>
                <a:cubicBezTo>
                  <a:pt x="50" y="36"/>
                  <a:pt x="50" y="36"/>
                  <a:pt x="50" y="36"/>
                </a:cubicBezTo>
                <a:cubicBezTo>
                  <a:pt x="61" y="36"/>
                  <a:pt x="67" y="42"/>
                  <a:pt x="67" y="52"/>
                </a:cubicBezTo>
                <a:lnTo>
                  <a:pt x="67" y="116"/>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5" name="Freeform 20"/>
          <p:cNvSpPr>
            <a:spLocks noEditPoints="1"/>
          </p:cNvSpPr>
          <p:nvPr/>
        </p:nvSpPr>
        <p:spPr bwMode="auto">
          <a:xfrm>
            <a:off x="1130980" y="985075"/>
            <a:ext cx="148907" cy="348448"/>
          </a:xfrm>
          <a:custGeom>
            <a:avLst/>
            <a:gdLst>
              <a:gd name="T0" fmla="*/ 44 w 62"/>
              <a:gd name="T1" fmla="*/ 15 h 189"/>
              <a:gd name="T2" fmla="*/ 40 w 62"/>
              <a:gd name="T3" fmla="*/ 27 h 189"/>
              <a:gd name="T4" fmla="*/ 31 w 62"/>
              <a:gd name="T5" fmla="*/ 32 h 189"/>
              <a:gd name="T6" fmla="*/ 22 w 62"/>
              <a:gd name="T7" fmla="*/ 27 h 189"/>
              <a:gd name="T8" fmla="*/ 18 w 62"/>
              <a:gd name="T9" fmla="*/ 15 h 189"/>
              <a:gd name="T10" fmla="*/ 22 w 62"/>
              <a:gd name="T11" fmla="*/ 4 h 189"/>
              <a:gd name="T12" fmla="*/ 31 w 62"/>
              <a:gd name="T13" fmla="*/ 0 h 189"/>
              <a:gd name="T14" fmla="*/ 40 w 62"/>
              <a:gd name="T15" fmla="*/ 4 h 189"/>
              <a:gd name="T16" fmla="*/ 44 w 62"/>
              <a:gd name="T17" fmla="*/ 15 h 189"/>
              <a:gd name="T18" fmla="*/ 62 w 62"/>
              <a:gd name="T19" fmla="*/ 108 h 189"/>
              <a:gd name="T20" fmla="*/ 56 w 62"/>
              <a:gd name="T21" fmla="*/ 116 h 189"/>
              <a:gd name="T22" fmla="*/ 51 w 62"/>
              <a:gd name="T23" fmla="*/ 108 h 189"/>
              <a:gd name="T24" fmla="*/ 51 w 62"/>
              <a:gd name="T25" fmla="*/ 56 h 189"/>
              <a:gd name="T26" fmla="*/ 48 w 62"/>
              <a:gd name="T27" fmla="*/ 56 h 189"/>
              <a:gd name="T28" fmla="*/ 48 w 62"/>
              <a:gd name="T29" fmla="*/ 181 h 189"/>
              <a:gd name="T30" fmla="*/ 40 w 62"/>
              <a:gd name="T31" fmla="*/ 189 h 189"/>
              <a:gd name="T32" fmla="*/ 33 w 62"/>
              <a:gd name="T33" fmla="*/ 181 h 189"/>
              <a:gd name="T34" fmla="*/ 33 w 62"/>
              <a:gd name="T35" fmla="*/ 107 h 189"/>
              <a:gd name="T36" fmla="*/ 29 w 62"/>
              <a:gd name="T37" fmla="*/ 107 h 189"/>
              <a:gd name="T38" fmla="*/ 29 w 62"/>
              <a:gd name="T39" fmla="*/ 181 h 189"/>
              <a:gd name="T40" fmla="*/ 22 w 62"/>
              <a:gd name="T41" fmla="*/ 189 h 189"/>
              <a:gd name="T42" fmla="*/ 15 w 62"/>
              <a:gd name="T43" fmla="*/ 181 h 189"/>
              <a:gd name="T44" fmla="*/ 15 w 62"/>
              <a:gd name="T45" fmla="*/ 56 h 189"/>
              <a:gd name="T46" fmla="*/ 12 w 62"/>
              <a:gd name="T47" fmla="*/ 56 h 189"/>
              <a:gd name="T48" fmla="*/ 12 w 62"/>
              <a:gd name="T49" fmla="*/ 108 h 189"/>
              <a:gd name="T50" fmla="*/ 6 w 62"/>
              <a:gd name="T51" fmla="*/ 116 h 189"/>
              <a:gd name="T52" fmla="*/ 0 w 62"/>
              <a:gd name="T53" fmla="*/ 108 h 189"/>
              <a:gd name="T54" fmla="*/ 0 w 62"/>
              <a:gd name="T55" fmla="*/ 48 h 189"/>
              <a:gd name="T56" fmla="*/ 16 w 62"/>
              <a:gd name="T57" fmla="*/ 33 h 189"/>
              <a:gd name="T58" fmla="*/ 46 w 62"/>
              <a:gd name="T59" fmla="*/ 33 h 189"/>
              <a:gd name="T60" fmla="*/ 62 w 62"/>
              <a:gd name="T61" fmla="*/ 48 h 189"/>
              <a:gd name="T62" fmla="*/ 62 w 62"/>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189">
                <a:moveTo>
                  <a:pt x="44" y="15"/>
                </a:moveTo>
                <a:cubicBezTo>
                  <a:pt x="44" y="19"/>
                  <a:pt x="43" y="23"/>
                  <a:pt x="40" y="27"/>
                </a:cubicBezTo>
                <a:cubicBezTo>
                  <a:pt x="37" y="30"/>
                  <a:pt x="35" y="32"/>
                  <a:pt x="31" y="32"/>
                </a:cubicBezTo>
                <a:cubicBezTo>
                  <a:pt x="27" y="32"/>
                  <a:pt x="24" y="30"/>
                  <a:pt x="22" y="27"/>
                </a:cubicBezTo>
                <a:cubicBezTo>
                  <a:pt x="19" y="23"/>
                  <a:pt x="18" y="19"/>
                  <a:pt x="18" y="15"/>
                </a:cubicBezTo>
                <a:cubicBezTo>
                  <a:pt x="18" y="11"/>
                  <a:pt x="19" y="7"/>
                  <a:pt x="22" y="4"/>
                </a:cubicBezTo>
                <a:cubicBezTo>
                  <a:pt x="24" y="1"/>
                  <a:pt x="27" y="0"/>
                  <a:pt x="31" y="0"/>
                </a:cubicBezTo>
                <a:cubicBezTo>
                  <a:pt x="35" y="0"/>
                  <a:pt x="37" y="1"/>
                  <a:pt x="40" y="4"/>
                </a:cubicBezTo>
                <a:cubicBezTo>
                  <a:pt x="43" y="7"/>
                  <a:pt x="44" y="11"/>
                  <a:pt x="44" y="15"/>
                </a:cubicBezTo>
                <a:close/>
                <a:moveTo>
                  <a:pt x="62" y="108"/>
                </a:moveTo>
                <a:cubicBezTo>
                  <a:pt x="62" y="113"/>
                  <a:pt x="60" y="116"/>
                  <a:pt x="56" y="116"/>
                </a:cubicBezTo>
                <a:cubicBezTo>
                  <a:pt x="52" y="116"/>
                  <a:pt x="51" y="113"/>
                  <a:pt x="51" y="108"/>
                </a:cubicBezTo>
                <a:cubicBezTo>
                  <a:pt x="51" y="56"/>
                  <a:pt x="51" y="56"/>
                  <a:pt x="51" y="56"/>
                </a:cubicBezTo>
                <a:cubicBezTo>
                  <a:pt x="48" y="56"/>
                  <a:pt x="48" y="56"/>
                  <a:pt x="48" y="56"/>
                </a:cubicBezTo>
                <a:cubicBezTo>
                  <a:pt x="48" y="181"/>
                  <a:pt x="48" y="181"/>
                  <a:pt x="48" y="181"/>
                </a:cubicBezTo>
                <a:cubicBezTo>
                  <a:pt x="48" y="186"/>
                  <a:pt x="45" y="189"/>
                  <a:pt x="40" y="189"/>
                </a:cubicBezTo>
                <a:cubicBezTo>
                  <a:pt x="35" y="189"/>
                  <a:pt x="33" y="186"/>
                  <a:pt x="33" y="181"/>
                </a:cubicBezTo>
                <a:cubicBezTo>
                  <a:pt x="33" y="107"/>
                  <a:pt x="33" y="107"/>
                  <a:pt x="33" y="107"/>
                </a:cubicBezTo>
                <a:cubicBezTo>
                  <a:pt x="29" y="107"/>
                  <a:pt x="29" y="107"/>
                  <a:pt x="29" y="107"/>
                </a:cubicBezTo>
                <a:cubicBezTo>
                  <a:pt x="29" y="181"/>
                  <a:pt x="29" y="181"/>
                  <a:pt x="29" y="181"/>
                </a:cubicBezTo>
                <a:cubicBezTo>
                  <a:pt x="29" y="186"/>
                  <a:pt x="27" y="189"/>
                  <a:pt x="22" y="189"/>
                </a:cubicBezTo>
                <a:cubicBezTo>
                  <a:pt x="17"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5" y="33"/>
                  <a:pt x="16" y="33"/>
                </a:cubicBezTo>
                <a:cubicBezTo>
                  <a:pt x="46" y="33"/>
                  <a:pt x="46" y="33"/>
                  <a:pt x="46" y="33"/>
                </a:cubicBezTo>
                <a:cubicBezTo>
                  <a:pt x="57" y="33"/>
                  <a:pt x="62" y="38"/>
                  <a:pt x="62" y="48"/>
                </a:cubicBezTo>
                <a:lnTo>
                  <a:pt x="62"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6" name="Freeform 21"/>
          <p:cNvSpPr>
            <a:spLocks noEditPoints="1"/>
          </p:cNvSpPr>
          <p:nvPr/>
        </p:nvSpPr>
        <p:spPr bwMode="auto">
          <a:xfrm>
            <a:off x="1649954" y="985075"/>
            <a:ext cx="151975" cy="348448"/>
          </a:xfrm>
          <a:custGeom>
            <a:avLst/>
            <a:gdLst>
              <a:gd name="T0" fmla="*/ 45 w 63"/>
              <a:gd name="T1" fmla="*/ 15 h 189"/>
              <a:gd name="T2" fmla="*/ 41 w 63"/>
              <a:gd name="T3" fmla="*/ 27 h 189"/>
              <a:gd name="T4" fmla="*/ 32 w 63"/>
              <a:gd name="T5" fmla="*/ 32 h 189"/>
              <a:gd name="T6" fmla="*/ 23 w 63"/>
              <a:gd name="T7" fmla="*/ 27 h 189"/>
              <a:gd name="T8" fmla="*/ 19 w 63"/>
              <a:gd name="T9" fmla="*/ 15 h 189"/>
              <a:gd name="T10" fmla="*/ 22 w 63"/>
              <a:gd name="T11" fmla="*/ 4 h 189"/>
              <a:gd name="T12" fmla="*/ 32 w 63"/>
              <a:gd name="T13" fmla="*/ 0 h 189"/>
              <a:gd name="T14" fmla="*/ 41 w 63"/>
              <a:gd name="T15" fmla="*/ 4 h 189"/>
              <a:gd name="T16" fmla="*/ 45 w 63"/>
              <a:gd name="T17" fmla="*/ 15 h 189"/>
              <a:gd name="T18" fmla="*/ 63 w 63"/>
              <a:gd name="T19" fmla="*/ 108 h 189"/>
              <a:gd name="T20" fmla="*/ 57 w 63"/>
              <a:gd name="T21" fmla="*/ 116 h 189"/>
              <a:gd name="T22" fmla="*/ 51 w 63"/>
              <a:gd name="T23" fmla="*/ 108 h 189"/>
              <a:gd name="T24" fmla="*/ 51 w 63"/>
              <a:gd name="T25" fmla="*/ 56 h 189"/>
              <a:gd name="T26" fmla="*/ 48 w 63"/>
              <a:gd name="T27" fmla="*/ 56 h 189"/>
              <a:gd name="T28" fmla="*/ 48 w 63"/>
              <a:gd name="T29" fmla="*/ 181 h 189"/>
              <a:gd name="T30" fmla="*/ 41 w 63"/>
              <a:gd name="T31" fmla="*/ 189 h 189"/>
              <a:gd name="T32" fmla="*/ 34 w 63"/>
              <a:gd name="T33" fmla="*/ 181 h 189"/>
              <a:gd name="T34" fmla="*/ 34 w 63"/>
              <a:gd name="T35" fmla="*/ 107 h 189"/>
              <a:gd name="T36" fmla="*/ 30 w 63"/>
              <a:gd name="T37" fmla="*/ 107 h 189"/>
              <a:gd name="T38" fmla="*/ 30 w 63"/>
              <a:gd name="T39" fmla="*/ 181 h 189"/>
              <a:gd name="T40" fmla="*/ 23 w 63"/>
              <a:gd name="T41" fmla="*/ 189 h 189"/>
              <a:gd name="T42" fmla="*/ 15 w 63"/>
              <a:gd name="T43" fmla="*/ 181 h 189"/>
              <a:gd name="T44" fmla="*/ 15 w 63"/>
              <a:gd name="T45" fmla="*/ 56 h 189"/>
              <a:gd name="T46" fmla="*/ 12 w 63"/>
              <a:gd name="T47" fmla="*/ 56 h 189"/>
              <a:gd name="T48" fmla="*/ 12 w 63"/>
              <a:gd name="T49" fmla="*/ 108 h 189"/>
              <a:gd name="T50" fmla="*/ 6 w 63"/>
              <a:gd name="T51" fmla="*/ 116 h 189"/>
              <a:gd name="T52" fmla="*/ 0 w 63"/>
              <a:gd name="T53" fmla="*/ 108 h 189"/>
              <a:gd name="T54" fmla="*/ 0 w 63"/>
              <a:gd name="T55" fmla="*/ 48 h 189"/>
              <a:gd name="T56" fmla="*/ 17 w 63"/>
              <a:gd name="T57" fmla="*/ 33 h 189"/>
              <a:gd name="T58" fmla="*/ 47 w 63"/>
              <a:gd name="T59" fmla="*/ 33 h 189"/>
              <a:gd name="T60" fmla="*/ 63 w 63"/>
              <a:gd name="T61" fmla="*/ 48 h 189"/>
              <a:gd name="T62" fmla="*/ 63 w 63"/>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89">
                <a:moveTo>
                  <a:pt x="45" y="15"/>
                </a:moveTo>
                <a:cubicBezTo>
                  <a:pt x="45" y="19"/>
                  <a:pt x="43" y="23"/>
                  <a:pt x="41" y="27"/>
                </a:cubicBezTo>
                <a:cubicBezTo>
                  <a:pt x="38" y="30"/>
                  <a:pt x="35" y="32"/>
                  <a:pt x="32" y="32"/>
                </a:cubicBezTo>
                <a:cubicBezTo>
                  <a:pt x="28" y="32"/>
                  <a:pt x="25" y="30"/>
                  <a:pt x="23" y="27"/>
                </a:cubicBezTo>
                <a:cubicBezTo>
                  <a:pt x="20" y="23"/>
                  <a:pt x="19" y="19"/>
                  <a:pt x="19" y="15"/>
                </a:cubicBezTo>
                <a:cubicBezTo>
                  <a:pt x="19" y="11"/>
                  <a:pt x="20" y="7"/>
                  <a:pt x="22" y="4"/>
                </a:cubicBezTo>
                <a:cubicBezTo>
                  <a:pt x="25" y="1"/>
                  <a:pt x="28" y="0"/>
                  <a:pt x="32" y="0"/>
                </a:cubicBezTo>
                <a:cubicBezTo>
                  <a:pt x="35" y="0"/>
                  <a:pt x="38" y="1"/>
                  <a:pt x="41" y="4"/>
                </a:cubicBezTo>
                <a:cubicBezTo>
                  <a:pt x="43" y="7"/>
                  <a:pt x="45" y="11"/>
                  <a:pt x="45" y="15"/>
                </a:cubicBezTo>
                <a:close/>
                <a:moveTo>
                  <a:pt x="63" y="108"/>
                </a:moveTo>
                <a:cubicBezTo>
                  <a:pt x="63" y="113"/>
                  <a:pt x="61" y="116"/>
                  <a:pt x="57" y="116"/>
                </a:cubicBezTo>
                <a:cubicBezTo>
                  <a:pt x="53" y="116"/>
                  <a:pt x="51" y="113"/>
                  <a:pt x="51" y="108"/>
                </a:cubicBezTo>
                <a:cubicBezTo>
                  <a:pt x="51" y="56"/>
                  <a:pt x="51" y="56"/>
                  <a:pt x="51" y="56"/>
                </a:cubicBezTo>
                <a:cubicBezTo>
                  <a:pt x="48" y="56"/>
                  <a:pt x="48" y="56"/>
                  <a:pt x="48" y="56"/>
                </a:cubicBezTo>
                <a:cubicBezTo>
                  <a:pt x="48" y="181"/>
                  <a:pt x="48" y="181"/>
                  <a:pt x="48" y="181"/>
                </a:cubicBezTo>
                <a:cubicBezTo>
                  <a:pt x="48" y="186"/>
                  <a:pt x="46" y="189"/>
                  <a:pt x="41" y="189"/>
                </a:cubicBezTo>
                <a:cubicBezTo>
                  <a:pt x="36" y="189"/>
                  <a:pt x="34" y="186"/>
                  <a:pt x="34" y="181"/>
                </a:cubicBezTo>
                <a:cubicBezTo>
                  <a:pt x="34" y="107"/>
                  <a:pt x="34" y="107"/>
                  <a:pt x="34" y="107"/>
                </a:cubicBezTo>
                <a:cubicBezTo>
                  <a:pt x="30" y="107"/>
                  <a:pt x="30" y="107"/>
                  <a:pt x="30" y="107"/>
                </a:cubicBezTo>
                <a:cubicBezTo>
                  <a:pt x="30" y="181"/>
                  <a:pt x="30" y="181"/>
                  <a:pt x="30" y="181"/>
                </a:cubicBezTo>
                <a:cubicBezTo>
                  <a:pt x="30" y="186"/>
                  <a:pt x="27" y="189"/>
                  <a:pt x="23" y="189"/>
                </a:cubicBezTo>
                <a:cubicBezTo>
                  <a:pt x="18"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6" y="33"/>
                  <a:pt x="17" y="33"/>
                </a:cubicBezTo>
                <a:cubicBezTo>
                  <a:pt x="47" y="33"/>
                  <a:pt x="47" y="33"/>
                  <a:pt x="47" y="33"/>
                </a:cubicBezTo>
                <a:cubicBezTo>
                  <a:pt x="58" y="33"/>
                  <a:pt x="63" y="38"/>
                  <a:pt x="63" y="48"/>
                </a:cubicBezTo>
                <a:lnTo>
                  <a:pt x="63"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7" name="Freeform 22"/>
          <p:cNvSpPr>
            <a:spLocks noEditPoints="1"/>
          </p:cNvSpPr>
          <p:nvPr/>
        </p:nvSpPr>
        <p:spPr bwMode="auto">
          <a:xfrm>
            <a:off x="2177364" y="985075"/>
            <a:ext cx="151975" cy="348448"/>
          </a:xfrm>
          <a:custGeom>
            <a:avLst/>
            <a:gdLst>
              <a:gd name="T0" fmla="*/ 44 w 63"/>
              <a:gd name="T1" fmla="*/ 15 h 189"/>
              <a:gd name="T2" fmla="*/ 41 w 63"/>
              <a:gd name="T3" fmla="*/ 27 h 189"/>
              <a:gd name="T4" fmla="*/ 32 w 63"/>
              <a:gd name="T5" fmla="*/ 32 h 189"/>
              <a:gd name="T6" fmla="*/ 22 w 63"/>
              <a:gd name="T7" fmla="*/ 27 h 189"/>
              <a:gd name="T8" fmla="*/ 19 w 63"/>
              <a:gd name="T9" fmla="*/ 15 h 189"/>
              <a:gd name="T10" fmla="*/ 22 w 63"/>
              <a:gd name="T11" fmla="*/ 4 h 189"/>
              <a:gd name="T12" fmla="*/ 32 w 63"/>
              <a:gd name="T13" fmla="*/ 0 h 189"/>
              <a:gd name="T14" fmla="*/ 41 w 63"/>
              <a:gd name="T15" fmla="*/ 4 h 189"/>
              <a:gd name="T16" fmla="*/ 44 w 63"/>
              <a:gd name="T17" fmla="*/ 15 h 189"/>
              <a:gd name="T18" fmla="*/ 63 w 63"/>
              <a:gd name="T19" fmla="*/ 108 h 189"/>
              <a:gd name="T20" fmla="*/ 57 w 63"/>
              <a:gd name="T21" fmla="*/ 116 h 189"/>
              <a:gd name="T22" fmla="*/ 51 w 63"/>
              <a:gd name="T23" fmla="*/ 108 h 189"/>
              <a:gd name="T24" fmla="*/ 51 w 63"/>
              <a:gd name="T25" fmla="*/ 56 h 189"/>
              <a:gd name="T26" fmla="*/ 48 w 63"/>
              <a:gd name="T27" fmla="*/ 56 h 189"/>
              <a:gd name="T28" fmla="*/ 48 w 63"/>
              <a:gd name="T29" fmla="*/ 181 h 189"/>
              <a:gd name="T30" fmla="*/ 41 w 63"/>
              <a:gd name="T31" fmla="*/ 189 h 189"/>
              <a:gd name="T32" fmla="*/ 34 w 63"/>
              <a:gd name="T33" fmla="*/ 181 h 189"/>
              <a:gd name="T34" fmla="*/ 34 w 63"/>
              <a:gd name="T35" fmla="*/ 107 h 189"/>
              <a:gd name="T36" fmla="*/ 30 w 63"/>
              <a:gd name="T37" fmla="*/ 107 h 189"/>
              <a:gd name="T38" fmla="*/ 30 w 63"/>
              <a:gd name="T39" fmla="*/ 181 h 189"/>
              <a:gd name="T40" fmla="*/ 22 w 63"/>
              <a:gd name="T41" fmla="*/ 189 h 189"/>
              <a:gd name="T42" fmla="*/ 15 w 63"/>
              <a:gd name="T43" fmla="*/ 181 h 189"/>
              <a:gd name="T44" fmla="*/ 15 w 63"/>
              <a:gd name="T45" fmla="*/ 56 h 189"/>
              <a:gd name="T46" fmla="*/ 12 w 63"/>
              <a:gd name="T47" fmla="*/ 56 h 189"/>
              <a:gd name="T48" fmla="*/ 12 w 63"/>
              <a:gd name="T49" fmla="*/ 108 h 189"/>
              <a:gd name="T50" fmla="*/ 6 w 63"/>
              <a:gd name="T51" fmla="*/ 116 h 189"/>
              <a:gd name="T52" fmla="*/ 0 w 63"/>
              <a:gd name="T53" fmla="*/ 108 h 189"/>
              <a:gd name="T54" fmla="*/ 0 w 63"/>
              <a:gd name="T55" fmla="*/ 48 h 189"/>
              <a:gd name="T56" fmla="*/ 17 w 63"/>
              <a:gd name="T57" fmla="*/ 33 h 189"/>
              <a:gd name="T58" fmla="*/ 47 w 63"/>
              <a:gd name="T59" fmla="*/ 33 h 189"/>
              <a:gd name="T60" fmla="*/ 63 w 63"/>
              <a:gd name="T61" fmla="*/ 48 h 189"/>
              <a:gd name="T62" fmla="*/ 63 w 63"/>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89">
                <a:moveTo>
                  <a:pt x="44" y="15"/>
                </a:moveTo>
                <a:cubicBezTo>
                  <a:pt x="44" y="19"/>
                  <a:pt x="43" y="23"/>
                  <a:pt x="41" y="27"/>
                </a:cubicBezTo>
                <a:cubicBezTo>
                  <a:pt x="38" y="30"/>
                  <a:pt x="35" y="32"/>
                  <a:pt x="32" y="32"/>
                </a:cubicBezTo>
                <a:cubicBezTo>
                  <a:pt x="28" y="32"/>
                  <a:pt x="25" y="30"/>
                  <a:pt x="22" y="27"/>
                </a:cubicBezTo>
                <a:cubicBezTo>
                  <a:pt x="20" y="23"/>
                  <a:pt x="19" y="19"/>
                  <a:pt x="19" y="15"/>
                </a:cubicBezTo>
                <a:cubicBezTo>
                  <a:pt x="19" y="11"/>
                  <a:pt x="20" y="7"/>
                  <a:pt x="22" y="4"/>
                </a:cubicBezTo>
                <a:cubicBezTo>
                  <a:pt x="25" y="1"/>
                  <a:pt x="28" y="0"/>
                  <a:pt x="32" y="0"/>
                </a:cubicBezTo>
                <a:cubicBezTo>
                  <a:pt x="35" y="0"/>
                  <a:pt x="38" y="1"/>
                  <a:pt x="41" y="4"/>
                </a:cubicBezTo>
                <a:cubicBezTo>
                  <a:pt x="43" y="7"/>
                  <a:pt x="44" y="11"/>
                  <a:pt x="44" y="15"/>
                </a:cubicBezTo>
                <a:close/>
                <a:moveTo>
                  <a:pt x="63" y="108"/>
                </a:moveTo>
                <a:cubicBezTo>
                  <a:pt x="63" y="113"/>
                  <a:pt x="61" y="116"/>
                  <a:pt x="57" y="116"/>
                </a:cubicBezTo>
                <a:cubicBezTo>
                  <a:pt x="53" y="116"/>
                  <a:pt x="51" y="113"/>
                  <a:pt x="51" y="108"/>
                </a:cubicBezTo>
                <a:cubicBezTo>
                  <a:pt x="51" y="56"/>
                  <a:pt x="51" y="56"/>
                  <a:pt x="51" y="56"/>
                </a:cubicBezTo>
                <a:cubicBezTo>
                  <a:pt x="48" y="56"/>
                  <a:pt x="48" y="56"/>
                  <a:pt x="48" y="56"/>
                </a:cubicBezTo>
                <a:cubicBezTo>
                  <a:pt x="48" y="181"/>
                  <a:pt x="48" y="181"/>
                  <a:pt x="48" y="181"/>
                </a:cubicBezTo>
                <a:cubicBezTo>
                  <a:pt x="48" y="186"/>
                  <a:pt x="46" y="189"/>
                  <a:pt x="41" y="189"/>
                </a:cubicBezTo>
                <a:cubicBezTo>
                  <a:pt x="36" y="189"/>
                  <a:pt x="34" y="186"/>
                  <a:pt x="34" y="181"/>
                </a:cubicBezTo>
                <a:cubicBezTo>
                  <a:pt x="34" y="107"/>
                  <a:pt x="34" y="107"/>
                  <a:pt x="34" y="107"/>
                </a:cubicBezTo>
                <a:cubicBezTo>
                  <a:pt x="30" y="107"/>
                  <a:pt x="30" y="107"/>
                  <a:pt x="30" y="107"/>
                </a:cubicBezTo>
                <a:cubicBezTo>
                  <a:pt x="30" y="181"/>
                  <a:pt x="30" y="181"/>
                  <a:pt x="30" y="181"/>
                </a:cubicBezTo>
                <a:cubicBezTo>
                  <a:pt x="30" y="186"/>
                  <a:pt x="27" y="189"/>
                  <a:pt x="22" y="189"/>
                </a:cubicBezTo>
                <a:cubicBezTo>
                  <a:pt x="18"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6" y="33"/>
                  <a:pt x="17" y="33"/>
                </a:cubicBezTo>
                <a:cubicBezTo>
                  <a:pt x="47" y="33"/>
                  <a:pt x="47" y="33"/>
                  <a:pt x="47" y="33"/>
                </a:cubicBezTo>
                <a:cubicBezTo>
                  <a:pt x="58" y="33"/>
                  <a:pt x="63" y="38"/>
                  <a:pt x="63" y="48"/>
                </a:cubicBezTo>
                <a:lnTo>
                  <a:pt x="63"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8" name="Freeform 23"/>
          <p:cNvSpPr>
            <a:spLocks noEditPoints="1"/>
          </p:cNvSpPr>
          <p:nvPr/>
        </p:nvSpPr>
        <p:spPr bwMode="auto">
          <a:xfrm>
            <a:off x="2682268" y="985075"/>
            <a:ext cx="150441" cy="348448"/>
          </a:xfrm>
          <a:custGeom>
            <a:avLst/>
            <a:gdLst>
              <a:gd name="T0" fmla="*/ 44 w 63"/>
              <a:gd name="T1" fmla="*/ 15 h 189"/>
              <a:gd name="T2" fmla="*/ 41 w 63"/>
              <a:gd name="T3" fmla="*/ 27 h 189"/>
              <a:gd name="T4" fmla="*/ 31 w 63"/>
              <a:gd name="T5" fmla="*/ 32 h 189"/>
              <a:gd name="T6" fmla="*/ 22 w 63"/>
              <a:gd name="T7" fmla="*/ 27 h 189"/>
              <a:gd name="T8" fmla="*/ 19 w 63"/>
              <a:gd name="T9" fmla="*/ 15 h 189"/>
              <a:gd name="T10" fmla="*/ 22 w 63"/>
              <a:gd name="T11" fmla="*/ 4 h 189"/>
              <a:gd name="T12" fmla="*/ 31 w 63"/>
              <a:gd name="T13" fmla="*/ 0 h 189"/>
              <a:gd name="T14" fmla="*/ 41 w 63"/>
              <a:gd name="T15" fmla="*/ 4 h 189"/>
              <a:gd name="T16" fmla="*/ 44 w 63"/>
              <a:gd name="T17" fmla="*/ 15 h 189"/>
              <a:gd name="T18" fmla="*/ 63 w 63"/>
              <a:gd name="T19" fmla="*/ 108 h 189"/>
              <a:gd name="T20" fmla="*/ 57 w 63"/>
              <a:gd name="T21" fmla="*/ 116 h 189"/>
              <a:gd name="T22" fmla="*/ 51 w 63"/>
              <a:gd name="T23" fmla="*/ 108 h 189"/>
              <a:gd name="T24" fmla="*/ 51 w 63"/>
              <a:gd name="T25" fmla="*/ 56 h 189"/>
              <a:gd name="T26" fmla="*/ 48 w 63"/>
              <a:gd name="T27" fmla="*/ 56 h 189"/>
              <a:gd name="T28" fmla="*/ 48 w 63"/>
              <a:gd name="T29" fmla="*/ 181 h 189"/>
              <a:gd name="T30" fmla="*/ 41 w 63"/>
              <a:gd name="T31" fmla="*/ 189 h 189"/>
              <a:gd name="T32" fmla="*/ 33 w 63"/>
              <a:gd name="T33" fmla="*/ 181 h 189"/>
              <a:gd name="T34" fmla="*/ 33 w 63"/>
              <a:gd name="T35" fmla="*/ 107 h 189"/>
              <a:gd name="T36" fmla="*/ 30 w 63"/>
              <a:gd name="T37" fmla="*/ 107 h 189"/>
              <a:gd name="T38" fmla="*/ 30 w 63"/>
              <a:gd name="T39" fmla="*/ 181 h 189"/>
              <a:gd name="T40" fmla="*/ 22 w 63"/>
              <a:gd name="T41" fmla="*/ 189 h 189"/>
              <a:gd name="T42" fmla="*/ 15 w 63"/>
              <a:gd name="T43" fmla="*/ 181 h 189"/>
              <a:gd name="T44" fmla="*/ 15 w 63"/>
              <a:gd name="T45" fmla="*/ 56 h 189"/>
              <a:gd name="T46" fmla="*/ 12 w 63"/>
              <a:gd name="T47" fmla="*/ 56 h 189"/>
              <a:gd name="T48" fmla="*/ 12 w 63"/>
              <a:gd name="T49" fmla="*/ 108 h 189"/>
              <a:gd name="T50" fmla="*/ 6 w 63"/>
              <a:gd name="T51" fmla="*/ 116 h 189"/>
              <a:gd name="T52" fmla="*/ 0 w 63"/>
              <a:gd name="T53" fmla="*/ 108 h 189"/>
              <a:gd name="T54" fmla="*/ 0 w 63"/>
              <a:gd name="T55" fmla="*/ 48 h 189"/>
              <a:gd name="T56" fmla="*/ 17 w 63"/>
              <a:gd name="T57" fmla="*/ 33 h 189"/>
              <a:gd name="T58" fmla="*/ 47 w 63"/>
              <a:gd name="T59" fmla="*/ 33 h 189"/>
              <a:gd name="T60" fmla="*/ 63 w 63"/>
              <a:gd name="T61" fmla="*/ 48 h 189"/>
              <a:gd name="T62" fmla="*/ 63 w 63"/>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89">
                <a:moveTo>
                  <a:pt x="44" y="15"/>
                </a:moveTo>
                <a:cubicBezTo>
                  <a:pt x="44" y="19"/>
                  <a:pt x="43" y="23"/>
                  <a:pt x="41" y="27"/>
                </a:cubicBezTo>
                <a:cubicBezTo>
                  <a:pt x="38" y="30"/>
                  <a:pt x="35" y="32"/>
                  <a:pt x="31" y="32"/>
                </a:cubicBezTo>
                <a:cubicBezTo>
                  <a:pt x="28" y="32"/>
                  <a:pt x="25" y="30"/>
                  <a:pt x="22" y="27"/>
                </a:cubicBezTo>
                <a:cubicBezTo>
                  <a:pt x="20" y="23"/>
                  <a:pt x="19" y="19"/>
                  <a:pt x="19" y="15"/>
                </a:cubicBezTo>
                <a:cubicBezTo>
                  <a:pt x="19" y="11"/>
                  <a:pt x="20" y="7"/>
                  <a:pt x="22" y="4"/>
                </a:cubicBezTo>
                <a:cubicBezTo>
                  <a:pt x="25" y="1"/>
                  <a:pt x="28" y="0"/>
                  <a:pt x="31" y="0"/>
                </a:cubicBezTo>
                <a:cubicBezTo>
                  <a:pt x="35" y="0"/>
                  <a:pt x="38" y="1"/>
                  <a:pt x="41" y="4"/>
                </a:cubicBezTo>
                <a:cubicBezTo>
                  <a:pt x="43" y="7"/>
                  <a:pt x="44" y="11"/>
                  <a:pt x="44" y="15"/>
                </a:cubicBezTo>
                <a:close/>
                <a:moveTo>
                  <a:pt x="63" y="108"/>
                </a:moveTo>
                <a:cubicBezTo>
                  <a:pt x="63" y="113"/>
                  <a:pt x="61" y="116"/>
                  <a:pt x="57" y="116"/>
                </a:cubicBezTo>
                <a:cubicBezTo>
                  <a:pt x="53" y="116"/>
                  <a:pt x="51" y="113"/>
                  <a:pt x="51" y="108"/>
                </a:cubicBezTo>
                <a:cubicBezTo>
                  <a:pt x="51" y="56"/>
                  <a:pt x="51" y="56"/>
                  <a:pt x="51" y="56"/>
                </a:cubicBezTo>
                <a:cubicBezTo>
                  <a:pt x="48" y="56"/>
                  <a:pt x="48" y="56"/>
                  <a:pt x="48" y="56"/>
                </a:cubicBezTo>
                <a:cubicBezTo>
                  <a:pt x="48" y="181"/>
                  <a:pt x="48" y="181"/>
                  <a:pt x="48" y="181"/>
                </a:cubicBezTo>
                <a:cubicBezTo>
                  <a:pt x="48" y="186"/>
                  <a:pt x="46" y="189"/>
                  <a:pt x="41" y="189"/>
                </a:cubicBezTo>
                <a:cubicBezTo>
                  <a:pt x="36" y="189"/>
                  <a:pt x="33" y="186"/>
                  <a:pt x="33" y="181"/>
                </a:cubicBezTo>
                <a:cubicBezTo>
                  <a:pt x="33" y="107"/>
                  <a:pt x="33" y="107"/>
                  <a:pt x="33" y="107"/>
                </a:cubicBezTo>
                <a:cubicBezTo>
                  <a:pt x="30" y="107"/>
                  <a:pt x="30" y="107"/>
                  <a:pt x="30" y="107"/>
                </a:cubicBezTo>
                <a:cubicBezTo>
                  <a:pt x="30" y="181"/>
                  <a:pt x="30" y="181"/>
                  <a:pt x="30" y="181"/>
                </a:cubicBezTo>
                <a:cubicBezTo>
                  <a:pt x="30" y="186"/>
                  <a:pt x="27" y="189"/>
                  <a:pt x="22" y="189"/>
                </a:cubicBezTo>
                <a:cubicBezTo>
                  <a:pt x="17"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6" y="33"/>
                  <a:pt x="17" y="33"/>
                </a:cubicBezTo>
                <a:cubicBezTo>
                  <a:pt x="47" y="33"/>
                  <a:pt x="47" y="33"/>
                  <a:pt x="47" y="33"/>
                </a:cubicBezTo>
                <a:cubicBezTo>
                  <a:pt x="57" y="33"/>
                  <a:pt x="63" y="38"/>
                  <a:pt x="63" y="48"/>
                </a:cubicBezTo>
                <a:lnTo>
                  <a:pt x="63"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59" name="Freeform 24"/>
          <p:cNvSpPr>
            <a:spLocks noEditPoints="1"/>
          </p:cNvSpPr>
          <p:nvPr/>
        </p:nvSpPr>
        <p:spPr bwMode="auto">
          <a:xfrm>
            <a:off x="3202648" y="985075"/>
            <a:ext cx="151975" cy="348448"/>
          </a:xfrm>
          <a:custGeom>
            <a:avLst/>
            <a:gdLst>
              <a:gd name="T0" fmla="*/ 44 w 63"/>
              <a:gd name="T1" fmla="*/ 15 h 189"/>
              <a:gd name="T2" fmla="*/ 40 w 63"/>
              <a:gd name="T3" fmla="*/ 27 h 189"/>
              <a:gd name="T4" fmla="*/ 31 w 63"/>
              <a:gd name="T5" fmla="*/ 32 h 189"/>
              <a:gd name="T6" fmla="*/ 22 w 63"/>
              <a:gd name="T7" fmla="*/ 27 h 189"/>
              <a:gd name="T8" fmla="*/ 18 w 63"/>
              <a:gd name="T9" fmla="*/ 15 h 189"/>
              <a:gd name="T10" fmla="*/ 22 w 63"/>
              <a:gd name="T11" fmla="*/ 4 h 189"/>
              <a:gd name="T12" fmla="*/ 31 w 63"/>
              <a:gd name="T13" fmla="*/ 0 h 189"/>
              <a:gd name="T14" fmla="*/ 40 w 63"/>
              <a:gd name="T15" fmla="*/ 4 h 189"/>
              <a:gd name="T16" fmla="*/ 44 w 63"/>
              <a:gd name="T17" fmla="*/ 15 h 189"/>
              <a:gd name="T18" fmla="*/ 63 w 63"/>
              <a:gd name="T19" fmla="*/ 108 h 189"/>
              <a:gd name="T20" fmla="*/ 57 w 63"/>
              <a:gd name="T21" fmla="*/ 116 h 189"/>
              <a:gd name="T22" fmla="*/ 51 w 63"/>
              <a:gd name="T23" fmla="*/ 108 h 189"/>
              <a:gd name="T24" fmla="*/ 51 w 63"/>
              <a:gd name="T25" fmla="*/ 56 h 189"/>
              <a:gd name="T26" fmla="*/ 48 w 63"/>
              <a:gd name="T27" fmla="*/ 56 h 189"/>
              <a:gd name="T28" fmla="*/ 48 w 63"/>
              <a:gd name="T29" fmla="*/ 181 h 189"/>
              <a:gd name="T30" fmla="*/ 41 w 63"/>
              <a:gd name="T31" fmla="*/ 189 h 189"/>
              <a:gd name="T32" fmla="*/ 33 w 63"/>
              <a:gd name="T33" fmla="*/ 181 h 189"/>
              <a:gd name="T34" fmla="*/ 33 w 63"/>
              <a:gd name="T35" fmla="*/ 107 h 189"/>
              <a:gd name="T36" fmla="*/ 30 w 63"/>
              <a:gd name="T37" fmla="*/ 107 h 189"/>
              <a:gd name="T38" fmla="*/ 30 w 63"/>
              <a:gd name="T39" fmla="*/ 181 h 189"/>
              <a:gd name="T40" fmla="*/ 22 w 63"/>
              <a:gd name="T41" fmla="*/ 189 h 189"/>
              <a:gd name="T42" fmla="*/ 15 w 63"/>
              <a:gd name="T43" fmla="*/ 181 h 189"/>
              <a:gd name="T44" fmla="*/ 15 w 63"/>
              <a:gd name="T45" fmla="*/ 56 h 189"/>
              <a:gd name="T46" fmla="*/ 12 w 63"/>
              <a:gd name="T47" fmla="*/ 56 h 189"/>
              <a:gd name="T48" fmla="*/ 12 w 63"/>
              <a:gd name="T49" fmla="*/ 108 h 189"/>
              <a:gd name="T50" fmla="*/ 6 w 63"/>
              <a:gd name="T51" fmla="*/ 116 h 189"/>
              <a:gd name="T52" fmla="*/ 0 w 63"/>
              <a:gd name="T53" fmla="*/ 108 h 189"/>
              <a:gd name="T54" fmla="*/ 0 w 63"/>
              <a:gd name="T55" fmla="*/ 48 h 189"/>
              <a:gd name="T56" fmla="*/ 16 w 63"/>
              <a:gd name="T57" fmla="*/ 33 h 189"/>
              <a:gd name="T58" fmla="*/ 47 w 63"/>
              <a:gd name="T59" fmla="*/ 33 h 189"/>
              <a:gd name="T60" fmla="*/ 63 w 63"/>
              <a:gd name="T61" fmla="*/ 48 h 189"/>
              <a:gd name="T62" fmla="*/ 63 w 63"/>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89">
                <a:moveTo>
                  <a:pt x="44" y="15"/>
                </a:moveTo>
                <a:cubicBezTo>
                  <a:pt x="44" y="19"/>
                  <a:pt x="43" y="23"/>
                  <a:pt x="40" y="27"/>
                </a:cubicBezTo>
                <a:cubicBezTo>
                  <a:pt x="38" y="30"/>
                  <a:pt x="35" y="32"/>
                  <a:pt x="31" y="32"/>
                </a:cubicBezTo>
                <a:cubicBezTo>
                  <a:pt x="28" y="32"/>
                  <a:pt x="25" y="30"/>
                  <a:pt x="22" y="27"/>
                </a:cubicBezTo>
                <a:cubicBezTo>
                  <a:pt x="20" y="23"/>
                  <a:pt x="18" y="19"/>
                  <a:pt x="18" y="15"/>
                </a:cubicBezTo>
                <a:cubicBezTo>
                  <a:pt x="18" y="11"/>
                  <a:pt x="20" y="7"/>
                  <a:pt x="22" y="4"/>
                </a:cubicBezTo>
                <a:cubicBezTo>
                  <a:pt x="25" y="1"/>
                  <a:pt x="28" y="0"/>
                  <a:pt x="31" y="0"/>
                </a:cubicBezTo>
                <a:cubicBezTo>
                  <a:pt x="35" y="0"/>
                  <a:pt x="38" y="1"/>
                  <a:pt x="40" y="4"/>
                </a:cubicBezTo>
                <a:cubicBezTo>
                  <a:pt x="43" y="7"/>
                  <a:pt x="44" y="11"/>
                  <a:pt x="44" y="15"/>
                </a:cubicBezTo>
                <a:close/>
                <a:moveTo>
                  <a:pt x="63" y="108"/>
                </a:moveTo>
                <a:cubicBezTo>
                  <a:pt x="63" y="113"/>
                  <a:pt x="61" y="116"/>
                  <a:pt x="57" y="116"/>
                </a:cubicBezTo>
                <a:cubicBezTo>
                  <a:pt x="53" y="116"/>
                  <a:pt x="51" y="113"/>
                  <a:pt x="51" y="108"/>
                </a:cubicBezTo>
                <a:cubicBezTo>
                  <a:pt x="51" y="56"/>
                  <a:pt x="51" y="56"/>
                  <a:pt x="51" y="56"/>
                </a:cubicBezTo>
                <a:cubicBezTo>
                  <a:pt x="48" y="56"/>
                  <a:pt x="48" y="56"/>
                  <a:pt x="48" y="56"/>
                </a:cubicBezTo>
                <a:cubicBezTo>
                  <a:pt x="48" y="181"/>
                  <a:pt x="48" y="181"/>
                  <a:pt x="48" y="181"/>
                </a:cubicBezTo>
                <a:cubicBezTo>
                  <a:pt x="48" y="186"/>
                  <a:pt x="46" y="189"/>
                  <a:pt x="41" y="189"/>
                </a:cubicBezTo>
                <a:cubicBezTo>
                  <a:pt x="36" y="189"/>
                  <a:pt x="33" y="186"/>
                  <a:pt x="33" y="181"/>
                </a:cubicBezTo>
                <a:cubicBezTo>
                  <a:pt x="33" y="107"/>
                  <a:pt x="33" y="107"/>
                  <a:pt x="33" y="107"/>
                </a:cubicBezTo>
                <a:cubicBezTo>
                  <a:pt x="30" y="107"/>
                  <a:pt x="30" y="107"/>
                  <a:pt x="30" y="107"/>
                </a:cubicBezTo>
                <a:cubicBezTo>
                  <a:pt x="30" y="181"/>
                  <a:pt x="30" y="181"/>
                  <a:pt x="30" y="181"/>
                </a:cubicBezTo>
                <a:cubicBezTo>
                  <a:pt x="30" y="186"/>
                  <a:pt x="27" y="189"/>
                  <a:pt x="22" y="189"/>
                </a:cubicBezTo>
                <a:cubicBezTo>
                  <a:pt x="17"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6" y="33"/>
                  <a:pt x="16" y="33"/>
                </a:cubicBezTo>
                <a:cubicBezTo>
                  <a:pt x="47" y="33"/>
                  <a:pt x="47" y="33"/>
                  <a:pt x="47" y="33"/>
                </a:cubicBezTo>
                <a:cubicBezTo>
                  <a:pt x="57" y="33"/>
                  <a:pt x="63" y="38"/>
                  <a:pt x="63" y="48"/>
                </a:cubicBezTo>
                <a:lnTo>
                  <a:pt x="63"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60" name="Freeform 25"/>
          <p:cNvSpPr>
            <a:spLocks noEditPoints="1"/>
          </p:cNvSpPr>
          <p:nvPr/>
        </p:nvSpPr>
        <p:spPr bwMode="auto">
          <a:xfrm>
            <a:off x="3720213" y="985075"/>
            <a:ext cx="151975" cy="348448"/>
          </a:xfrm>
          <a:custGeom>
            <a:avLst/>
            <a:gdLst>
              <a:gd name="T0" fmla="*/ 45 w 63"/>
              <a:gd name="T1" fmla="*/ 15 h 189"/>
              <a:gd name="T2" fmla="*/ 41 w 63"/>
              <a:gd name="T3" fmla="*/ 27 h 189"/>
              <a:gd name="T4" fmla="*/ 32 w 63"/>
              <a:gd name="T5" fmla="*/ 32 h 189"/>
              <a:gd name="T6" fmla="*/ 22 w 63"/>
              <a:gd name="T7" fmla="*/ 27 h 189"/>
              <a:gd name="T8" fmla="*/ 19 w 63"/>
              <a:gd name="T9" fmla="*/ 15 h 189"/>
              <a:gd name="T10" fmla="*/ 22 w 63"/>
              <a:gd name="T11" fmla="*/ 4 h 189"/>
              <a:gd name="T12" fmla="*/ 32 w 63"/>
              <a:gd name="T13" fmla="*/ 0 h 189"/>
              <a:gd name="T14" fmla="*/ 41 w 63"/>
              <a:gd name="T15" fmla="*/ 4 h 189"/>
              <a:gd name="T16" fmla="*/ 45 w 63"/>
              <a:gd name="T17" fmla="*/ 15 h 189"/>
              <a:gd name="T18" fmla="*/ 63 w 63"/>
              <a:gd name="T19" fmla="*/ 108 h 189"/>
              <a:gd name="T20" fmla="*/ 57 w 63"/>
              <a:gd name="T21" fmla="*/ 116 h 189"/>
              <a:gd name="T22" fmla="*/ 51 w 63"/>
              <a:gd name="T23" fmla="*/ 108 h 189"/>
              <a:gd name="T24" fmla="*/ 51 w 63"/>
              <a:gd name="T25" fmla="*/ 56 h 189"/>
              <a:gd name="T26" fmla="*/ 48 w 63"/>
              <a:gd name="T27" fmla="*/ 56 h 189"/>
              <a:gd name="T28" fmla="*/ 48 w 63"/>
              <a:gd name="T29" fmla="*/ 181 h 189"/>
              <a:gd name="T30" fmla="*/ 41 w 63"/>
              <a:gd name="T31" fmla="*/ 189 h 189"/>
              <a:gd name="T32" fmla="*/ 34 w 63"/>
              <a:gd name="T33" fmla="*/ 181 h 189"/>
              <a:gd name="T34" fmla="*/ 34 w 63"/>
              <a:gd name="T35" fmla="*/ 107 h 189"/>
              <a:gd name="T36" fmla="*/ 30 w 63"/>
              <a:gd name="T37" fmla="*/ 107 h 189"/>
              <a:gd name="T38" fmla="*/ 30 w 63"/>
              <a:gd name="T39" fmla="*/ 181 h 189"/>
              <a:gd name="T40" fmla="*/ 22 w 63"/>
              <a:gd name="T41" fmla="*/ 189 h 189"/>
              <a:gd name="T42" fmla="*/ 15 w 63"/>
              <a:gd name="T43" fmla="*/ 181 h 189"/>
              <a:gd name="T44" fmla="*/ 15 w 63"/>
              <a:gd name="T45" fmla="*/ 56 h 189"/>
              <a:gd name="T46" fmla="*/ 12 w 63"/>
              <a:gd name="T47" fmla="*/ 56 h 189"/>
              <a:gd name="T48" fmla="*/ 12 w 63"/>
              <a:gd name="T49" fmla="*/ 108 h 189"/>
              <a:gd name="T50" fmla="*/ 6 w 63"/>
              <a:gd name="T51" fmla="*/ 116 h 189"/>
              <a:gd name="T52" fmla="*/ 0 w 63"/>
              <a:gd name="T53" fmla="*/ 108 h 189"/>
              <a:gd name="T54" fmla="*/ 0 w 63"/>
              <a:gd name="T55" fmla="*/ 48 h 189"/>
              <a:gd name="T56" fmla="*/ 17 w 63"/>
              <a:gd name="T57" fmla="*/ 33 h 189"/>
              <a:gd name="T58" fmla="*/ 47 w 63"/>
              <a:gd name="T59" fmla="*/ 33 h 189"/>
              <a:gd name="T60" fmla="*/ 63 w 63"/>
              <a:gd name="T61" fmla="*/ 48 h 189"/>
              <a:gd name="T62" fmla="*/ 63 w 63"/>
              <a:gd name="T6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89">
                <a:moveTo>
                  <a:pt x="45" y="15"/>
                </a:moveTo>
                <a:cubicBezTo>
                  <a:pt x="45" y="19"/>
                  <a:pt x="43" y="23"/>
                  <a:pt x="41" y="27"/>
                </a:cubicBezTo>
                <a:cubicBezTo>
                  <a:pt x="38" y="30"/>
                  <a:pt x="35" y="32"/>
                  <a:pt x="32" y="32"/>
                </a:cubicBezTo>
                <a:cubicBezTo>
                  <a:pt x="28" y="32"/>
                  <a:pt x="25" y="30"/>
                  <a:pt x="22" y="27"/>
                </a:cubicBezTo>
                <a:cubicBezTo>
                  <a:pt x="20" y="23"/>
                  <a:pt x="19" y="19"/>
                  <a:pt x="19" y="15"/>
                </a:cubicBezTo>
                <a:cubicBezTo>
                  <a:pt x="19" y="11"/>
                  <a:pt x="20" y="7"/>
                  <a:pt x="22" y="4"/>
                </a:cubicBezTo>
                <a:cubicBezTo>
                  <a:pt x="25" y="1"/>
                  <a:pt x="28" y="0"/>
                  <a:pt x="32" y="0"/>
                </a:cubicBezTo>
                <a:cubicBezTo>
                  <a:pt x="35" y="0"/>
                  <a:pt x="38" y="1"/>
                  <a:pt x="41" y="4"/>
                </a:cubicBezTo>
                <a:cubicBezTo>
                  <a:pt x="43" y="7"/>
                  <a:pt x="45" y="11"/>
                  <a:pt x="45" y="15"/>
                </a:cubicBezTo>
                <a:close/>
                <a:moveTo>
                  <a:pt x="63" y="108"/>
                </a:moveTo>
                <a:cubicBezTo>
                  <a:pt x="63" y="113"/>
                  <a:pt x="61" y="116"/>
                  <a:pt x="57" y="116"/>
                </a:cubicBezTo>
                <a:cubicBezTo>
                  <a:pt x="53" y="116"/>
                  <a:pt x="51" y="113"/>
                  <a:pt x="51" y="108"/>
                </a:cubicBezTo>
                <a:cubicBezTo>
                  <a:pt x="51" y="56"/>
                  <a:pt x="51" y="56"/>
                  <a:pt x="51" y="56"/>
                </a:cubicBezTo>
                <a:cubicBezTo>
                  <a:pt x="48" y="56"/>
                  <a:pt x="48" y="56"/>
                  <a:pt x="48" y="56"/>
                </a:cubicBezTo>
                <a:cubicBezTo>
                  <a:pt x="48" y="181"/>
                  <a:pt x="48" y="181"/>
                  <a:pt x="48" y="181"/>
                </a:cubicBezTo>
                <a:cubicBezTo>
                  <a:pt x="48" y="186"/>
                  <a:pt x="46" y="189"/>
                  <a:pt x="41" y="189"/>
                </a:cubicBezTo>
                <a:cubicBezTo>
                  <a:pt x="36" y="189"/>
                  <a:pt x="34" y="186"/>
                  <a:pt x="34" y="181"/>
                </a:cubicBezTo>
                <a:cubicBezTo>
                  <a:pt x="34" y="107"/>
                  <a:pt x="34" y="107"/>
                  <a:pt x="34" y="107"/>
                </a:cubicBezTo>
                <a:cubicBezTo>
                  <a:pt x="30" y="107"/>
                  <a:pt x="30" y="107"/>
                  <a:pt x="30" y="107"/>
                </a:cubicBezTo>
                <a:cubicBezTo>
                  <a:pt x="30" y="181"/>
                  <a:pt x="30" y="181"/>
                  <a:pt x="30" y="181"/>
                </a:cubicBezTo>
                <a:cubicBezTo>
                  <a:pt x="30" y="186"/>
                  <a:pt x="27" y="189"/>
                  <a:pt x="22" y="189"/>
                </a:cubicBezTo>
                <a:cubicBezTo>
                  <a:pt x="18" y="189"/>
                  <a:pt x="15" y="186"/>
                  <a:pt x="15" y="181"/>
                </a:cubicBezTo>
                <a:cubicBezTo>
                  <a:pt x="15" y="56"/>
                  <a:pt x="15" y="56"/>
                  <a:pt x="15" y="56"/>
                </a:cubicBezTo>
                <a:cubicBezTo>
                  <a:pt x="12" y="56"/>
                  <a:pt x="12" y="56"/>
                  <a:pt x="12" y="56"/>
                </a:cubicBezTo>
                <a:cubicBezTo>
                  <a:pt x="12" y="108"/>
                  <a:pt x="12" y="108"/>
                  <a:pt x="12" y="108"/>
                </a:cubicBezTo>
                <a:cubicBezTo>
                  <a:pt x="12" y="113"/>
                  <a:pt x="10" y="116"/>
                  <a:pt x="6" y="116"/>
                </a:cubicBezTo>
                <a:cubicBezTo>
                  <a:pt x="2" y="116"/>
                  <a:pt x="0" y="113"/>
                  <a:pt x="0" y="108"/>
                </a:cubicBezTo>
                <a:cubicBezTo>
                  <a:pt x="0" y="48"/>
                  <a:pt x="0" y="48"/>
                  <a:pt x="0" y="48"/>
                </a:cubicBezTo>
                <a:cubicBezTo>
                  <a:pt x="0" y="38"/>
                  <a:pt x="6" y="33"/>
                  <a:pt x="17" y="33"/>
                </a:cubicBezTo>
                <a:cubicBezTo>
                  <a:pt x="47" y="33"/>
                  <a:pt x="47" y="33"/>
                  <a:pt x="47" y="33"/>
                </a:cubicBezTo>
                <a:cubicBezTo>
                  <a:pt x="58" y="33"/>
                  <a:pt x="63" y="38"/>
                  <a:pt x="63" y="48"/>
                </a:cubicBezTo>
                <a:lnTo>
                  <a:pt x="63" y="108"/>
                </a:lnTo>
                <a:close/>
              </a:path>
            </a:pathLst>
          </a:custGeom>
          <a:solidFill>
            <a:schemeClr val="bg1">
              <a:lumMod val="75000"/>
            </a:schemeClr>
          </a:solidFill>
          <a:ln>
            <a:noFill/>
          </a:ln>
        </p:spPr>
        <p:txBody>
          <a:bodyPr vert="horz" wrap="square" lIns="77770" tIns="38885" rIns="77770" bIns="38885" numCol="1" anchor="t" anchorCtr="0" compatLnSpc="1">
            <a:prstTxWarp prst="textNoShape">
              <a:avLst/>
            </a:prstTxWarp>
          </a:bodyPr>
          <a:lstStyle/>
          <a:p>
            <a:endParaRPr lang="en-US"/>
          </a:p>
        </p:txBody>
      </p:sp>
      <p:sp>
        <p:nvSpPr>
          <p:cNvPr id="61" name="Text Box 10"/>
          <p:cNvSpPr txBox="1">
            <a:spLocks noChangeArrowheads="1"/>
          </p:cNvSpPr>
          <p:nvPr/>
        </p:nvSpPr>
        <p:spPr bwMode="auto">
          <a:xfrm>
            <a:off x="1557115" y="3575022"/>
            <a:ext cx="3018997" cy="1279603"/>
          </a:xfrm>
          <a:prstGeom prst="rect">
            <a:avLst/>
          </a:prstGeom>
          <a:noFill/>
          <a:ln w="9525">
            <a:noFill/>
            <a:miter lim="800000"/>
            <a:headEnd/>
            <a:tailEnd/>
          </a:ln>
        </p:spPr>
        <p:txBody>
          <a:bodyPr wrap="square" lIns="38885" tIns="19442" rIns="38885" bIns="19442">
            <a:spAutoFit/>
          </a:bodyPr>
          <a:lstStyle/>
          <a:p>
            <a:pPr defTabSz="925541">
              <a:lnSpc>
                <a:spcPct val="130000"/>
              </a:lnSpc>
            </a:pPr>
            <a:r>
              <a:rPr lang="zh-CN" altLang="en-US" sz="1400" b="1" dirty="0">
                <a:solidFill>
                  <a:schemeClr val="accent2">
                    <a:lumMod val="75000"/>
                  </a:schemeClr>
                </a:solidFill>
                <a:latin typeface="微软雅黑" pitchFamily="34" charset="-122"/>
                <a:ea typeface="微软雅黑" pitchFamily="34" charset="-122"/>
                <a:cs typeface="Open Sans" pitchFamily="34" charset="0"/>
              </a:rPr>
              <a:t>人才培养计划</a:t>
            </a:r>
            <a:endParaRPr lang="en-US" sz="1200" dirty="0">
              <a:solidFill>
                <a:schemeClr val="accent2">
                  <a:lumMod val="75000"/>
                </a:schemeClr>
              </a:solidFill>
              <a:latin typeface="微软雅黑" pitchFamily="34" charset="-122"/>
              <a:ea typeface="微软雅黑" pitchFamily="34" charset="-122"/>
              <a:cs typeface="Open Sans" pitchFamily="34" charset="0"/>
            </a:endParaRPr>
          </a:p>
          <a:p>
            <a:pPr defTabSz="925541">
              <a:lnSpc>
                <a:spcPct val="130000"/>
              </a:lnSpc>
            </a:pPr>
            <a:r>
              <a:rPr lang="zh-CN" altLang="en-US" sz="1200" dirty="0">
                <a:latin typeface="微软雅黑" pitchFamily="34" charset="-122"/>
                <a:ea typeface="微软雅黑" pitchFamily="34" charset="-122"/>
                <a:cs typeface="Open Sans" pitchFamily="34" charset="0"/>
              </a:rPr>
              <a:t>您的内容打在这里，或者通过复制您的文本后，在此框中选择粘贴，并选择只保留文字。在此录入上述图表的综合描述说明，在此录入上述图表。</a:t>
            </a:r>
            <a:endParaRPr lang="en-US" sz="1200" dirty="0">
              <a:latin typeface="微软雅黑" pitchFamily="34" charset="-122"/>
              <a:ea typeface="微软雅黑" pitchFamily="34" charset="-122"/>
              <a:cs typeface="Open Sans" pitchFamily="34" charset="0"/>
            </a:endParaRPr>
          </a:p>
        </p:txBody>
      </p:sp>
      <p:sp>
        <p:nvSpPr>
          <p:cNvPr id="62" name="Text Box 10"/>
          <p:cNvSpPr txBox="1">
            <a:spLocks noChangeArrowheads="1"/>
          </p:cNvSpPr>
          <p:nvPr/>
        </p:nvSpPr>
        <p:spPr bwMode="auto">
          <a:xfrm>
            <a:off x="611560" y="4015697"/>
            <a:ext cx="1620202" cy="439373"/>
          </a:xfrm>
          <a:prstGeom prst="rect">
            <a:avLst/>
          </a:prstGeom>
          <a:noFill/>
          <a:ln w="9525">
            <a:noFill/>
            <a:miter lim="800000"/>
            <a:headEnd/>
            <a:tailEnd/>
          </a:ln>
        </p:spPr>
        <p:txBody>
          <a:bodyPr wrap="square" lIns="38885" tIns="19442" rIns="38885" bIns="19442">
            <a:spAutoFit/>
          </a:bodyPr>
          <a:lstStyle/>
          <a:p>
            <a:pPr defTabSz="925541"/>
            <a:r>
              <a:rPr lang="en-US" sz="2600" b="1" dirty="0">
                <a:solidFill>
                  <a:schemeClr val="accent2">
                    <a:lumMod val="75000"/>
                  </a:schemeClr>
                </a:solidFill>
                <a:latin typeface="微软雅黑" pitchFamily="34" charset="-122"/>
                <a:ea typeface="微软雅黑" pitchFamily="34" charset="-122"/>
                <a:cs typeface="Open Sans" pitchFamily="34" charset="0"/>
              </a:rPr>
              <a:t>69%</a:t>
            </a:r>
            <a:endParaRPr lang="en-US" sz="2600" dirty="0">
              <a:solidFill>
                <a:schemeClr val="accent2">
                  <a:lumMod val="75000"/>
                </a:schemeClr>
              </a:solidFill>
              <a:latin typeface="微软雅黑" pitchFamily="34" charset="-122"/>
              <a:ea typeface="微软雅黑" pitchFamily="34" charset="-122"/>
              <a:cs typeface="Open Sans" pitchFamily="34" charset="0"/>
            </a:endParaRPr>
          </a:p>
        </p:txBody>
      </p:sp>
      <p:sp>
        <p:nvSpPr>
          <p:cNvPr id="63" name="Right Brace 31"/>
          <p:cNvSpPr/>
          <p:nvPr/>
        </p:nvSpPr>
        <p:spPr>
          <a:xfrm>
            <a:off x="4580998" y="987574"/>
            <a:ext cx="135018" cy="3941337"/>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77770" tIns="38885" rIns="77770" bIns="38885" rtlCol="0" anchor="ctr"/>
          <a:lstStyle/>
          <a:p>
            <a:pPr algn="ctr"/>
            <a:endParaRPr lang="en-US"/>
          </a:p>
        </p:txBody>
      </p:sp>
      <p:sp>
        <p:nvSpPr>
          <p:cNvPr id="64" name="Rounded Rectangle 37"/>
          <p:cNvSpPr/>
          <p:nvPr/>
        </p:nvSpPr>
        <p:spPr>
          <a:xfrm>
            <a:off x="5030277" y="1115145"/>
            <a:ext cx="3333520" cy="1141043"/>
          </a:xfrm>
          <a:prstGeom prst="roundRect">
            <a:avLst>
              <a:gd name="adj" fmla="val 5186"/>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en-US"/>
          </a:p>
        </p:txBody>
      </p:sp>
      <p:sp>
        <p:nvSpPr>
          <p:cNvPr id="65" name="Text Box 10"/>
          <p:cNvSpPr txBox="1">
            <a:spLocks noChangeArrowheads="1"/>
          </p:cNvSpPr>
          <p:nvPr/>
        </p:nvSpPr>
        <p:spPr bwMode="auto">
          <a:xfrm>
            <a:off x="5225818" y="1175251"/>
            <a:ext cx="3026242" cy="777927"/>
          </a:xfrm>
          <a:prstGeom prst="rect">
            <a:avLst/>
          </a:prstGeom>
          <a:noFill/>
          <a:ln w="9525">
            <a:noFill/>
            <a:miter lim="800000"/>
            <a:headEnd/>
            <a:tailEnd/>
          </a:ln>
        </p:spPr>
        <p:txBody>
          <a:bodyPr wrap="square" lIns="38885" tIns="19442" rIns="38885" bIns="19442">
            <a:spAutoFit/>
          </a:bodyPr>
          <a:lstStyle/>
          <a:p>
            <a:pPr defTabSz="925541"/>
            <a:r>
              <a:rPr lang="en-US" altLang="zh-CN" sz="1400" b="1" dirty="0">
                <a:solidFill>
                  <a:schemeClr val="bg1"/>
                </a:solidFill>
                <a:latin typeface="微软雅黑" pitchFamily="34" charset="-122"/>
                <a:ea typeface="微软雅黑" pitchFamily="34" charset="-122"/>
                <a:cs typeface="Open Sans" pitchFamily="34" charset="0"/>
              </a:rPr>
              <a:t>1</a:t>
            </a:r>
            <a:r>
              <a:rPr lang="zh-CN" altLang="en-US" sz="1400" b="1" dirty="0">
                <a:solidFill>
                  <a:schemeClr val="bg1"/>
                </a:solidFill>
                <a:latin typeface="微软雅黑" pitchFamily="34" charset="-122"/>
                <a:ea typeface="微软雅黑" pitchFamily="34" charset="-122"/>
                <a:cs typeface="Open Sans" pitchFamily="34" charset="0"/>
              </a:rPr>
              <a:t>、单击此处添加标题</a:t>
            </a:r>
            <a:endParaRPr lang="en-US" altLang="zh-CN" sz="1400" b="1" dirty="0">
              <a:solidFill>
                <a:schemeClr val="bg1"/>
              </a:solidFill>
              <a:latin typeface="微软雅黑" pitchFamily="34" charset="-122"/>
              <a:ea typeface="微软雅黑" pitchFamily="34" charset="-122"/>
              <a:cs typeface="Open Sans" pitchFamily="34" charset="0"/>
            </a:endParaRPr>
          </a:p>
          <a:p>
            <a:pPr defTabSz="925541"/>
            <a:endParaRPr lang="en-US" altLang="zh-CN" sz="1000" b="1" dirty="0">
              <a:solidFill>
                <a:schemeClr val="bg1"/>
              </a:solidFill>
              <a:latin typeface="微软雅黑" pitchFamily="34" charset="-122"/>
              <a:ea typeface="微软雅黑" pitchFamily="34" charset="-122"/>
              <a:cs typeface="Open Sans" pitchFamily="34" charset="0"/>
            </a:endParaRPr>
          </a:p>
          <a:p>
            <a:pPr defTabSz="925541"/>
            <a:r>
              <a:rPr lang="zh-CN" altLang="en-US" sz="1200" dirty="0">
                <a:solidFill>
                  <a:schemeClr val="bg1"/>
                </a:solidFill>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solidFill>
                <a:schemeClr val="bg1"/>
              </a:solidFill>
              <a:latin typeface="微软雅黑" pitchFamily="34" charset="-122"/>
              <a:ea typeface="微软雅黑" pitchFamily="34" charset="-122"/>
              <a:cs typeface="Open Sans" pitchFamily="34" charset="0"/>
            </a:endParaRPr>
          </a:p>
        </p:txBody>
      </p:sp>
      <p:sp>
        <p:nvSpPr>
          <p:cNvPr id="66" name="Rounded Rectangle 45"/>
          <p:cNvSpPr/>
          <p:nvPr/>
        </p:nvSpPr>
        <p:spPr>
          <a:xfrm>
            <a:off x="5030277" y="2394587"/>
            <a:ext cx="3333520" cy="1203428"/>
          </a:xfrm>
          <a:prstGeom prst="roundRect">
            <a:avLst>
              <a:gd name="adj" fmla="val 5186"/>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en-US"/>
          </a:p>
        </p:txBody>
      </p:sp>
      <p:sp>
        <p:nvSpPr>
          <p:cNvPr id="67" name="Text Box 10"/>
          <p:cNvSpPr txBox="1">
            <a:spLocks noChangeArrowheads="1"/>
          </p:cNvSpPr>
          <p:nvPr/>
        </p:nvSpPr>
        <p:spPr bwMode="auto">
          <a:xfrm>
            <a:off x="5225821" y="2520748"/>
            <a:ext cx="3026239" cy="777927"/>
          </a:xfrm>
          <a:prstGeom prst="rect">
            <a:avLst/>
          </a:prstGeom>
          <a:noFill/>
          <a:ln w="9525">
            <a:noFill/>
            <a:miter lim="800000"/>
            <a:headEnd/>
            <a:tailEnd/>
          </a:ln>
        </p:spPr>
        <p:txBody>
          <a:bodyPr wrap="square" lIns="38885" tIns="19442" rIns="38885" bIns="19442">
            <a:spAutoFit/>
          </a:bodyPr>
          <a:lstStyle/>
          <a:p>
            <a:pPr defTabSz="925541"/>
            <a:r>
              <a:rPr lang="en-US" altLang="zh-CN" sz="1400" b="1" dirty="0">
                <a:solidFill>
                  <a:schemeClr val="bg1"/>
                </a:solidFill>
                <a:latin typeface="微软雅黑" pitchFamily="34" charset="-122"/>
                <a:ea typeface="微软雅黑" pitchFamily="34" charset="-122"/>
                <a:cs typeface="Open Sans" pitchFamily="34" charset="0"/>
              </a:rPr>
              <a:t>2</a:t>
            </a:r>
            <a:r>
              <a:rPr lang="zh-CN" altLang="en-US" sz="1400" b="1" dirty="0">
                <a:solidFill>
                  <a:schemeClr val="bg1"/>
                </a:solidFill>
                <a:latin typeface="微软雅黑" pitchFamily="34" charset="-122"/>
                <a:ea typeface="微软雅黑" pitchFamily="34" charset="-122"/>
                <a:cs typeface="Open Sans" pitchFamily="34" charset="0"/>
              </a:rPr>
              <a:t>、单击此处添加标题</a:t>
            </a:r>
            <a:endParaRPr lang="en-US" altLang="zh-CN" sz="1400" b="1" dirty="0">
              <a:solidFill>
                <a:schemeClr val="bg1"/>
              </a:solidFill>
              <a:latin typeface="微软雅黑" pitchFamily="34" charset="-122"/>
              <a:ea typeface="微软雅黑" pitchFamily="34" charset="-122"/>
              <a:cs typeface="Open Sans" pitchFamily="34" charset="0"/>
            </a:endParaRPr>
          </a:p>
          <a:p>
            <a:pPr defTabSz="925541"/>
            <a:endParaRPr lang="en-US" altLang="zh-CN" sz="1000" b="1" dirty="0">
              <a:solidFill>
                <a:schemeClr val="bg1"/>
              </a:solidFill>
              <a:latin typeface="微软雅黑" pitchFamily="34" charset="-122"/>
              <a:ea typeface="微软雅黑" pitchFamily="34" charset="-122"/>
              <a:cs typeface="Open Sans" pitchFamily="34" charset="0"/>
            </a:endParaRPr>
          </a:p>
          <a:p>
            <a:pPr defTabSz="925541"/>
            <a:r>
              <a:rPr lang="zh-CN" altLang="en-US" sz="1200" dirty="0">
                <a:solidFill>
                  <a:schemeClr val="bg1"/>
                </a:solidFill>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solidFill>
                <a:schemeClr val="bg1"/>
              </a:solidFill>
              <a:latin typeface="微软雅黑" pitchFamily="34" charset="-122"/>
              <a:ea typeface="微软雅黑" pitchFamily="34" charset="-122"/>
              <a:cs typeface="Open Sans" pitchFamily="34" charset="0"/>
            </a:endParaRPr>
          </a:p>
        </p:txBody>
      </p:sp>
      <p:sp>
        <p:nvSpPr>
          <p:cNvPr id="68" name="Rounded Rectangle 47"/>
          <p:cNvSpPr/>
          <p:nvPr/>
        </p:nvSpPr>
        <p:spPr>
          <a:xfrm>
            <a:off x="5030277" y="3736297"/>
            <a:ext cx="3333520" cy="1114071"/>
          </a:xfrm>
          <a:prstGeom prst="roundRect">
            <a:avLst>
              <a:gd name="adj" fmla="val 5186"/>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en-US"/>
          </a:p>
        </p:txBody>
      </p:sp>
      <p:sp>
        <p:nvSpPr>
          <p:cNvPr id="69" name="Text Box 10"/>
          <p:cNvSpPr txBox="1">
            <a:spLocks noChangeArrowheads="1"/>
          </p:cNvSpPr>
          <p:nvPr/>
        </p:nvSpPr>
        <p:spPr bwMode="auto">
          <a:xfrm>
            <a:off x="5225820" y="3791969"/>
            <a:ext cx="2991017" cy="777927"/>
          </a:xfrm>
          <a:prstGeom prst="rect">
            <a:avLst/>
          </a:prstGeom>
          <a:noFill/>
          <a:ln w="9525">
            <a:noFill/>
            <a:miter lim="800000"/>
            <a:headEnd/>
            <a:tailEnd/>
          </a:ln>
        </p:spPr>
        <p:txBody>
          <a:bodyPr wrap="square" lIns="38885" tIns="19442" rIns="38885" bIns="19442">
            <a:spAutoFit/>
          </a:bodyPr>
          <a:lstStyle/>
          <a:p>
            <a:pPr defTabSz="925541"/>
            <a:r>
              <a:rPr lang="en-US" altLang="zh-CN" sz="1400" b="1" dirty="0">
                <a:solidFill>
                  <a:schemeClr val="bg1"/>
                </a:solidFill>
                <a:latin typeface="微软雅黑" pitchFamily="34" charset="-122"/>
                <a:ea typeface="微软雅黑" pitchFamily="34" charset="-122"/>
                <a:cs typeface="Open Sans" pitchFamily="34" charset="0"/>
              </a:rPr>
              <a:t>3</a:t>
            </a:r>
            <a:r>
              <a:rPr lang="zh-CN" altLang="en-US" sz="1400" b="1" dirty="0">
                <a:solidFill>
                  <a:schemeClr val="bg1"/>
                </a:solidFill>
                <a:latin typeface="微软雅黑" pitchFamily="34" charset="-122"/>
                <a:ea typeface="微软雅黑" pitchFamily="34" charset="-122"/>
                <a:cs typeface="Open Sans" pitchFamily="34" charset="0"/>
              </a:rPr>
              <a:t>、单击此处添加标题</a:t>
            </a:r>
            <a:endParaRPr lang="en-US" altLang="zh-CN" sz="1400" b="1" dirty="0">
              <a:solidFill>
                <a:schemeClr val="bg1"/>
              </a:solidFill>
              <a:latin typeface="微软雅黑" pitchFamily="34" charset="-122"/>
              <a:ea typeface="微软雅黑" pitchFamily="34" charset="-122"/>
              <a:cs typeface="Open Sans" pitchFamily="34" charset="0"/>
            </a:endParaRPr>
          </a:p>
          <a:p>
            <a:pPr defTabSz="925541"/>
            <a:endParaRPr lang="en-US" altLang="zh-CN" sz="1000" b="1" dirty="0">
              <a:solidFill>
                <a:schemeClr val="bg1"/>
              </a:solidFill>
              <a:latin typeface="微软雅黑" pitchFamily="34" charset="-122"/>
              <a:ea typeface="微软雅黑" pitchFamily="34" charset="-122"/>
              <a:cs typeface="Open Sans" pitchFamily="34" charset="0"/>
            </a:endParaRPr>
          </a:p>
          <a:p>
            <a:pPr defTabSz="925541"/>
            <a:r>
              <a:rPr lang="zh-CN" altLang="en-US" sz="1200" dirty="0">
                <a:solidFill>
                  <a:schemeClr val="bg1"/>
                </a:solidFill>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solidFill>
                <a:schemeClr val="bg1"/>
              </a:solidFill>
              <a:latin typeface="微软雅黑" pitchFamily="34" charset="-122"/>
              <a:ea typeface="微软雅黑" pitchFamily="34" charset="-122"/>
              <a:cs typeface="Open Sans" pitchFamily="34" charset="0"/>
            </a:endParaRPr>
          </a:p>
        </p:txBody>
      </p:sp>
    </p:spTree>
    <p:extLst>
      <p:ext uri="{BB962C8B-B14F-4D97-AF65-F5344CB8AC3E}">
        <p14:creationId xmlns:p14="http://schemas.microsoft.com/office/powerpoint/2010/main" val="1462112155"/>
      </p:ext>
    </p:extLst>
  </p:cSld>
  <p:clrMapOvr>
    <a:masterClrMapping/>
  </p:clrMapOvr>
  <mc:AlternateContent xmlns:mc="http://schemas.openxmlformats.org/markup-compatibility/2006" xmlns:p14="http://schemas.microsoft.com/office/powerpoint/2010/main">
    <mc:Choice Requires="p14">
      <p:transition spd="slow" p14:dur="1600" advClick="0" advTm="10000">
        <p14:prism isInverted="1"/>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4)">
                                      <p:cBhvr>
                                        <p:cTn id="7" dur="1000"/>
                                        <p:tgtEl>
                                          <p:spTgt spid="15"/>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10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30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1000"/>
                                        <p:tgtEl>
                                          <p:spTgt spid="43"/>
                                        </p:tgtEl>
                                      </p:cBhvr>
                                    </p:animEffect>
                                    <p:anim calcmode="lin" valueType="num">
                                      <p:cBhvr>
                                        <p:cTn id="27" dur="1000" fill="hold"/>
                                        <p:tgtEl>
                                          <p:spTgt spid="43"/>
                                        </p:tgtEl>
                                        <p:attrNameLst>
                                          <p:attrName>ppt_x</p:attrName>
                                        </p:attrNameLst>
                                      </p:cBhvr>
                                      <p:tavLst>
                                        <p:tav tm="0">
                                          <p:val>
                                            <p:strVal val="#ppt_x"/>
                                          </p:val>
                                        </p:tav>
                                        <p:tav tm="100000">
                                          <p:val>
                                            <p:strVal val="#ppt_x"/>
                                          </p:val>
                                        </p:tav>
                                      </p:tavLst>
                                    </p:anim>
                                    <p:anim calcmode="lin" valueType="num">
                                      <p:cBhvr>
                                        <p:cTn id="28" dur="1000" fill="hold"/>
                                        <p:tgtEl>
                                          <p:spTgt spid="4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50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60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1000"/>
                                        <p:tgtEl>
                                          <p:spTgt spid="48"/>
                                        </p:tgtEl>
                                      </p:cBhvr>
                                    </p:animEffect>
                                    <p:anim calcmode="lin" valueType="num">
                                      <p:cBhvr>
                                        <p:cTn id="42" dur="1000" fill="hold"/>
                                        <p:tgtEl>
                                          <p:spTgt spid="48"/>
                                        </p:tgtEl>
                                        <p:attrNameLst>
                                          <p:attrName>ppt_x</p:attrName>
                                        </p:attrNameLst>
                                      </p:cBhvr>
                                      <p:tavLst>
                                        <p:tav tm="0">
                                          <p:val>
                                            <p:strVal val="#ppt_x"/>
                                          </p:val>
                                        </p:tav>
                                        <p:tav tm="100000">
                                          <p:val>
                                            <p:strVal val="#ppt_x"/>
                                          </p:val>
                                        </p:tav>
                                      </p:tavLst>
                                    </p:anim>
                                    <p:anim calcmode="lin" valueType="num">
                                      <p:cBhvr>
                                        <p:cTn id="43" dur="1000" fill="hold"/>
                                        <p:tgtEl>
                                          <p:spTgt spid="48"/>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7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1000"/>
                                        <p:tgtEl>
                                          <p:spTgt spid="46"/>
                                        </p:tgtEl>
                                      </p:cBhvr>
                                    </p:animEffect>
                                    <p:anim calcmode="lin" valueType="num">
                                      <p:cBhvr>
                                        <p:cTn id="47" dur="1000" fill="hold"/>
                                        <p:tgtEl>
                                          <p:spTgt spid="46"/>
                                        </p:tgtEl>
                                        <p:attrNameLst>
                                          <p:attrName>ppt_x</p:attrName>
                                        </p:attrNameLst>
                                      </p:cBhvr>
                                      <p:tavLst>
                                        <p:tav tm="0">
                                          <p:val>
                                            <p:strVal val="#ppt_x"/>
                                          </p:val>
                                        </p:tav>
                                        <p:tav tm="100000">
                                          <p:val>
                                            <p:strVal val="#ppt_x"/>
                                          </p:val>
                                        </p:tav>
                                      </p:tavLst>
                                    </p:anim>
                                    <p:anim calcmode="lin" valueType="num">
                                      <p:cBhvr>
                                        <p:cTn id="48" dur="1000" fill="hold"/>
                                        <p:tgtEl>
                                          <p:spTgt spid="46"/>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80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1000"/>
                                        <p:tgtEl>
                                          <p:spTgt spid="47"/>
                                        </p:tgtEl>
                                      </p:cBhvr>
                                    </p:animEffect>
                                    <p:anim calcmode="lin" valueType="num">
                                      <p:cBhvr>
                                        <p:cTn id="52" dur="1000" fill="hold"/>
                                        <p:tgtEl>
                                          <p:spTgt spid="47"/>
                                        </p:tgtEl>
                                        <p:attrNameLst>
                                          <p:attrName>ppt_x</p:attrName>
                                        </p:attrNameLst>
                                      </p:cBhvr>
                                      <p:tavLst>
                                        <p:tav tm="0">
                                          <p:val>
                                            <p:strVal val="#ppt_x"/>
                                          </p:val>
                                        </p:tav>
                                        <p:tav tm="100000">
                                          <p:val>
                                            <p:strVal val="#ppt_x"/>
                                          </p:val>
                                        </p:tav>
                                      </p:tavLst>
                                    </p:anim>
                                    <p:anim calcmode="lin" valueType="num">
                                      <p:cBhvr>
                                        <p:cTn id="53" dur="1000" fill="hold"/>
                                        <p:tgtEl>
                                          <p:spTgt spid="4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90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100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1000"/>
                                        <p:tgtEl>
                                          <p:spTgt spid="54"/>
                                        </p:tgtEl>
                                      </p:cBhvr>
                                    </p:animEffect>
                                    <p:anim calcmode="lin" valueType="num">
                                      <p:cBhvr>
                                        <p:cTn id="62" dur="1000" fill="hold"/>
                                        <p:tgtEl>
                                          <p:spTgt spid="54"/>
                                        </p:tgtEl>
                                        <p:attrNameLst>
                                          <p:attrName>ppt_x</p:attrName>
                                        </p:attrNameLst>
                                      </p:cBhvr>
                                      <p:tavLst>
                                        <p:tav tm="0">
                                          <p:val>
                                            <p:strVal val="#ppt_x"/>
                                          </p:val>
                                        </p:tav>
                                        <p:tav tm="100000">
                                          <p:val>
                                            <p:strVal val="#ppt_x"/>
                                          </p:val>
                                        </p:tav>
                                      </p:tavLst>
                                    </p:anim>
                                    <p:anim calcmode="lin" valueType="num">
                                      <p:cBhvr>
                                        <p:cTn id="63" dur="1000" fill="hold"/>
                                        <p:tgtEl>
                                          <p:spTgt spid="54"/>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110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1000"/>
                                        <p:tgtEl>
                                          <p:spTgt spid="53"/>
                                        </p:tgtEl>
                                      </p:cBhvr>
                                    </p:animEffect>
                                    <p:anim calcmode="lin" valueType="num">
                                      <p:cBhvr>
                                        <p:cTn id="67" dur="1000" fill="hold"/>
                                        <p:tgtEl>
                                          <p:spTgt spid="53"/>
                                        </p:tgtEl>
                                        <p:attrNameLst>
                                          <p:attrName>ppt_x</p:attrName>
                                        </p:attrNameLst>
                                      </p:cBhvr>
                                      <p:tavLst>
                                        <p:tav tm="0">
                                          <p:val>
                                            <p:strVal val="#ppt_x"/>
                                          </p:val>
                                        </p:tav>
                                        <p:tav tm="100000">
                                          <p:val>
                                            <p:strVal val="#ppt_x"/>
                                          </p:val>
                                        </p:tav>
                                      </p:tavLst>
                                    </p:anim>
                                    <p:anim calcmode="lin" valueType="num">
                                      <p:cBhvr>
                                        <p:cTn id="68" dur="1000" fill="hold"/>
                                        <p:tgtEl>
                                          <p:spTgt spid="53"/>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12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130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1000"/>
                                        <p:tgtEl>
                                          <p:spTgt spid="51"/>
                                        </p:tgtEl>
                                      </p:cBhvr>
                                    </p:animEffect>
                                    <p:anim calcmode="lin" valueType="num">
                                      <p:cBhvr>
                                        <p:cTn id="77" dur="1000" fill="hold"/>
                                        <p:tgtEl>
                                          <p:spTgt spid="51"/>
                                        </p:tgtEl>
                                        <p:attrNameLst>
                                          <p:attrName>ppt_x</p:attrName>
                                        </p:attrNameLst>
                                      </p:cBhvr>
                                      <p:tavLst>
                                        <p:tav tm="0">
                                          <p:val>
                                            <p:strVal val="#ppt_x"/>
                                          </p:val>
                                        </p:tav>
                                        <p:tav tm="100000">
                                          <p:val>
                                            <p:strVal val="#ppt_x"/>
                                          </p:val>
                                        </p:tav>
                                      </p:tavLst>
                                    </p:anim>
                                    <p:anim calcmode="lin" valueType="num">
                                      <p:cBhvr>
                                        <p:cTn id="78" dur="1000" fill="hold"/>
                                        <p:tgtEl>
                                          <p:spTgt spid="51"/>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140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1000"/>
                                        <p:tgtEl>
                                          <p:spTgt spid="52"/>
                                        </p:tgtEl>
                                      </p:cBhvr>
                                    </p:animEffect>
                                    <p:anim calcmode="lin" valueType="num">
                                      <p:cBhvr>
                                        <p:cTn id="82" dur="1000" fill="hold"/>
                                        <p:tgtEl>
                                          <p:spTgt spid="52"/>
                                        </p:tgtEl>
                                        <p:attrNameLst>
                                          <p:attrName>ppt_x</p:attrName>
                                        </p:attrNameLst>
                                      </p:cBhvr>
                                      <p:tavLst>
                                        <p:tav tm="0">
                                          <p:val>
                                            <p:strVal val="#ppt_x"/>
                                          </p:val>
                                        </p:tav>
                                        <p:tav tm="100000">
                                          <p:val>
                                            <p:strVal val="#ppt_x"/>
                                          </p:val>
                                        </p:tav>
                                      </p:tavLst>
                                    </p:anim>
                                    <p:anim calcmode="lin" valueType="num">
                                      <p:cBhvr>
                                        <p:cTn id="83" dur="1000" fill="hold"/>
                                        <p:tgtEl>
                                          <p:spTgt spid="52"/>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15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1000"/>
                                        <p:tgtEl>
                                          <p:spTgt spid="55"/>
                                        </p:tgtEl>
                                      </p:cBhvr>
                                    </p:animEffect>
                                    <p:anim calcmode="lin" valueType="num">
                                      <p:cBhvr>
                                        <p:cTn id="87" dur="1000" fill="hold"/>
                                        <p:tgtEl>
                                          <p:spTgt spid="55"/>
                                        </p:tgtEl>
                                        <p:attrNameLst>
                                          <p:attrName>ppt_x</p:attrName>
                                        </p:attrNameLst>
                                      </p:cBhvr>
                                      <p:tavLst>
                                        <p:tav tm="0">
                                          <p:val>
                                            <p:strVal val="#ppt_x"/>
                                          </p:val>
                                        </p:tav>
                                        <p:tav tm="100000">
                                          <p:val>
                                            <p:strVal val="#ppt_x"/>
                                          </p:val>
                                        </p:tav>
                                      </p:tavLst>
                                    </p:anim>
                                    <p:anim calcmode="lin" valueType="num">
                                      <p:cBhvr>
                                        <p:cTn id="88" dur="1000" fill="hold"/>
                                        <p:tgtEl>
                                          <p:spTgt spid="55"/>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160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1000" fill="hold"/>
                                        <p:tgtEl>
                                          <p:spTgt spid="56"/>
                                        </p:tgtEl>
                                        <p:attrNameLst>
                                          <p:attrName>ppt_y</p:attrName>
                                        </p:attrNameLst>
                                      </p:cBhvr>
                                      <p:tavLst>
                                        <p:tav tm="0">
                                          <p:val>
                                            <p:strVal val="#ppt_y-.1"/>
                                          </p:val>
                                        </p:tav>
                                        <p:tav tm="100000">
                                          <p:val>
                                            <p:strVal val="#ppt_y"/>
                                          </p:val>
                                        </p:tav>
                                      </p:tavLst>
                                    </p:anim>
                                  </p:childTnLst>
                                </p:cTn>
                              </p:par>
                              <p:par>
                                <p:cTn id="94" presetID="47" presetClass="entr" presetSubtype="0" fill="hold" grpId="0" nodeType="withEffect">
                                  <p:stCondLst>
                                    <p:cond delay="170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0"/>
                                        <p:tgtEl>
                                          <p:spTgt spid="57"/>
                                        </p:tgtEl>
                                      </p:cBhvr>
                                    </p:animEffect>
                                    <p:anim calcmode="lin" valueType="num">
                                      <p:cBhvr>
                                        <p:cTn id="97" dur="1000" fill="hold"/>
                                        <p:tgtEl>
                                          <p:spTgt spid="57"/>
                                        </p:tgtEl>
                                        <p:attrNameLst>
                                          <p:attrName>ppt_x</p:attrName>
                                        </p:attrNameLst>
                                      </p:cBhvr>
                                      <p:tavLst>
                                        <p:tav tm="0">
                                          <p:val>
                                            <p:strVal val="#ppt_x"/>
                                          </p:val>
                                        </p:tav>
                                        <p:tav tm="100000">
                                          <p:val>
                                            <p:strVal val="#ppt_x"/>
                                          </p:val>
                                        </p:tav>
                                      </p:tavLst>
                                    </p:anim>
                                    <p:anim calcmode="lin" valueType="num">
                                      <p:cBhvr>
                                        <p:cTn id="98" dur="1000" fill="hold"/>
                                        <p:tgtEl>
                                          <p:spTgt spid="57"/>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1800"/>
                                  </p:stCondLst>
                                  <p:childTnLst>
                                    <p:set>
                                      <p:cBhvr>
                                        <p:cTn id="100" dur="1" fill="hold">
                                          <p:stCondLst>
                                            <p:cond delay="0"/>
                                          </p:stCondLst>
                                        </p:cTn>
                                        <p:tgtEl>
                                          <p:spTgt spid="58"/>
                                        </p:tgtEl>
                                        <p:attrNameLst>
                                          <p:attrName>style.visibility</p:attrName>
                                        </p:attrNameLst>
                                      </p:cBhvr>
                                      <p:to>
                                        <p:strVal val="visible"/>
                                      </p:to>
                                    </p:set>
                                    <p:animEffect transition="in" filter="fade">
                                      <p:cBhvr>
                                        <p:cTn id="101" dur="1000"/>
                                        <p:tgtEl>
                                          <p:spTgt spid="58"/>
                                        </p:tgtEl>
                                      </p:cBhvr>
                                    </p:animEffect>
                                    <p:anim calcmode="lin" valueType="num">
                                      <p:cBhvr>
                                        <p:cTn id="102" dur="1000" fill="hold"/>
                                        <p:tgtEl>
                                          <p:spTgt spid="58"/>
                                        </p:tgtEl>
                                        <p:attrNameLst>
                                          <p:attrName>ppt_x</p:attrName>
                                        </p:attrNameLst>
                                      </p:cBhvr>
                                      <p:tavLst>
                                        <p:tav tm="0">
                                          <p:val>
                                            <p:strVal val="#ppt_x"/>
                                          </p:val>
                                        </p:tav>
                                        <p:tav tm="100000">
                                          <p:val>
                                            <p:strVal val="#ppt_x"/>
                                          </p:val>
                                        </p:tav>
                                      </p:tavLst>
                                    </p:anim>
                                    <p:anim calcmode="lin" valueType="num">
                                      <p:cBhvr>
                                        <p:cTn id="103" dur="1000" fill="hold"/>
                                        <p:tgtEl>
                                          <p:spTgt spid="58"/>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190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1000"/>
                                        <p:tgtEl>
                                          <p:spTgt spid="59"/>
                                        </p:tgtEl>
                                      </p:cBhvr>
                                    </p:animEffect>
                                    <p:anim calcmode="lin" valueType="num">
                                      <p:cBhvr>
                                        <p:cTn id="107" dur="1000" fill="hold"/>
                                        <p:tgtEl>
                                          <p:spTgt spid="59"/>
                                        </p:tgtEl>
                                        <p:attrNameLst>
                                          <p:attrName>ppt_x</p:attrName>
                                        </p:attrNameLst>
                                      </p:cBhvr>
                                      <p:tavLst>
                                        <p:tav tm="0">
                                          <p:val>
                                            <p:strVal val="#ppt_x"/>
                                          </p:val>
                                        </p:tav>
                                        <p:tav tm="100000">
                                          <p:val>
                                            <p:strVal val="#ppt_x"/>
                                          </p:val>
                                        </p:tav>
                                      </p:tavLst>
                                    </p:anim>
                                    <p:anim calcmode="lin" valueType="num">
                                      <p:cBhvr>
                                        <p:cTn id="108" dur="1000" fill="hold"/>
                                        <p:tgtEl>
                                          <p:spTgt spid="59"/>
                                        </p:tgtEl>
                                        <p:attrNameLst>
                                          <p:attrName>ppt_y</p:attrName>
                                        </p:attrNameLst>
                                      </p:cBhvr>
                                      <p:tavLst>
                                        <p:tav tm="0">
                                          <p:val>
                                            <p:strVal val="#ppt_y-.1"/>
                                          </p:val>
                                        </p:tav>
                                        <p:tav tm="100000">
                                          <p:val>
                                            <p:strVal val="#ppt_y"/>
                                          </p:val>
                                        </p:tav>
                                      </p:tavLst>
                                    </p:anim>
                                  </p:childTnLst>
                                </p:cTn>
                              </p:par>
                              <p:par>
                                <p:cTn id="109" presetID="47" presetClass="entr" presetSubtype="0" fill="hold" grpId="0" nodeType="withEffect">
                                  <p:stCondLst>
                                    <p:cond delay="200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childTnLst>
                          </p:cTn>
                        </p:par>
                        <p:par>
                          <p:cTn id="114" fill="hold">
                            <p:stCondLst>
                              <p:cond delay="4000"/>
                            </p:stCondLst>
                            <p:childTnLst>
                              <p:par>
                                <p:cTn id="115" presetID="53" presetClass="entr" presetSubtype="16" fill="hold" grpId="0" nodeType="afterEffect">
                                  <p:stCondLst>
                                    <p:cond delay="0"/>
                                  </p:stCondLst>
                                  <p:childTnLst>
                                    <p:set>
                                      <p:cBhvr>
                                        <p:cTn id="116" dur="1" fill="hold">
                                          <p:stCondLst>
                                            <p:cond delay="0"/>
                                          </p:stCondLst>
                                        </p:cTn>
                                        <p:tgtEl>
                                          <p:spTgt spid="62"/>
                                        </p:tgtEl>
                                        <p:attrNameLst>
                                          <p:attrName>style.visibility</p:attrName>
                                        </p:attrNameLst>
                                      </p:cBhvr>
                                      <p:to>
                                        <p:strVal val="visible"/>
                                      </p:to>
                                    </p:set>
                                    <p:anim calcmode="lin" valueType="num">
                                      <p:cBhvr>
                                        <p:cTn id="117" dur="500" fill="hold"/>
                                        <p:tgtEl>
                                          <p:spTgt spid="62"/>
                                        </p:tgtEl>
                                        <p:attrNameLst>
                                          <p:attrName>ppt_w</p:attrName>
                                        </p:attrNameLst>
                                      </p:cBhvr>
                                      <p:tavLst>
                                        <p:tav tm="0">
                                          <p:val>
                                            <p:fltVal val="0"/>
                                          </p:val>
                                        </p:tav>
                                        <p:tav tm="100000">
                                          <p:val>
                                            <p:strVal val="#ppt_w"/>
                                          </p:val>
                                        </p:tav>
                                      </p:tavLst>
                                    </p:anim>
                                    <p:anim calcmode="lin" valueType="num">
                                      <p:cBhvr>
                                        <p:cTn id="118" dur="500" fill="hold"/>
                                        <p:tgtEl>
                                          <p:spTgt spid="62"/>
                                        </p:tgtEl>
                                        <p:attrNameLst>
                                          <p:attrName>ppt_h</p:attrName>
                                        </p:attrNameLst>
                                      </p:cBhvr>
                                      <p:tavLst>
                                        <p:tav tm="0">
                                          <p:val>
                                            <p:fltVal val="0"/>
                                          </p:val>
                                        </p:tav>
                                        <p:tav tm="100000">
                                          <p:val>
                                            <p:strVal val="#ppt_h"/>
                                          </p:val>
                                        </p:tav>
                                      </p:tavLst>
                                    </p:anim>
                                    <p:animEffect transition="in" filter="fade">
                                      <p:cBhvr>
                                        <p:cTn id="119" dur="500"/>
                                        <p:tgtEl>
                                          <p:spTgt spid="62"/>
                                        </p:tgtEl>
                                      </p:cBhvr>
                                    </p:animEffect>
                                  </p:childTnLst>
                                </p:cTn>
                              </p:par>
                            </p:childTnLst>
                          </p:cTn>
                        </p:par>
                        <p:par>
                          <p:cTn id="120" fill="hold">
                            <p:stCondLst>
                              <p:cond delay="4500"/>
                            </p:stCondLst>
                            <p:childTnLst>
                              <p:par>
                                <p:cTn id="121" presetID="22" presetClass="entr" presetSubtype="8"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Effect transition="in" filter="wipe(left)">
                                      <p:cBhvr>
                                        <p:cTn id="123" dur="500"/>
                                        <p:tgtEl>
                                          <p:spTgt spid="61"/>
                                        </p:tgtEl>
                                      </p:cBhvr>
                                    </p:animEffect>
                                  </p:childTnLst>
                                </p:cTn>
                              </p:par>
                            </p:childTnLst>
                          </p:cTn>
                        </p:par>
                        <p:par>
                          <p:cTn id="124" fill="hold">
                            <p:stCondLst>
                              <p:cond delay="5000"/>
                            </p:stCondLst>
                            <p:childTnLst>
                              <p:par>
                                <p:cTn id="125" presetID="22" presetClass="entr" presetSubtype="1" fill="hold" grpId="0" nodeType="after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wipe(up)">
                                      <p:cBhvr>
                                        <p:cTn id="127" dur="500"/>
                                        <p:tgtEl>
                                          <p:spTgt spid="63"/>
                                        </p:tgtEl>
                                      </p:cBhvr>
                                    </p:animEffect>
                                  </p:childTnLst>
                                </p:cTn>
                              </p:par>
                            </p:childTnLst>
                          </p:cTn>
                        </p:par>
                        <p:par>
                          <p:cTn id="128" fill="hold">
                            <p:stCondLst>
                              <p:cond delay="5500"/>
                            </p:stCondLst>
                            <p:childTnLst>
                              <p:par>
                                <p:cTn id="129" presetID="2" presetClass="entr" presetSubtype="2"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anim calcmode="lin" valueType="num">
                                      <p:cBhvr additive="base">
                                        <p:cTn id="131" dur="250" fill="hold"/>
                                        <p:tgtEl>
                                          <p:spTgt spid="64"/>
                                        </p:tgtEl>
                                        <p:attrNameLst>
                                          <p:attrName>ppt_x</p:attrName>
                                        </p:attrNameLst>
                                      </p:cBhvr>
                                      <p:tavLst>
                                        <p:tav tm="0">
                                          <p:val>
                                            <p:strVal val="1+#ppt_w/2"/>
                                          </p:val>
                                        </p:tav>
                                        <p:tav tm="100000">
                                          <p:val>
                                            <p:strVal val="#ppt_x"/>
                                          </p:val>
                                        </p:tav>
                                      </p:tavLst>
                                    </p:anim>
                                    <p:anim calcmode="lin" valueType="num">
                                      <p:cBhvr additive="base">
                                        <p:cTn id="132" dur="250" fill="hold"/>
                                        <p:tgtEl>
                                          <p:spTgt spid="64"/>
                                        </p:tgtEl>
                                        <p:attrNameLst>
                                          <p:attrName>ppt_y</p:attrName>
                                        </p:attrNameLst>
                                      </p:cBhvr>
                                      <p:tavLst>
                                        <p:tav tm="0">
                                          <p:val>
                                            <p:strVal val="#ppt_y"/>
                                          </p:val>
                                        </p:tav>
                                        <p:tav tm="100000">
                                          <p:val>
                                            <p:strVal val="#ppt_y"/>
                                          </p:val>
                                        </p:tav>
                                      </p:tavLst>
                                    </p:anim>
                                  </p:childTnLst>
                                </p:cTn>
                              </p:par>
                            </p:childTnLst>
                          </p:cTn>
                        </p:par>
                        <p:par>
                          <p:cTn id="133" fill="hold">
                            <p:stCondLst>
                              <p:cond delay="5750"/>
                            </p:stCondLst>
                            <p:childTnLst>
                              <p:par>
                                <p:cTn id="134" presetID="2" presetClass="entr" presetSubtype="2" fill="hold" grpId="0" nodeType="afterEffect">
                                  <p:stCondLst>
                                    <p:cond delay="0"/>
                                  </p:stCondLst>
                                  <p:childTnLst>
                                    <p:set>
                                      <p:cBhvr>
                                        <p:cTn id="135" dur="1" fill="hold">
                                          <p:stCondLst>
                                            <p:cond delay="0"/>
                                          </p:stCondLst>
                                        </p:cTn>
                                        <p:tgtEl>
                                          <p:spTgt spid="65"/>
                                        </p:tgtEl>
                                        <p:attrNameLst>
                                          <p:attrName>style.visibility</p:attrName>
                                        </p:attrNameLst>
                                      </p:cBhvr>
                                      <p:to>
                                        <p:strVal val="visible"/>
                                      </p:to>
                                    </p:set>
                                    <p:anim calcmode="lin" valueType="num">
                                      <p:cBhvr additive="base">
                                        <p:cTn id="136" dur="250" fill="hold"/>
                                        <p:tgtEl>
                                          <p:spTgt spid="65"/>
                                        </p:tgtEl>
                                        <p:attrNameLst>
                                          <p:attrName>ppt_x</p:attrName>
                                        </p:attrNameLst>
                                      </p:cBhvr>
                                      <p:tavLst>
                                        <p:tav tm="0">
                                          <p:val>
                                            <p:strVal val="1+#ppt_w/2"/>
                                          </p:val>
                                        </p:tav>
                                        <p:tav tm="100000">
                                          <p:val>
                                            <p:strVal val="#ppt_x"/>
                                          </p:val>
                                        </p:tav>
                                      </p:tavLst>
                                    </p:anim>
                                    <p:anim calcmode="lin" valueType="num">
                                      <p:cBhvr additive="base">
                                        <p:cTn id="137" dur="250" fill="hold"/>
                                        <p:tgtEl>
                                          <p:spTgt spid="65"/>
                                        </p:tgtEl>
                                        <p:attrNameLst>
                                          <p:attrName>ppt_y</p:attrName>
                                        </p:attrNameLst>
                                      </p:cBhvr>
                                      <p:tavLst>
                                        <p:tav tm="0">
                                          <p:val>
                                            <p:strVal val="#ppt_y"/>
                                          </p:val>
                                        </p:tav>
                                        <p:tav tm="100000">
                                          <p:val>
                                            <p:strVal val="#ppt_y"/>
                                          </p:val>
                                        </p:tav>
                                      </p:tavLst>
                                    </p:anim>
                                  </p:childTnLst>
                                </p:cTn>
                              </p:par>
                            </p:childTnLst>
                          </p:cTn>
                        </p:par>
                        <p:par>
                          <p:cTn id="138" fill="hold">
                            <p:stCondLst>
                              <p:cond delay="6000"/>
                            </p:stCondLst>
                            <p:childTnLst>
                              <p:par>
                                <p:cTn id="139" presetID="2" presetClass="entr" presetSubtype="2" fill="hold" grpId="0" nodeType="afterEffect">
                                  <p:stCondLst>
                                    <p:cond delay="0"/>
                                  </p:stCondLst>
                                  <p:childTnLst>
                                    <p:set>
                                      <p:cBhvr>
                                        <p:cTn id="140" dur="1" fill="hold">
                                          <p:stCondLst>
                                            <p:cond delay="0"/>
                                          </p:stCondLst>
                                        </p:cTn>
                                        <p:tgtEl>
                                          <p:spTgt spid="66"/>
                                        </p:tgtEl>
                                        <p:attrNameLst>
                                          <p:attrName>style.visibility</p:attrName>
                                        </p:attrNameLst>
                                      </p:cBhvr>
                                      <p:to>
                                        <p:strVal val="visible"/>
                                      </p:to>
                                    </p:set>
                                    <p:anim calcmode="lin" valueType="num">
                                      <p:cBhvr additive="base">
                                        <p:cTn id="141" dur="250" fill="hold"/>
                                        <p:tgtEl>
                                          <p:spTgt spid="66"/>
                                        </p:tgtEl>
                                        <p:attrNameLst>
                                          <p:attrName>ppt_x</p:attrName>
                                        </p:attrNameLst>
                                      </p:cBhvr>
                                      <p:tavLst>
                                        <p:tav tm="0">
                                          <p:val>
                                            <p:strVal val="1+#ppt_w/2"/>
                                          </p:val>
                                        </p:tav>
                                        <p:tav tm="100000">
                                          <p:val>
                                            <p:strVal val="#ppt_x"/>
                                          </p:val>
                                        </p:tav>
                                      </p:tavLst>
                                    </p:anim>
                                    <p:anim calcmode="lin" valueType="num">
                                      <p:cBhvr additive="base">
                                        <p:cTn id="142" dur="250" fill="hold"/>
                                        <p:tgtEl>
                                          <p:spTgt spid="66"/>
                                        </p:tgtEl>
                                        <p:attrNameLst>
                                          <p:attrName>ppt_y</p:attrName>
                                        </p:attrNameLst>
                                      </p:cBhvr>
                                      <p:tavLst>
                                        <p:tav tm="0">
                                          <p:val>
                                            <p:strVal val="#ppt_y"/>
                                          </p:val>
                                        </p:tav>
                                        <p:tav tm="100000">
                                          <p:val>
                                            <p:strVal val="#ppt_y"/>
                                          </p:val>
                                        </p:tav>
                                      </p:tavLst>
                                    </p:anim>
                                  </p:childTnLst>
                                </p:cTn>
                              </p:par>
                            </p:childTnLst>
                          </p:cTn>
                        </p:par>
                        <p:par>
                          <p:cTn id="143" fill="hold">
                            <p:stCondLst>
                              <p:cond delay="6250"/>
                            </p:stCondLst>
                            <p:childTnLst>
                              <p:par>
                                <p:cTn id="144" presetID="2" presetClass="entr" presetSubtype="2" fill="hold" grpId="0" nodeType="afterEffect">
                                  <p:stCondLst>
                                    <p:cond delay="0"/>
                                  </p:stCondLst>
                                  <p:childTnLst>
                                    <p:set>
                                      <p:cBhvr>
                                        <p:cTn id="145" dur="1" fill="hold">
                                          <p:stCondLst>
                                            <p:cond delay="0"/>
                                          </p:stCondLst>
                                        </p:cTn>
                                        <p:tgtEl>
                                          <p:spTgt spid="67"/>
                                        </p:tgtEl>
                                        <p:attrNameLst>
                                          <p:attrName>style.visibility</p:attrName>
                                        </p:attrNameLst>
                                      </p:cBhvr>
                                      <p:to>
                                        <p:strVal val="visible"/>
                                      </p:to>
                                    </p:set>
                                    <p:anim calcmode="lin" valueType="num">
                                      <p:cBhvr additive="base">
                                        <p:cTn id="146" dur="250" fill="hold"/>
                                        <p:tgtEl>
                                          <p:spTgt spid="67"/>
                                        </p:tgtEl>
                                        <p:attrNameLst>
                                          <p:attrName>ppt_x</p:attrName>
                                        </p:attrNameLst>
                                      </p:cBhvr>
                                      <p:tavLst>
                                        <p:tav tm="0">
                                          <p:val>
                                            <p:strVal val="1+#ppt_w/2"/>
                                          </p:val>
                                        </p:tav>
                                        <p:tav tm="100000">
                                          <p:val>
                                            <p:strVal val="#ppt_x"/>
                                          </p:val>
                                        </p:tav>
                                      </p:tavLst>
                                    </p:anim>
                                    <p:anim calcmode="lin" valueType="num">
                                      <p:cBhvr additive="base">
                                        <p:cTn id="147" dur="250" fill="hold"/>
                                        <p:tgtEl>
                                          <p:spTgt spid="67"/>
                                        </p:tgtEl>
                                        <p:attrNameLst>
                                          <p:attrName>ppt_y</p:attrName>
                                        </p:attrNameLst>
                                      </p:cBhvr>
                                      <p:tavLst>
                                        <p:tav tm="0">
                                          <p:val>
                                            <p:strVal val="#ppt_y"/>
                                          </p:val>
                                        </p:tav>
                                        <p:tav tm="100000">
                                          <p:val>
                                            <p:strVal val="#ppt_y"/>
                                          </p:val>
                                        </p:tav>
                                      </p:tavLst>
                                    </p:anim>
                                  </p:childTnLst>
                                </p:cTn>
                              </p:par>
                            </p:childTnLst>
                          </p:cTn>
                        </p:par>
                        <p:par>
                          <p:cTn id="148" fill="hold">
                            <p:stCondLst>
                              <p:cond delay="6500"/>
                            </p:stCondLst>
                            <p:childTnLst>
                              <p:par>
                                <p:cTn id="149" presetID="2" presetClass="entr" presetSubtype="2" fill="hold" grpId="0" nodeType="afterEffect">
                                  <p:stCondLst>
                                    <p:cond delay="0"/>
                                  </p:stCondLst>
                                  <p:childTnLst>
                                    <p:set>
                                      <p:cBhvr>
                                        <p:cTn id="150" dur="1" fill="hold">
                                          <p:stCondLst>
                                            <p:cond delay="0"/>
                                          </p:stCondLst>
                                        </p:cTn>
                                        <p:tgtEl>
                                          <p:spTgt spid="68"/>
                                        </p:tgtEl>
                                        <p:attrNameLst>
                                          <p:attrName>style.visibility</p:attrName>
                                        </p:attrNameLst>
                                      </p:cBhvr>
                                      <p:to>
                                        <p:strVal val="visible"/>
                                      </p:to>
                                    </p:set>
                                    <p:anim calcmode="lin" valueType="num">
                                      <p:cBhvr additive="base">
                                        <p:cTn id="151" dur="250" fill="hold"/>
                                        <p:tgtEl>
                                          <p:spTgt spid="68"/>
                                        </p:tgtEl>
                                        <p:attrNameLst>
                                          <p:attrName>ppt_x</p:attrName>
                                        </p:attrNameLst>
                                      </p:cBhvr>
                                      <p:tavLst>
                                        <p:tav tm="0">
                                          <p:val>
                                            <p:strVal val="1+#ppt_w/2"/>
                                          </p:val>
                                        </p:tav>
                                        <p:tav tm="100000">
                                          <p:val>
                                            <p:strVal val="#ppt_x"/>
                                          </p:val>
                                        </p:tav>
                                      </p:tavLst>
                                    </p:anim>
                                    <p:anim calcmode="lin" valueType="num">
                                      <p:cBhvr additive="base">
                                        <p:cTn id="152" dur="250" fill="hold"/>
                                        <p:tgtEl>
                                          <p:spTgt spid="68"/>
                                        </p:tgtEl>
                                        <p:attrNameLst>
                                          <p:attrName>ppt_y</p:attrName>
                                        </p:attrNameLst>
                                      </p:cBhvr>
                                      <p:tavLst>
                                        <p:tav tm="0">
                                          <p:val>
                                            <p:strVal val="#ppt_y"/>
                                          </p:val>
                                        </p:tav>
                                        <p:tav tm="100000">
                                          <p:val>
                                            <p:strVal val="#ppt_y"/>
                                          </p:val>
                                        </p:tav>
                                      </p:tavLst>
                                    </p:anim>
                                  </p:childTnLst>
                                </p:cTn>
                              </p:par>
                            </p:childTnLst>
                          </p:cTn>
                        </p:par>
                        <p:par>
                          <p:cTn id="153" fill="hold">
                            <p:stCondLst>
                              <p:cond delay="6750"/>
                            </p:stCondLst>
                            <p:childTnLst>
                              <p:par>
                                <p:cTn id="154" presetID="2" presetClass="entr" presetSubtype="2" fill="hold" grpId="0" nodeType="afterEffect">
                                  <p:stCondLst>
                                    <p:cond delay="0"/>
                                  </p:stCondLst>
                                  <p:childTnLst>
                                    <p:set>
                                      <p:cBhvr>
                                        <p:cTn id="155" dur="1" fill="hold">
                                          <p:stCondLst>
                                            <p:cond delay="0"/>
                                          </p:stCondLst>
                                        </p:cTn>
                                        <p:tgtEl>
                                          <p:spTgt spid="69"/>
                                        </p:tgtEl>
                                        <p:attrNameLst>
                                          <p:attrName>style.visibility</p:attrName>
                                        </p:attrNameLst>
                                      </p:cBhvr>
                                      <p:to>
                                        <p:strVal val="visible"/>
                                      </p:to>
                                    </p:set>
                                    <p:anim calcmode="lin" valueType="num">
                                      <p:cBhvr additive="base">
                                        <p:cTn id="156" dur="250" fill="hold"/>
                                        <p:tgtEl>
                                          <p:spTgt spid="69"/>
                                        </p:tgtEl>
                                        <p:attrNameLst>
                                          <p:attrName>ppt_x</p:attrName>
                                        </p:attrNameLst>
                                      </p:cBhvr>
                                      <p:tavLst>
                                        <p:tav tm="0">
                                          <p:val>
                                            <p:strVal val="1+#ppt_w/2"/>
                                          </p:val>
                                        </p:tav>
                                        <p:tav tm="100000">
                                          <p:val>
                                            <p:strVal val="#ppt_x"/>
                                          </p:val>
                                        </p:tav>
                                      </p:tavLst>
                                    </p:anim>
                                    <p:anim calcmode="lin" valueType="num">
                                      <p:cBhvr additive="base">
                                        <p:cTn id="157" dur="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p:bldP spid="63" grpId="0" animBg="1"/>
      <p:bldP spid="64" grpId="0" animBg="1"/>
      <p:bldP spid="65" grpId="0"/>
      <p:bldP spid="66" grpId="0" animBg="1"/>
      <p:bldP spid="67" grpId="0"/>
      <p:bldP spid="68" grpId="0" animBg="1"/>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5257" y="373187"/>
            <a:ext cx="5213850" cy="4518670"/>
          </a:xfrm>
          <a:prstGeom prst="rect">
            <a:avLst/>
          </a:prstGeom>
        </p:spPr>
      </p:pic>
      <p:sp>
        <p:nvSpPr>
          <p:cNvPr id="24" name="平行四边形 23"/>
          <p:cNvSpPr/>
          <p:nvPr/>
        </p:nvSpPr>
        <p:spPr bwMode="auto">
          <a:xfrm flipH="1">
            <a:off x="3059832" y="0"/>
            <a:ext cx="7920880" cy="5156820"/>
          </a:xfrm>
          <a:prstGeom prst="parallelogram">
            <a:avLst>
              <a:gd name="adj" fmla="val 30926"/>
            </a:avLst>
          </a:prstGeom>
          <a:solidFill>
            <a:schemeClr val="bg1">
              <a:alpha val="73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grpSp>
        <p:nvGrpSpPr>
          <p:cNvPr id="2" name="组合 1"/>
          <p:cNvGrpSpPr/>
          <p:nvPr/>
        </p:nvGrpSpPr>
        <p:grpSpPr>
          <a:xfrm>
            <a:off x="0" y="3655466"/>
            <a:ext cx="9684568" cy="1509713"/>
            <a:chOff x="0" y="3655466"/>
            <a:chExt cx="9684568" cy="1509713"/>
          </a:xfrm>
        </p:grpSpPr>
        <p:pic>
          <p:nvPicPr>
            <p:cNvPr id="18" name="Picture 2" descr="E:\amy项目\模板\60周年\1\png\2.png"/>
            <p:cNvPicPr>
              <a:picLocks noChangeAspect="1" noChangeArrowheads="1"/>
            </p:cNvPicPr>
            <p:nvPr/>
          </p:nvPicPr>
          <p:blipFill>
            <a:blip r:embed="rId4" cstate="print"/>
            <a:srcRect/>
            <a:stretch>
              <a:fillRect/>
            </a:stretch>
          </p:blipFill>
          <p:spPr bwMode="auto">
            <a:xfrm>
              <a:off x="0" y="3753891"/>
              <a:ext cx="3441700" cy="1411288"/>
            </a:xfrm>
            <a:prstGeom prst="rect">
              <a:avLst/>
            </a:prstGeom>
            <a:noFill/>
            <a:ln w="9525">
              <a:noFill/>
              <a:miter lim="800000"/>
              <a:headEnd/>
              <a:tailEnd/>
            </a:ln>
          </p:spPr>
        </p:pic>
        <p:pic>
          <p:nvPicPr>
            <p:cNvPr id="19" name="Picture 3" descr="E:\amy项目\模板\60周年\1\png\3.png"/>
            <p:cNvPicPr>
              <a:picLocks noChangeAspect="1" noChangeArrowheads="1"/>
            </p:cNvPicPr>
            <p:nvPr/>
          </p:nvPicPr>
          <p:blipFill>
            <a:blip r:embed="rId5" cstate="print"/>
            <a:srcRect/>
            <a:stretch>
              <a:fillRect/>
            </a:stretch>
          </p:blipFill>
          <p:spPr bwMode="auto">
            <a:xfrm>
              <a:off x="1079500" y="3655466"/>
              <a:ext cx="8605068" cy="1509713"/>
            </a:xfrm>
            <a:prstGeom prst="rect">
              <a:avLst/>
            </a:prstGeom>
            <a:noFill/>
            <a:ln w="9525">
              <a:noFill/>
              <a:miter lim="800000"/>
              <a:headEnd/>
              <a:tailEnd/>
            </a:ln>
          </p:spPr>
        </p:pic>
        <p:sp>
          <p:nvSpPr>
            <p:cNvPr id="23" name="TextBox 22"/>
            <p:cNvSpPr txBox="1">
              <a:spLocks noChangeArrowheads="1"/>
            </p:cNvSpPr>
            <p:nvPr/>
          </p:nvSpPr>
          <p:spPr bwMode="auto">
            <a:xfrm>
              <a:off x="76200" y="4838154"/>
              <a:ext cx="3035300" cy="276225"/>
            </a:xfrm>
            <a:prstGeom prst="rect">
              <a:avLst/>
            </a:prstGeom>
            <a:noFill/>
            <a:ln w="9525">
              <a:noFill/>
              <a:miter lim="800000"/>
              <a:headEnd/>
              <a:tailEnd/>
            </a:ln>
          </p:spPr>
          <p:txBody>
            <a:bodyPr>
              <a:spAutoFit/>
            </a:bodyPr>
            <a:lstStyle/>
            <a:p>
              <a:endParaRPr lang="zh-CN" altLang="en-US" sz="1200">
                <a:solidFill>
                  <a:schemeClr val="bg1"/>
                </a:solidFill>
                <a:latin typeface="微软雅黑" pitchFamily="34" charset="-122"/>
                <a:ea typeface="微软雅黑" pitchFamily="34" charset="-122"/>
              </a:endParaRPr>
            </a:p>
          </p:txBody>
        </p:sp>
      </p:grpSp>
      <p:sp>
        <p:nvSpPr>
          <p:cNvPr id="25" name="TextBox 24"/>
          <p:cNvSpPr txBox="1"/>
          <p:nvPr/>
        </p:nvSpPr>
        <p:spPr>
          <a:xfrm>
            <a:off x="4613542" y="351696"/>
            <a:ext cx="1210588" cy="707886"/>
          </a:xfrm>
          <a:prstGeom prst="rect">
            <a:avLst/>
          </a:prstGeom>
          <a:noFill/>
        </p:spPr>
        <p:txBody>
          <a:bodyPr wrap="none" rtlCol="0">
            <a:spAutoFit/>
          </a:bodyPr>
          <a:lstStyle/>
          <a:p>
            <a:pPr algn="ctr"/>
            <a:r>
              <a:rPr lang="zh-CN" altLang="en-US" sz="4000" b="1" dirty="0">
                <a:ln w="6350">
                  <a:noFill/>
                </a:ln>
                <a:gradFill flip="none" rotWithShape="1">
                  <a:gsLst>
                    <a:gs pos="0">
                      <a:srgbClr val="FFF200"/>
                    </a:gs>
                    <a:gs pos="45000">
                      <a:srgbClr val="FF7A00"/>
                    </a:gs>
                    <a:gs pos="70000">
                      <a:srgbClr val="FF0300"/>
                    </a:gs>
                    <a:gs pos="100000">
                      <a:srgbClr val="4D0808"/>
                    </a:gs>
                  </a:gsLst>
                  <a:path path="circle">
                    <a:fillToRect l="100000" b="100000"/>
                  </a:path>
                  <a:tileRect t="-100000" r="-100000"/>
                </a:gradFill>
                <a:latin typeface="微软雅黑" panose="020B0503020204020204" pitchFamily="34" charset="-122"/>
                <a:ea typeface="微软雅黑" panose="020B0503020204020204" pitchFamily="34" charset="-122"/>
              </a:rPr>
              <a:t>前言</a:t>
            </a:r>
          </a:p>
        </p:txBody>
      </p:sp>
      <p:sp>
        <p:nvSpPr>
          <p:cNvPr id="27" name="TextBox 26"/>
          <p:cNvSpPr txBox="1"/>
          <p:nvPr/>
        </p:nvSpPr>
        <p:spPr>
          <a:xfrm>
            <a:off x="5632841" y="680725"/>
            <a:ext cx="1387431" cy="369332"/>
          </a:xfrm>
          <a:prstGeom prst="rect">
            <a:avLst/>
          </a:prstGeom>
          <a:noFill/>
        </p:spPr>
        <p:txBody>
          <a:bodyPr wrap="none" rtlCol="0">
            <a:spAutoFit/>
          </a:bodyPr>
          <a:lstStyle/>
          <a:p>
            <a:pPr algn="ctr"/>
            <a:r>
              <a:rPr lang="en-US" altLang="zh-CN" dirty="0" smtClean="0">
                <a:ln w="12700">
                  <a:noFill/>
                </a:ln>
                <a:solidFill>
                  <a:srgbClr val="C00000"/>
                </a:solidFill>
                <a:latin typeface="微软雅黑" panose="020B0503020204020204" pitchFamily="34" charset="-122"/>
                <a:ea typeface="微软雅黑" panose="020B0503020204020204" pitchFamily="34" charset="-122"/>
              </a:rPr>
              <a:t>QIAN YAN</a:t>
            </a:r>
            <a:endParaRPr lang="zh-CN" altLang="en-US" dirty="0">
              <a:ln w="12700">
                <a:noFill/>
              </a:ln>
              <a:solidFill>
                <a:srgbClr val="C00000"/>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644008" y="1123805"/>
            <a:ext cx="3888432" cy="2456057"/>
          </a:xfrm>
          <a:prstGeom prst="rect">
            <a:avLst/>
          </a:prstGeom>
          <a:noFill/>
        </p:spPr>
        <p:txBody>
          <a:bodyPr wrap="square" rtlCol="0">
            <a:spAutoFit/>
          </a:bodyPr>
          <a:lstStyle/>
          <a:p>
            <a:pPr algn="just">
              <a:lnSpc>
                <a:spcPct val="120000"/>
              </a:lnSpc>
            </a:pP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在此输入您的文字</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内容，在此输入您的文字内容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，在此</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输入您的文字内容</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在此输入您的文字内容，在此输入您的文字内容，在此输入您的文字内容，在此输入您的文字内容，在此输入您的文字内容，在此输入您的文字</a:t>
            </a:r>
            <a:r>
              <a:rPr lang="zh-CN" altLang="en-US" sz="1600" b="0" dirty="0" smtClean="0">
                <a:solidFill>
                  <a:schemeClr val="tx1">
                    <a:lumMod val="95000"/>
                    <a:lumOff val="5000"/>
                  </a:schemeClr>
                </a:solidFill>
                <a:latin typeface="微软雅黑" panose="020B0503020204020204" pitchFamily="34" charset="-122"/>
                <a:ea typeface="微软雅黑" panose="020B0503020204020204" pitchFamily="34" charset="-122"/>
              </a:rPr>
              <a:t>内容。</a:t>
            </a:r>
            <a:endPar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32309" y="3699771"/>
            <a:ext cx="1316155" cy="1324381"/>
          </a:xfrm>
          <a:prstGeom prst="rect">
            <a:avLst/>
          </a:prstGeom>
        </p:spPr>
      </p:pic>
    </p:spTree>
    <p:extLst>
      <p:ext uri="{BB962C8B-B14F-4D97-AF65-F5344CB8AC3E}">
        <p14:creationId xmlns:p14="http://schemas.microsoft.com/office/powerpoint/2010/main" val="775289356"/>
      </p:ext>
    </p:extLst>
  </p:cSld>
  <p:clrMapOvr>
    <a:masterClrMapping/>
  </p:clrMapOvr>
  <mc:AlternateContent xmlns:mc="http://schemas.openxmlformats.org/markup-compatibility/2006" xmlns:p14="http://schemas.microsoft.com/office/powerpoint/2010/main">
    <mc:Choice Requires="p14">
      <p:transition spd="slow" p14:dur="1200" advClick="0" advTm="8000">
        <p14:prism/>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8" presetClass="entr" presetSubtype="1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par>
                          <p:cTn id="18" fill="hold">
                            <p:stCondLst>
                              <p:cond delay="2500"/>
                            </p:stCondLst>
                            <p:childTnLst>
                              <p:par>
                                <p:cTn id="19" presetID="16" presetClass="entr" presetSubtype="37" fill="hold" grpId="0" nodeType="afterEffect">
                                  <p:stCondLst>
                                    <p:cond delay="0"/>
                                  </p:stCondLst>
                                  <p:iterate type="lt">
                                    <p:tmPct val="0"/>
                                  </p:iterate>
                                  <p:childTnLst>
                                    <p:set>
                                      <p:cBhvr>
                                        <p:cTn id="20" dur="1" fill="hold">
                                          <p:stCondLst>
                                            <p:cond delay="0"/>
                                          </p:stCondLst>
                                        </p:cTn>
                                        <p:tgtEl>
                                          <p:spTgt spid="25"/>
                                        </p:tgtEl>
                                        <p:attrNameLst>
                                          <p:attrName>style.visibility</p:attrName>
                                        </p:attrNameLst>
                                      </p:cBhvr>
                                      <p:to>
                                        <p:strVal val="visible"/>
                                      </p:to>
                                    </p:set>
                                    <p:animEffect transition="in" filter="barn(outVertical)">
                                      <p:cBhvr>
                                        <p:cTn id="21" dur="250"/>
                                        <p:tgtEl>
                                          <p:spTgt spid="25"/>
                                        </p:tgtEl>
                                      </p:cBhvr>
                                    </p:animEffect>
                                  </p:childTnLst>
                                </p:cTn>
                              </p:par>
                            </p:childTnLst>
                          </p:cTn>
                        </p:par>
                        <p:par>
                          <p:cTn id="22" fill="hold">
                            <p:stCondLst>
                              <p:cond delay="2750"/>
                            </p:stCondLst>
                            <p:childTnLst>
                              <p:par>
                                <p:cTn id="23" presetID="26" presetClass="emph" presetSubtype="0" fill="hold" grpId="1" nodeType="afterEffect">
                                  <p:stCondLst>
                                    <p:cond delay="0"/>
                                  </p:stCondLst>
                                  <p:iterate type="lt">
                                    <p:tmPct val="0"/>
                                  </p:iterate>
                                  <p:childTnLst>
                                    <p:animEffect transition="out" filter="fade">
                                      <p:cBhvr>
                                        <p:cTn id="24" dur="250" tmFilter="0, 0; .2, .5; .8, .5; 1, 0"/>
                                        <p:tgtEl>
                                          <p:spTgt spid="25"/>
                                        </p:tgtEl>
                                      </p:cBhvr>
                                    </p:animEffect>
                                    <p:animScale>
                                      <p:cBhvr>
                                        <p:cTn id="25" dur="125" autoRev="1" fill="hold"/>
                                        <p:tgtEl>
                                          <p:spTgt spid="25"/>
                                        </p:tgtEl>
                                      </p:cBhvr>
                                      <p:by x="105000" y="105000"/>
                                    </p:animScale>
                                  </p:childTnLst>
                                </p:cTn>
                              </p:par>
                            </p:childTnLst>
                          </p:cTn>
                        </p:par>
                        <p:par>
                          <p:cTn id="26" fill="hold">
                            <p:stCondLst>
                              <p:cond delay="3000"/>
                            </p:stCondLst>
                            <p:childTnLst>
                              <p:par>
                                <p:cTn id="27" presetID="16" presetClass="entr" presetSubtype="37" fill="hold" grpId="0" nodeType="afterEffect">
                                  <p:stCondLst>
                                    <p:cond delay="0"/>
                                  </p:stCondLst>
                                  <p:iterate type="lt">
                                    <p:tmPct val="0"/>
                                  </p:iterate>
                                  <p:childTnLst>
                                    <p:set>
                                      <p:cBhvr>
                                        <p:cTn id="28" dur="1" fill="hold">
                                          <p:stCondLst>
                                            <p:cond delay="0"/>
                                          </p:stCondLst>
                                        </p:cTn>
                                        <p:tgtEl>
                                          <p:spTgt spid="27"/>
                                        </p:tgtEl>
                                        <p:attrNameLst>
                                          <p:attrName>style.visibility</p:attrName>
                                        </p:attrNameLst>
                                      </p:cBhvr>
                                      <p:to>
                                        <p:strVal val="visible"/>
                                      </p:to>
                                    </p:set>
                                    <p:animEffect transition="in" filter="barn(outVertical)">
                                      <p:cBhvr>
                                        <p:cTn id="29" dur="250"/>
                                        <p:tgtEl>
                                          <p:spTgt spid="27"/>
                                        </p:tgtEl>
                                      </p:cBhvr>
                                    </p:animEffect>
                                  </p:childTnLst>
                                </p:cTn>
                              </p:par>
                            </p:childTnLst>
                          </p:cTn>
                        </p:par>
                        <p:par>
                          <p:cTn id="30" fill="hold">
                            <p:stCondLst>
                              <p:cond delay="3250"/>
                            </p:stCondLst>
                            <p:childTnLst>
                              <p:par>
                                <p:cTn id="31" presetID="2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250"/>
                                        <p:tgtEl>
                                          <p:spTgt spid="28"/>
                                        </p:tgtEl>
                                      </p:cBhvr>
                                    </p:animEffect>
                                  </p:childTnLst>
                                </p:cTn>
                              </p:par>
                            </p:childTnLst>
                          </p:cTn>
                        </p:par>
                        <p:par>
                          <p:cTn id="34" fill="hold">
                            <p:stCondLst>
                              <p:cond delay="3500"/>
                            </p:stCondLst>
                            <p:childTnLst>
                              <p:par>
                                <p:cTn id="35" presetID="14" presetClass="entr" presetSubtype="1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5" grpId="1"/>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20" name="Freeform 6"/>
          <p:cNvSpPr>
            <a:spLocks/>
          </p:cNvSpPr>
          <p:nvPr/>
        </p:nvSpPr>
        <p:spPr bwMode="auto">
          <a:xfrm>
            <a:off x="441388" y="1203598"/>
            <a:ext cx="2662588" cy="1200043"/>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noFill/>
          <a:ln>
            <a:solidFill>
              <a:schemeClr val="accent2">
                <a:lumMod val="75000"/>
              </a:schemeClr>
            </a:solidFill>
          </a:ln>
        </p:spPr>
        <p:txBody>
          <a:bodyPr vert="horz" wrap="square" lIns="77770" tIns="38885" rIns="77770" bIns="38885" numCol="1" anchor="t" anchorCtr="0" compatLnSpc="1">
            <a:prstTxWarp prst="textNoShape">
              <a:avLst/>
            </a:prstTxWarp>
          </a:bodyPr>
          <a:lstStyle/>
          <a:p>
            <a:endParaRPr lang="en-US" sz="1200">
              <a:latin typeface="微软雅黑" pitchFamily="34" charset="-122"/>
              <a:ea typeface="微软雅黑" pitchFamily="34" charset="-122"/>
            </a:endParaRPr>
          </a:p>
        </p:txBody>
      </p:sp>
      <p:sp>
        <p:nvSpPr>
          <p:cNvPr id="21" name="Text Box 10"/>
          <p:cNvSpPr txBox="1">
            <a:spLocks noChangeArrowheads="1"/>
          </p:cNvSpPr>
          <p:nvPr/>
        </p:nvSpPr>
        <p:spPr bwMode="auto">
          <a:xfrm>
            <a:off x="395536" y="1285460"/>
            <a:ext cx="2435356" cy="999527"/>
          </a:xfrm>
          <a:prstGeom prst="rect">
            <a:avLst/>
          </a:prstGeom>
          <a:noFill/>
          <a:ln w="9525">
            <a:noFill/>
            <a:miter lim="800000"/>
            <a:headEnd/>
            <a:tailEnd/>
          </a:ln>
        </p:spPr>
        <p:txBody>
          <a:bodyPr wrap="square" lIns="38885" tIns="19442" rIns="38885" bIns="19442">
            <a:spAutoFit/>
          </a:bodyPr>
          <a:lstStyle/>
          <a:p>
            <a:pPr algn="r" defTabSz="925541">
              <a:lnSpc>
                <a:spcPct val="130000"/>
              </a:lnSpc>
            </a:pPr>
            <a:r>
              <a:rPr lang="zh-CN" altLang="en-US" sz="1200" b="1" dirty="0">
                <a:solidFill>
                  <a:srgbClr val="FF0000"/>
                </a:solidFill>
                <a:latin typeface="微软雅黑" pitchFamily="34" charset="-122"/>
                <a:ea typeface="微软雅黑" pitchFamily="34" charset="-122"/>
                <a:cs typeface="Open Sans" pitchFamily="34" charset="0"/>
              </a:rPr>
              <a:t>单击此处添加标题</a:t>
            </a:r>
            <a:endParaRPr lang="en-US" altLang="zh-CN" sz="1200" b="1" dirty="0">
              <a:solidFill>
                <a:srgbClr val="FF0000"/>
              </a:solidFill>
              <a:latin typeface="微软雅黑" pitchFamily="34" charset="-122"/>
              <a:ea typeface="微软雅黑" pitchFamily="34" charset="-122"/>
              <a:cs typeface="Open Sans" pitchFamily="34" charset="0"/>
            </a:endParaRPr>
          </a:p>
          <a:p>
            <a:pPr algn="r" defTabSz="925541">
              <a:lnSpc>
                <a:spcPct val="130000"/>
              </a:lnSpc>
            </a:pPr>
            <a:r>
              <a:rPr lang="zh-CN" altLang="en-US" sz="1200" dirty="0">
                <a:latin typeface="微软雅黑" pitchFamily="34" charset="-122"/>
                <a:ea typeface="微软雅黑" pitchFamily="34" charset="-122"/>
                <a:cs typeface="Open Sans" pitchFamily="34" charset="0"/>
              </a:rPr>
              <a:t>您的内容打在这里，或者通过复制您的文本后，在此框中选择粘贴，并选择只保留文字</a:t>
            </a:r>
            <a:r>
              <a:rPr lang="zh-CN" altLang="en-US" sz="1200" dirty="0">
                <a:solidFill>
                  <a:schemeClr val="tx1">
                    <a:lumMod val="50000"/>
                    <a:lumOff val="50000"/>
                  </a:schemeClr>
                </a:solidFill>
                <a:latin typeface="微软雅黑" pitchFamily="34" charset="-122"/>
                <a:ea typeface="微软雅黑" pitchFamily="34" charset="-122"/>
                <a:cs typeface="Open Sans" pitchFamily="34" charset="0"/>
              </a:rPr>
              <a:t>。</a:t>
            </a:r>
            <a:endParaRPr lang="en-US" sz="1200" dirty="0">
              <a:solidFill>
                <a:schemeClr val="tx1">
                  <a:lumMod val="50000"/>
                  <a:lumOff val="50000"/>
                </a:schemeClr>
              </a:solidFill>
              <a:latin typeface="微软雅黑" pitchFamily="34" charset="-122"/>
              <a:ea typeface="微软雅黑" pitchFamily="34" charset="-122"/>
              <a:cs typeface="Open Sans" pitchFamily="34" charset="0"/>
            </a:endParaRPr>
          </a:p>
        </p:txBody>
      </p:sp>
      <p:sp>
        <p:nvSpPr>
          <p:cNvPr id="22" name="Freeform 6"/>
          <p:cNvSpPr>
            <a:spLocks/>
          </p:cNvSpPr>
          <p:nvPr/>
        </p:nvSpPr>
        <p:spPr bwMode="auto">
          <a:xfrm>
            <a:off x="441389" y="3319450"/>
            <a:ext cx="2662588" cy="1139272"/>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noFill/>
          <a:ln>
            <a:solidFill>
              <a:schemeClr val="accent2">
                <a:lumMod val="75000"/>
              </a:schemeClr>
            </a:solidFill>
          </a:ln>
        </p:spPr>
        <p:txBody>
          <a:bodyPr vert="horz" wrap="square" lIns="77770" tIns="38885" rIns="77770" bIns="38885" numCol="1" anchor="t" anchorCtr="0" compatLnSpc="1">
            <a:prstTxWarp prst="textNoShape">
              <a:avLst/>
            </a:prstTxWarp>
          </a:bodyPr>
          <a:lstStyle/>
          <a:p>
            <a:endParaRPr lang="en-US" sz="1200">
              <a:latin typeface="微软雅黑" pitchFamily="34" charset="-122"/>
              <a:ea typeface="微软雅黑" pitchFamily="34" charset="-122"/>
            </a:endParaRPr>
          </a:p>
        </p:txBody>
      </p:sp>
      <p:sp>
        <p:nvSpPr>
          <p:cNvPr id="23" name="Text Box 10"/>
          <p:cNvSpPr txBox="1">
            <a:spLocks noChangeArrowheads="1"/>
          </p:cNvSpPr>
          <p:nvPr/>
        </p:nvSpPr>
        <p:spPr bwMode="auto">
          <a:xfrm>
            <a:off x="395536" y="3377887"/>
            <a:ext cx="2435356" cy="999527"/>
          </a:xfrm>
          <a:prstGeom prst="rect">
            <a:avLst/>
          </a:prstGeom>
          <a:noFill/>
          <a:ln w="9525">
            <a:noFill/>
            <a:miter lim="800000"/>
            <a:headEnd/>
            <a:tailEnd/>
          </a:ln>
        </p:spPr>
        <p:txBody>
          <a:bodyPr wrap="square" lIns="38885" tIns="19442" rIns="38885" bIns="19442">
            <a:spAutoFit/>
          </a:bodyPr>
          <a:lstStyle/>
          <a:p>
            <a:pPr algn="r" defTabSz="925541">
              <a:lnSpc>
                <a:spcPct val="130000"/>
              </a:lnSpc>
            </a:pPr>
            <a:r>
              <a:rPr lang="zh-CN" altLang="en-US" sz="1200" b="1" dirty="0">
                <a:solidFill>
                  <a:srgbClr val="FFC000"/>
                </a:solidFill>
                <a:latin typeface="微软雅黑" pitchFamily="34" charset="-122"/>
                <a:ea typeface="微软雅黑" pitchFamily="34" charset="-122"/>
                <a:cs typeface="Open Sans" pitchFamily="34" charset="0"/>
              </a:rPr>
              <a:t>单击此处添加标题</a:t>
            </a:r>
            <a:endParaRPr lang="en-US" altLang="zh-CN" sz="1200" b="1" dirty="0">
              <a:solidFill>
                <a:srgbClr val="FFC000"/>
              </a:solidFill>
              <a:latin typeface="微软雅黑" pitchFamily="34" charset="-122"/>
              <a:ea typeface="微软雅黑" pitchFamily="34" charset="-122"/>
              <a:cs typeface="Open Sans" pitchFamily="34" charset="0"/>
            </a:endParaRPr>
          </a:p>
          <a:p>
            <a:pPr algn="r" defTabSz="925541">
              <a:lnSpc>
                <a:spcPct val="130000"/>
              </a:lnSpc>
            </a:pPr>
            <a:r>
              <a:rPr lang="zh-CN" altLang="en-US" sz="1200" dirty="0">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latin typeface="微软雅黑" pitchFamily="34" charset="-122"/>
              <a:ea typeface="微软雅黑" pitchFamily="34" charset="-122"/>
              <a:cs typeface="Open Sans" pitchFamily="34" charset="0"/>
            </a:endParaRPr>
          </a:p>
        </p:txBody>
      </p:sp>
      <p:sp>
        <p:nvSpPr>
          <p:cNvPr id="24" name="Freeform 6"/>
          <p:cNvSpPr>
            <a:spLocks/>
          </p:cNvSpPr>
          <p:nvPr/>
        </p:nvSpPr>
        <p:spPr bwMode="auto">
          <a:xfrm flipH="1">
            <a:off x="5938359" y="1203598"/>
            <a:ext cx="2804785" cy="1200043"/>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noFill/>
          <a:ln>
            <a:solidFill>
              <a:schemeClr val="accent2">
                <a:lumMod val="75000"/>
              </a:schemeClr>
            </a:solidFill>
          </a:ln>
        </p:spPr>
        <p:txBody>
          <a:bodyPr vert="horz" wrap="square" lIns="77770" tIns="38885" rIns="77770" bIns="38885" numCol="1" anchor="t" anchorCtr="0" compatLnSpc="1">
            <a:prstTxWarp prst="textNoShape">
              <a:avLst/>
            </a:prstTxWarp>
          </a:bodyPr>
          <a:lstStyle/>
          <a:p>
            <a:endParaRPr lang="en-US" sz="1200">
              <a:latin typeface="微软雅黑" pitchFamily="34" charset="-122"/>
              <a:ea typeface="微软雅黑" pitchFamily="34" charset="-122"/>
            </a:endParaRPr>
          </a:p>
        </p:txBody>
      </p:sp>
      <p:sp>
        <p:nvSpPr>
          <p:cNvPr id="25" name="Text Box 10"/>
          <p:cNvSpPr txBox="1">
            <a:spLocks noChangeArrowheads="1"/>
          </p:cNvSpPr>
          <p:nvPr/>
        </p:nvSpPr>
        <p:spPr bwMode="auto">
          <a:xfrm>
            <a:off x="6235645" y="1292756"/>
            <a:ext cx="2398795" cy="999527"/>
          </a:xfrm>
          <a:prstGeom prst="rect">
            <a:avLst/>
          </a:prstGeom>
          <a:noFill/>
          <a:ln w="9525">
            <a:noFill/>
            <a:miter lim="800000"/>
            <a:headEnd/>
            <a:tailEnd/>
          </a:ln>
        </p:spPr>
        <p:txBody>
          <a:bodyPr wrap="square" lIns="38885" tIns="19442" rIns="38885" bIns="19442">
            <a:spAutoFit/>
          </a:bodyPr>
          <a:lstStyle/>
          <a:p>
            <a:pPr defTabSz="925541">
              <a:lnSpc>
                <a:spcPct val="130000"/>
              </a:lnSpc>
            </a:pPr>
            <a:r>
              <a:rPr lang="zh-CN" altLang="en-US" sz="1200" b="1" dirty="0">
                <a:solidFill>
                  <a:srgbClr val="FFC000"/>
                </a:solidFill>
                <a:latin typeface="微软雅黑" pitchFamily="34" charset="-122"/>
                <a:ea typeface="微软雅黑" pitchFamily="34" charset="-122"/>
                <a:cs typeface="Open Sans" pitchFamily="34" charset="0"/>
              </a:rPr>
              <a:t>单击此处添加标题</a:t>
            </a:r>
            <a:endParaRPr lang="en-US" altLang="zh-CN" sz="1200" b="1" dirty="0">
              <a:solidFill>
                <a:srgbClr val="FFC000"/>
              </a:solidFill>
              <a:latin typeface="微软雅黑" pitchFamily="34" charset="-122"/>
              <a:ea typeface="微软雅黑" pitchFamily="34" charset="-122"/>
              <a:cs typeface="Open Sans" pitchFamily="34" charset="0"/>
            </a:endParaRPr>
          </a:p>
          <a:p>
            <a:pPr defTabSz="925541">
              <a:lnSpc>
                <a:spcPct val="130000"/>
              </a:lnSpc>
            </a:pPr>
            <a:r>
              <a:rPr lang="zh-CN" altLang="en-US" sz="1200" dirty="0">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latin typeface="微软雅黑" pitchFamily="34" charset="-122"/>
              <a:ea typeface="微软雅黑" pitchFamily="34" charset="-122"/>
              <a:cs typeface="Open Sans" pitchFamily="34" charset="0"/>
            </a:endParaRPr>
          </a:p>
        </p:txBody>
      </p:sp>
      <p:sp>
        <p:nvSpPr>
          <p:cNvPr id="26" name="Freeform 6"/>
          <p:cNvSpPr>
            <a:spLocks/>
          </p:cNvSpPr>
          <p:nvPr/>
        </p:nvSpPr>
        <p:spPr bwMode="auto">
          <a:xfrm flipH="1">
            <a:off x="5938359" y="3319450"/>
            <a:ext cx="2804785" cy="1139272"/>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noFill/>
          <a:ln>
            <a:solidFill>
              <a:schemeClr val="accent2">
                <a:lumMod val="75000"/>
              </a:schemeClr>
            </a:solidFill>
          </a:ln>
        </p:spPr>
        <p:txBody>
          <a:bodyPr vert="horz" wrap="square" lIns="77770" tIns="38885" rIns="77770" bIns="38885" numCol="1" anchor="t" anchorCtr="0" compatLnSpc="1">
            <a:prstTxWarp prst="textNoShape">
              <a:avLst/>
            </a:prstTxWarp>
          </a:bodyPr>
          <a:lstStyle/>
          <a:p>
            <a:endParaRPr lang="en-US" sz="1200">
              <a:latin typeface="微软雅黑" pitchFamily="34" charset="-122"/>
              <a:ea typeface="微软雅黑" pitchFamily="34" charset="-122"/>
            </a:endParaRPr>
          </a:p>
        </p:txBody>
      </p:sp>
      <p:sp>
        <p:nvSpPr>
          <p:cNvPr id="27" name="Text Box 10"/>
          <p:cNvSpPr txBox="1">
            <a:spLocks noChangeArrowheads="1"/>
          </p:cNvSpPr>
          <p:nvPr/>
        </p:nvSpPr>
        <p:spPr bwMode="auto">
          <a:xfrm>
            <a:off x="6228002" y="3369569"/>
            <a:ext cx="2398795" cy="999527"/>
          </a:xfrm>
          <a:prstGeom prst="rect">
            <a:avLst/>
          </a:prstGeom>
          <a:noFill/>
          <a:ln w="9525">
            <a:noFill/>
            <a:miter lim="800000"/>
            <a:headEnd/>
            <a:tailEnd/>
          </a:ln>
        </p:spPr>
        <p:txBody>
          <a:bodyPr wrap="square" lIns="38885" tIns="19442" rIns="38885" bIns="19442">
            <a:spAutoFit/>
          </a:bodyPr>
          <a:lstStyle/>
          <a:p>
            <a:pPr defTabSz="925541">
              <a:lnSpc>
                <a:spcPct val="130000"/>
              </a:lnSpc>
            </a:pPr>
            <a:r>
              <a:rPr lang="zh-CN" altLang="en-US" sz="1200" b="1" dirty="0">
                <a:solidFill>
                  <a:srgbClr val="FF0000"/>
                </a:solidFill>
                <a:latin typeface="微软雅黑" pitchFamily="34" charset="-122"/>
                <a:ea typeface="微软雅黑" pitchFamily="34" charset="-122"/>
                <a:cs typeface="Open Sans" pitchFamily="34" charset="0"/>
              </a:rPr>
              <a:t>单击此处添加标题</a:t>
            </a:r>
            <a:endParaRPr lang="en-US" altLang="zh-CN" sz="1200" b="1" dirty="0">
              <a:solidFill>
                <a:srgbClr val="FF0000"/>
              </a:solidFill>
              <a:latin typeface="微软雅黑" pitchFamily="34" charset="-122"/>
              <a:ea typeface="微软雅黑" pitchFamily="34" charset="-122"/>
              <a:cs typeface="Open Sans" pitchFamily="34" charset="0"/>
            </a:endParaRPr>
          </a:p>
          <a:p>
            <a:pPr defTabSz="925541">
              <a:lnSpc>
                <a:spcPct val="130000"/>
              </a:lnSpc>
            </a:pPr>
            <a:r>
              <a:rPr lang="zh-CN" altLang="en-US" sz="1200" dirty="0">
                <a:latin typeface="微软雅黑" pitchFamily="34" charset="-122"/>
                <a:ea typeface="微软雅黑" pitchFamily="34" charset="-122"/>
                <a:cs typeface="Open Sans" pitchFamily="34" charset="0"/>
              </a:rPr>
              <a:t>您的内容打在这里，或者通过复制您的文本后，在此框中选择粘贴，并选择只保留文字。</a:t>
            </a:r>
            <a:endParaRPr lang="en-US" altLang="zh-CN" sz="1200" dirty="0">
              <a:latin typeface="微软雅黑" pitchFamily="34" charset="-122"/>
              <a:ea typeface="微软雅黑" pitchFamily="34" charset="-122"/>
              <a:cs typeface="Open Sans" pitchFamily="34" charset="0"/>
            </a:endParaRPr>
          </a:p>
        </p:txBody>
      </p:sp>
      <p:grpSp>
        <p:nvGrpSpPr>
          <p:cNvPr id="28" name="组合 27"/>
          <p:cNvGrpSpPr/>
          <p:nvPr/>
        </p:nvGrpSpPr>
        <p:grpSpPr>
          <a:xfrm>
            <a:off x="3171484" y="1380141"/>
            <a:ext cx="2705963" cy="2709287"/>
            <a:chOff x="5125678" y="2347916"/>
            <a:chExt cx="3054350" cy="3035301"/>
          </a:xfrm>
        </p:grpSpPr>
        <p:sp>
          <p:nvSpPr>
            <p:cNvPr id="29" name="Freeform 6"/>
            <p:cNvSpPr>
              <a:spLocks/>
            </p:cNvSpPr>
            <p:nvPr/>
          </p:nvSpPr>
          <p:spPr bwMode="auto">
            <a:xfrm>
              <a:off x="5125678" y="2347916"/>
              <a:ext cx="1528763" cy="1520825"/>
            </a:xfrm>
            <a:custGeom>
              <a:avLst/>
              <a:gdLst>
                <a:gd name="T0" fmla="*/ 648 w 650"/>
                <a:gd name="T1" fmla="*/ 0 h 647"/>
                <a:gd name="T2" fmla="*/ 625 w 650"/>
                <a:gd name="T3" fmla="*/ 20 h 647"/>
                <a:gd name="T4" fmla="*/ 578 w 650"/>
                <a:gd name="T5" fmla="*/ 89 h 647"/>
                <a:gd name="T6" fmla="*/ 551 w 650"/>
                <a:gd name="T7" fmla="*/ 13 h 647"/>
                <a:gd name="T8" fmla="*/ 521 w 650"/>
                <a:gd name="T9" fmla="*/ 18 h 647"/>
                <a:gd name="T10" fmla="*/ 522 w 650"/>
                <a:gd name="T11" fmla="*/ 99 h 647"/>
                <a:gd name="T12" fmla="*/ 454 w 650"/>
                <a:gd name="T13" fmla="*/ 50 h 647"/>
                <a:gd name="T14" fmla="*/ 426 w 650"/>
                <a:gd name="T15" fmla="*/ 40 h 647"/>
                <a:gd name="T16" fmla="*/ 411 w 650"/>
                <a:gd name="T17" fmla="*/ 66 h 647"/>
                <a:gd name="T18" fmla="*/ 391 w 650"/>
                <a:gd name="T19" fmla="*/ 147 h 647"/>
                <a:gd name="T20" fmla="*/ 339 w 650"/>
                <a:gd name="T21" fmla="*/ 85 h 647"/>
                <a:gd name="T22" fmla="*/ 313 w 650"/>
                <a:gd name="T23" fmla="*/ 100 h 647"/>
                <a:gd name="T24" fmla="*/ 341 w 650"/>
                <a:gd name="T25" fmla="*/ 176 h 647"/>
                <a:gd name="T26" fmla="*/ 261 w 650"/>
                <a:gd name="T27" fmla="*/ 153 h 647"/>
                <a:gd name="T28" fmla="*/ 231 w 650"/>
                <a:gd name="T29" fmla="*/ 153 h 647"/>
                <a:gd name="T30" fmla="*/ 226 w 650"/>
                <a:gd name="T31" fmla="*/ 182 h 647"/>
                <a:gd name="T32" fmla="*/ 235 w 650"/>
                <a:gd name="T33" fmla="*/ 266 h 647"/>
                <a:gd name="T34" fmla="*/ 165 w 650"/>
                <a:gd name="T35" fmla="*/ 225 h 647"/>
                <a:gd name="T36" fmla="*/ 146 w 650"/>
                <a:gd name="T37" fmla="*/ 248 h 647"/>
                <a:gd name="T38" fmla="*/ 198 w 650"/>
                <a:gd name="T39" fmla="*/ 309 h 647"/>
                <a:gd name="T40" fmla="*/ 114 w 650"/>
                <a:gd name="T41" fmla="*/ 316 h 647"/>
                <a:gd name="T42" fmla="*/ 86 w 650"/>
                <a:gd name="T43" fmla="*/ 325 h 647"/>
                <a:gd name="T44" fmla="*/ 92 w 650"/>
                <a:gd name="T45" fmla="*/ 355 h 647"/>
                <a:gd name="T46" fmla="*/ 128 w 650"/>
                <a:gd name="T47" fmla="*/ 430 h 647"/>
                <a:gd name="T48" fmla="*/ 49 w 650"/>
                <a:gd name="T49" fmla="*/ 416 h 647"/>
                <a:gd name="T50" fmla="*/ 38 w 650"/>
                <a:gd name="T51" fmla="*/ 444 h 647"/>
                <a:gd name="T52" fmla="*/ 109 w 650"/>
                <a:gd name="T53" fmla="*/ 484 h 647"/>
                <a:gd name="T54" fmla="*/ 32 w 650"/>
                <a:gd name="T55" fmla="*/ 519 h 647"/>
                <a:gd name="T56" fmla="*/ 9 w 650"/>
                <a:gd name="T57" fmla="*/ 537 h 647"/>
                <a:gd name="T58" fmla="*/ 24 w 650"/>
                <a:gd name="T59" fmla="*/ 563 h 647"/>
                <a:gd name="T60" fmla="*/ 85 w 650"/>
                <a:gd name="T61" fmla="*/ 621 h 647"/>
                <a:gd name="T62" fmla="*/ 5 w 650"/>
                <a:gd name="T63" fmla="*/ 635 h 647"/>
                <a:gd name="T64" fmla="*/ 650 w 650"/>
                <a:gd name="T65" fmla="*/ 64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0" h="647">
                  <a:moveTo>
                    <a:pt x="650" y="1"/>
                  </a:moveTo>
                  <a:cubicBezTo>
                    <a:pt x="649" y="0"/>
                    <a:pt x="649" y="0"/>
                    <a:pt x="648" y="0"/>
                  </a:cubicBezTo>
                  <a:cubicBezTo>
                    <a:pt x="642" y="0"/>
                    <a:pt x="637" y="3"/>
                    <a:pt x="633" y="6"/>
                  </a:cubicBezTo>
                  <a:cubicBezTo>
                    <a:pt x="629" y="9"/>
                    <a:pt x="626" y="14"/>
                    <a:pt x="625" y="20"/>
                  </a:cubicBezTo>
                  <a:cubicBezTo>
                    <a:pt x="625" y="26"/>
                    <a:pt x="622" y="58"/>
                    <a:pt x="619" y="86"/>
                  </a:cubicBezTo>
                  <a:cubicBezTo>
                    <a:pt x="605" y="87"/>
                    <a:pt x="592" y="88"/>
                    <a:pt x="578" y="89"/>
                  </a:cubicBezTo>
                  <a:cubicBezTo>
                    <a:pt x="571" y="62"/>
                    <a:pt x="562" y="32"/>
                    <a:pt x="561" y="26"/>
                  </a:cubicBezTo>
                  <a:cubicBezTo>
                    <a:pt x="559" y="20"/>
                    <a:pt x="555" y="16"/>
                    <a:pt x="551" y="13"/>
                  </a:cubicBezTo>
                  <a:cubicBezTo>
                    <a:pt x="546" y="11"/>
                    <a:pt x="541" y="9"/>
                    <a:pt x="535" y="10"/>
                  </a:cubicBezTo>
                  <a:cubicBezTo>
                    <a:pt x="530" y="11"/>
                    <a:pt x="525" y="14"/>
                    <a:pt x="521" y="18"/>
                  </a:cubicBezTo>
                  <a:cubicBezTo>
                    <a:pt x="518" y="23"/>
                    <a:pt x="516" y="28"/>
                    <a:pt x="517" y="33"/>
                  </a:cubicBezTo>
                  <a:cubicBezTo>
                    <a:pt x="517" y="40"/>
                    <a:pt x="519" y="71"/>
                    <a:pt x="522" y="99"/>
                  </a:cubicBezTo>
                  <a:cubicBezTo>
                    <a:pt x="508" y="102"/>
                    <a:pt x="495" y="106"/>
                    <a:pt x="482" y="110"/>
                  </a:cubicBezTo>
                  <a:cubicBezTo>
                    <a:pt x="470" y="84"/>
                    <a:pt x="456" y="56"/>
                    <a:pt x="454" y="50"/>
                  </a:cubicBezTo>
                  <a:cubicBezTo>
                    <a:pt x="451" y="45"/>
                    <a:pt x="447" y="42"/>
                    <a:pt x="442" y="40"/>
                  </a:cubicBezTo>
                  <a:cubicBezTo>
                    <a:pt x="437" y="38"/>
                    <a:pt x="431" y="38"/>
                    <a:pt x="426" y="40"/>
                  </a:cubicBezTo>
                  <a:cubicBezTo>
                    <a:pt x="421" y="42"/>
                    <a:pt x="417" y="45"/>
                    <a:pt x="414" y="50"/>
                  </a:cubicBezTo>
                  <a:cubicBezTo>
                    <a:pt x="411" y="55"/>
                    <a:pt x="410" y="60"/>
                    <a:pt x="411" y="66"/>
                  </a:cubicBezTo>
                  <a:cubicBezTo>
                    <a:pt x="413" y="72"/>
                    <a:pt x="421" y="102"/>
                    <a:pt x="428" y="130"/>
                  </a:cubicBezTo>
                  <a:cubicBezTo>
                    <a:pt x="416" y="135"/>
                    <a:pt x="403" y="141"/>
                    <a:pt x="391" y="147"/>
                  </a:cubicBezTo>
                  <a:cubicBezTo>
                    <a:pt x="375" y="124"/>
                    <a:pt x="356" y="98"/>
                    <a:pt x="353" y="93"/>
                  </a:cubicBezTo>
                  <a:cubicBezTo>
                    <a:pt x="349" y="89"/>
                    <a:pt x="344" y="86"/>
                    <a:pt x="339" y="85"/>
                  </a:cubicBezTo>
                  <a:cubicBezTo>
                    <a:pt x="334" y="84"/>
                    <a:pt x="328" y="85"/>
                    <a:pt x="323" y="88"/>
                  </a:cubicBezTo>
                  <a:cubicBezTo>
                    <a:pt x="319" y="90"/>
                    <a:pt x="315" y="95"/>
                    <a:pt x="313" y="100"/>
                  </a:cubicBezTo>
                  <a:cubicBezTo>
                    <a:pt x="312" y="105"/>
                    <a:pt x="311" y="110"/>
                    <a:pt x="314" y="116"/>
                  </a:cubicBezTo>
                  <a:cubicBezTo>
                    <a:pt x="317" y="121"/>
                    <a:pt x="330" y="150"/>
                    <a:pt x="341" y="176"/>
                  </a:cubicBezTo>
                  <a:cubicBezTo>
                    <a:pt x="330" y="183"/>
                    <a:pt x="319" y="191"/>
                    <a:pt x="308" y="200"/>
                  </a:cubicBezTo>
                  <a:cubicBezTo>
                    <a:pt x="287" y="180"/>
                    <a:pt x="265" y="157"/>
                    <a:pt x="261" y="153"/>
                  </a:cubicBezTo>
                  <a:cubicBezTo>
                    <a:pt x="257" y="149"/>
                    <a:pt x="251" y="147"/>
                    <a:pt x="246" y="147"/>
                  </a:cubicBezTo>
                  <a:cubicBezTo>
                    <a:pt x="241" y="147"/>
                    <a:pt x="235" y="149"/>
                    <a:pt x="231" y="153"/>
                  </a:cubicBezTo>
                  <a:cubicBezTo>
                    <a:pt x="227" y="156"/>
                    <a:pt x="224" y="161"/>
                    <a:pt x="223" y="166"/>
                  </a:cubicBezTo>
                  <a:cubicBezTo>
                    <a:pt x="222" y="172"/>
                    <a:pt x="223" y="177"/>
                    <a:pt x="226" y="182"/>
                  </a:cubicBezTo>
                  <a:cubicBezTo>
                    <a:pt x="230" y="187"/>
                    <a:pt x="248" y="213"/>
                    <a:pt x="264" y="237"/>
                  </a:cubicBezTo>
                  <a:cubicBezTo>
                    <a:pt x="254" y="246"/>
                    <a:pt x="244" y="255"/>
                    <a:pt x="235" y="266"/>
                  </a:cubicBezTo>
                  <a:cubicBezTo>
                    <a:pt x="211" y="249"/>
                    <a:pt x="186" y="231"/>
                    <a:pt x="180" y="228"/>
                  </a:cubicBezTo>
                  <a:cubicBezTo>
                    <a:pt x="176" y="225"/>
                    <a:pt x="170" y="224"/>
                    <a:pt x="165" y="225"/>
                  </a:cubicBezTo>
                  <a:cubicBezTo>
                    <a:pt x="160" y="225"/>
                    <a:pt x="155" y="228"/>
                    <a:pt x="151" y="232"/>
                  </a:cubicBezTo>
                  <a:cubicBezTo>
                    <a:pt x="147" y="237"/>
                    <a:pt x="146" y="242"/>
                    <a:pt x="146" y="248"/>
                  </a:cubicBezTo>
                  <a:cubicBezTo>
                    <a:pt x="146" y="253"/>
                    <a:pt x="148" y="258"/>
                    <a:pt x="151" y="262"/>
                  </a:cubicBezTo>
                  <a:cubicBezTo>
                    <a:pt x="156" y="267"/>
                    <a:pt x="178" y="289"/>
                    <a:pt x="198" y="309"/>
                  </a:cubicBezTo>
                  <a:cubicBezTo>
                    <a:pt x="190" y="320"/>
                    <a:pt x="182" y="332"/>
                    <a:pt x="174" y="343"/>
                  </a:cubicBezTo>
                  <a:cubicBezTo>
                    <a:pt x="149" y="331"/>
                    <a:pt x="120" y="318"/>
                    <a:pt x="114" y="316"/>
                  </a:cubicBezTo>
                  <a:cubicBezTo>
                    <a:pt x="109" y="313"/>
                    <a:pt x="103" y="313"/>
                    <a:pt x="98" y="315"/>
                  </a:cubicBezTo>
                  <a:cubicBezTo>
                    <a:pt x="93" y="317"/>
                    <a:pt x="89" y="320"/>
                    <a:pt x="86" y="325"/>
                  </a:cubicBezTo>
                  <a:cubicBezTo>
                    <a:pt x="83" y="330"/>
                    <a:pt x="83" y="336"/>
                    <a:pt x="84" y="341"/>
                  </a:cubicBezTo>
                  <a:cubicBezTo>
                    <a:pt x="85" y="346"/>
                    <a:pt x="87" y="351"/>
                    <a:pt x="92" y="355"/>
                  </a:cubicBezTo>
                  <a:cubicBezTo>
                    <a:pt x="97" y="358"/>
                    <a:pt x="123" y="376"/>
                    <a:pt x="146" y="393"/>
                  </a:cubicBezTo>
                  <a:cubicBezTo>
                    <a:pt x="139" y="405"/>
                    <a:pt x="134" y="417"/>
                    <a:pt x="128" y="430"/>
                  </a:cubicBezTo>
                  <a:cubicBezTo>
                    <a:pt x="101" y="423"/>
                    <a:pt x="71" y="415"/>
                    <a:pt x="64" y="414"/>
                  </a:cubicBezTo>
                  <a:cubicBezTo>
                    <a:pt x="59" y="412"/>
                    <a:pt x="53" y="413"/>
                    <a:pt x="49" y="416"/>
                  </a:cubicBezTo>
                  <a:cubicBezTo>
                    <a:pt x="44" y="418"/>
                    <a:pt x="40" y="423"/>
                    <a:pt x="38" y="428"/>
                  </a:cubicBezTo>
                  <a:cubicBezTo>
                    <a:pt x="37" y="433"/>
                    <a:pt x="37" y="439"/>
                    <a:pt x="38" y="444"/>
                  </a:cubicBezTo>
                  <a:cubicBezTo>
                    <a:pt x="40" y="449"/>
                    <a:pt x="44" y="453"/>
                    <a:pt x="49" y="456"/>
                  </a:cubicBezTo>
                  <a:cubicBezTo>
                    <a:pt x="55" y="458"/>
                    <a:pt x="83" y="472"/>
                    <a:pt x="109" y="484"/>
                  </a:cubicBezTo>
                  <a:cubicBezTo>
                    <a:pt x="105" y="497"/>
                    <a:pt x="101" y="510"/>
                    <a:pt x="98" y="524"/>
                  </a:cubicBezTo>
                  <a:cubicBezTo>
                    <a:pt x="70" y="522"/>
                    <a:pt x="38" y="519"/>
                    <a:pt x="32" y="519"/>
                  </a:cubicBezTo>
                  <a:cubicBezTo>
                    <a:pt x="27" y="518"/>
                    <a:pt x="21" y="520"/>
                    <a:pt x="17" y="523"/>
                  </a:cubicBezTo>
                  <a:cubicBezTo>
                    <a:pt x="13" y="527"/>
                    <a:pt x="10" y="532"/>
                    <a:pt x="9" y="537"/>
                  </a:cubicBezTo>
                  <a:cubicBezTo>
                    <a:pt x="8" y="543"/>
                    <a:pt x="9" y="548"/>
                    <a:pt x="12" y="553"/>
                  </a:cubicBezTo>
                  <a:cubicBezTo>
                    <a:pt x="15" y="558"/>
                    <a:pt x="19" y="561"/>
                    <a:pt x="24" y="563"/>
                  </a:cubicBezTo>
                  <a:cubicBezTo>
                    <a:pt x="31" y="564"/>
                    <a:pt x="61" y="573"/>
                    <a:pt x="88" y="580"/>
                  </a:cubicBezTo>
                  <a:cubicBezTo>
                    <a:pt x="86" y="594"/>
                    <a:pt x="85" y="608"/>
                    <a:pt x="85" y="621"/>
                  </a:cubicBezTo>
                  <a:cubicBezTo>
                    <a:pt x="56" y="624"/>
                    <a:pt x="25" y="627"/>
                    <a:pt x="19" y="628"/>
                  </a:cubicBezTo>
                  <a:cubicBezTo>
                    <a:pt x="13" y="628"/>
                    <a:pt x="8" y="631"/>
                    <a:pt x="5" y="635"/>
                  </a:cubicBezTo>
                  <a:cubicBezTo>
                    <a:pt x="2" y="638"/>
                    <a:pt x="0" y="642"/>
                    <a:pt x="0" y="647"/>
                  </a:cubicBezTo>
                  <a:cubicBezTo>
                    <a:pt x="650" y="647"/>
                    <a:pt x="650" y="647"/>
                    <a:pt x="650" y="647"/>
                  </a:cubicBezTo>
                  <a:lnTo>
                    <a:pt x="650" y="1"/>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US" sz="1700" b="1" dirty="0">
                <a:solidFill>
                  <a:schemeClr val="bg1"/>
                </a:solidFill>
                <a:latin typeface="微软雅黑" pitchFamily="34" charset="-122"/>
                <a:ea typeface="微软雅黑" pitchFamily="34" charset="-122"/>
              </a:endParaRPr>
            </a:p>
          </p:txBody>
        </p:sp>
        <p:sp>
          <p:nvSpPr>
            <p:cNvPr id="30" name="Freeform 7"/>
            <p:cNvSpPr>
              <a:spLocks/>
            </p:cNvSpPr>
            <p:nvPr/>
          </p:nvSpPr>
          <p:spPr bwMode="auto">
            <a:xfrm>
              <a:off x="5125678" y="3863979"/>
              <a:ext cx="1528763" cy="1519238"/>
            </a:xfrm>
            <a:custGeom>
              <a:avLst/>
              <a:gdLst>
                <a:gd name="T0" fmla="*/ 648 w 650"/>
                <a:gd name="T1" fmla="*/ 646 h 646"/>
                <a:gd name="T2" fmla="*/ 625 w 650"/>
                <a:gd name="T3" fmla="*/ 626 h 646"/>
                <a:gd name="T4" fmla="*/ 578 w 650"/>
                <a:gd name="T5" fmla="*/ 557 h 646"/>
                <a:gd name="T6" fmla="*/ 551 w 650"/>
                <a:gd name="T7" fmla="*/ 633 h 646"/>
                <a:gd name="T8" fmla="*/ 521 w 650"/>
                <a:gd name="T9" fmla="*/ 628 h 646"/>
                <a:gd name="T10" fmla="*/ 522 w 650"/>
                <a:gd name="T11" fmla="*/ 547 h 646"/>
                <a:gd name="T12" fmla="*/ 454 w 650"/>
                <a:gd name="T13" fmla="*/ 596 h 646"/>
                <a:gd name="T14" fmla="*/ 426 w 650"/>
                <a:gd name="T15" fmla="*/ 607 h 646"/>
                <a:gd name="T16" fmla="*/ 411 w 650"/>
                <a:gd name="T17" fmla="*/ 581 h 646"/>
                <a:gd name="T18" fmla="*/ 391 w 650"/>
                <a:gd name="T19" fmla="*/ 499 h 646"/>
                <a:gd name="T20" fmla="*/ 339 w 650"/>
                <a:gd name="T21" fmla="*/ 561 h 646"/>
                <a:gd name="T22" fmla="*/ 313 w 650"/>
                <a:gd name="T23" fmla="*/ 547 h 646"/>
                <a:gd name="T24" fmla="*/ 341 w 650"/>
                <a:gd name="T25" fmla="*/ 470 h 646"/>
                <a:gd name="T26" fmla="*/ 261 w 650"/>
                <a:gd name="T27" fmla="*/ 493 h 646"/>
                <a:gd name="T28" fmla="*/ 231 w 650"/>
                <a:gd name="T29" fmla="*/ 494 h 646"/>
                <a:gd name="T30" fmla="*/ 226 w 650"/>
                <a:gd name="T31" fmla="*/ 465 h 646"/>
                <a:gd name="T32" fmla="*/ 235 w 650"/>
                <a:gd name="T33" fmla="*/ 381 h 646"/>
                <a:gd name="T34" fmla="*/ 165 w 650"/>
                <a:gd name="T35" fmla="*/ 422 h 646"/>
                <a:gd name="T36" fmla="*/ 146 w 650"/>
                <a:gd name="T37" fmla="*/ 399 h 646"/>
                <a:gd name="T38" fmla="*/ 198 w 650"/>
                <a:gd name="T39" fmla="*/ 337 h 646"/>
                <a:gd name="T40" fmla="*/ 114 w 650"/>
                <a:gd name="T41" fmla="*/ 331 h 646"/>
                <a:gd name="T42" fmla="*/ 86 w 650"/>
                <a:gd name="T43" fmla="*/ 321 h 646"/>
                <a:gd name="T44" fmla="*/ 92 w 650"/>
                <a:gd name="T45" fmla="*/ 292 h 646"/>
                <a:gd name="T46" fmla="*/ 128 w 650"/>
                <a:gd name="T47" fmla="*/ 216 h 646"/>
                <a:gd name="T48" fmla="*/ 49 w 650"/>
                <a:gd name="T49" fmla="*/ 230 h 646"/>
                <a:gd name="T50" fmla="*/ 38 w 650"/>
                <a:gd name="T51" fmla="*/ 202 h 646"/>
                <a:gd name="T52" fmla="*/ 109 w 650"/>
                <a:gd name="T53" fmla="*/ 162 h 646"/>
                <a:gd name="T54" fmla="*/ 32 w 650"/>
                <a:gd name="T55" fmla="*/ 128 h 646"/>
                <a:gd name="T56" fmla="*/ 9 w 650"/>
                <a:gd name="T57" fmla="*/ 109 h 646"/>
                <a:gd name="T58" fmla="*/ 24 w 650"/>
                <a:gd name="T59" fmla="*/ 84 h 646"/>
                <a:gd name="T60" fmla="*/ 85 w 650"/>
                <a:gd name="T61" fmla="*/ 25 h 646"/>
                <a:gd name="T62" fmla="*/ 5 w 650"/>
                <a:gd name="T63" fmla="*/ 11 h 646"/>
                <a:gd name="T64" fmla="*/ 650 w 650"/>
                <a:gd name="T65"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0" h="646">
                  <a:moveTo>
                    <a:pt x="650" y="646"/>
                  </a:moveTo>
                  <a:cubicBezTo>
                    <a:pt x="649" y="646"/>
                    <a:pt x="649" y="646"/>
                    <a:pt x="648" y="646"/>
                  </a:cubicBezTo>
                  <a:cubicBezTo>
                    <a:pt x="642" y="646"/>
                    <a:pt x="637" y="644"/>
                    <a:pt x="633" y="640"/>
                  </a:cubicBezTo>
                  <a:cubicBezTo>
                    <a:pt x="629" y="637"/>
                    <a:pt x="626" y="632"/>
                    <a:pt x="625" y="626"/>
                  </a:cubicBezTo>
                  <a:cubicBezTo>
                    <a:pt x="625" y="620"/>
                    <a:pt x="622" y="589"/>
                    <a:pt x="619" y="560"/>
                  </a:cubicBezTo>
                  <a:cubicBezTo>
                    <a:pt x="605" y="560"/>
                    <a:pt x="592" y="558"/>
                    <a:pt x="578" y="557"/>
                  </a:cubicBezTo>
                  <a:cubicBezTo>
                    <a:pt x="571" y="584"/>
                    <a:pt x="562" y="614"/>
                    <a:pt x="561" y="621"/>
                  </a:cubicBezTo>
                  <a:cubicBezTo>
                    <a:pt x="559" y="626"/>
                    <a:pt x="555" y="630"/>
                    <a:pt x="551" y="633"/>
                  </a:cubicBezTo>
                  <a:cubicBezTo>
                    <a:pt x="546" y="636"/>
                    <a:pt x="541" y="637"/>
                    <a:pt x="535" y="636"/>
                  </a:cubicBezTo>
                  <a:cubicBezTo>
                    <a:pt x="530" y="635"/>
                    <a:pt x="525" y="632"/>
                    <a:pt x="521" y="628"/>
                  </a:cubicBezTo>
                  <a:cubicBezTo>
                    <a:pt x="518" y="624"/>
                    <a:pt x="516" y="619"/>
                    <a:pt x="517" y="613"/>
                  </a:cubicBezTo>
                  <a:cubicBezTo>
                    <a:pt x="517" y="607"/>
                    <a:pt x="519" y="575"/>
                    <a:pt x="522" y="547"/>
                  </a:cubicBezTo>
                  <a:cubicBezTo>
                    <a:pt x="508" y="544"/>
                    <a:pt x="495" y="540"/>
                    <a:pt x="482" y="536"/>
                  </a:cubicBezTo>
                  <a:cubicBezTo>
                    <a:pt x="470" y="562"/>
                    <a:pt x="456" y="590"/>
                    <a:pt x="454" y="596"/>
                  </a:cubicBezTo>
                  <a:cubicBezTo>
                    <a:pt x="451" y="601"/>
                    <a:pt x="447" y="605"/>
                    <a:pt x="442" y="607"/>
                  </a:cubicBezTo>
                  <a:cubicBezTo>
                    <a:pt x="437" y="608"/>
                    <a:pt x="431" y="608"/>
                    <a:pt x="426" y="607"/>
                  </a:cubicBezTo>
                  <a:cubicBezTo>
                    <a:pt x="421" y="605"/>
                    <a:pt x="417" y="601"/>
                    <a:pt x="414" y="596"/>
                  </a:cubicBezTo>
                  <a:cubicBezTo>
                    <a:pt x="411" y="592"/>
                    <a:pt x="410" y="586"/>
                    <a:pt x="411" y="581"/>
                  </a:cubicBezTo>
                  <a:cubicBezTo>
                    <a:pt x="413" y="574"/>
                    <a:pt x="421" y="544"/>
                    <a:pt x="428" y="517"/>
                  </a:cubicBezTo>
                  <a:cubicBezTo>
                    <a:pt x="416" y="511"/>
                    <a:pt x="403" y="505"/>
                    <a:pt x="391" y="499"/>
                  </a:cubicBezTo>
                  <a:cubicBezTo>
                    <a:pt x="375" y="522"/>
                    <a:pt x="356" y="548"/>
                    <a:pt x="353" y="553"/>
                  </a:cubicBezTo>
                  <a:cubicBezTo>
                    <a:pt x="349" y="558"/>
                    <a:pt x="344" y="560"/>
                    <a:pt x="339" y="561"/>
                  </a:cubicBezTo>
                  <a:cubicBezTo>
                    <a:pt x="334" y="562"/>
                    <a:pt x="328" y="562"/>
                    <a:pt x="323" y="559"/>
                  </a:cubicBezTo>
                  <a:cubicBezTo>
                    <a:pt x="319" y="556"/>
                    <a:pt x="315" y="552"/>
                    <a:pt x="313" y="547"/>
                  </a:cubicBezTo>
                  <a:cubicBezTo>
                    <a:pt x="312" y="542"/>
                    <a:pt x="311" y="536"/>
                    <a:pt x="314" y="531"/>
                  </a:cubicBezTo>
                  <a:cubicBezTo>
                    <a:pt x="317" y="525"/>
                    <a:pt x="330" y="496"/>
                    <a:pt x="341" y="470"/>
                  </a:cubicBezTo>
                  <a:cubicBezTo>
                    <a:pt x="330" y="463"/>
                    <a:pt x="319" y="455"/>
                    <a:pt x="308" y="447"/>
                  </a:cubicBezTo>
                  <a:cubicBezTo>
                    <a:pt x="287" y="467"/>
                    <a:pt x="265" y="489"/>
                    <a:pt x="261" y="493"/>
                  </a:cubicBezTo>
                  <a:cubicBezTo>
                    <a:pt x="257" y="497"/>
                    <a:pt x="251" y="499"/>
                    <a:pt x="246" y="499"/>
                  </a:cubicBezTo>
                  <a:cubicBezTo>
                    <a:pt x="241" y="499"/>
                    <a:pt x="235" y="497"/>
                    <a:pt x="231" y="494"/>
                  </a:cubicBezTo>
                  <a:cubicBezTo>
                    <a:pt x="227" y="490"/>
                    <a:pt x="224" y="485"/>
                    <a:pt x="223" y="480"/>
                  </a:cubicBezTo>
                  <a:cubicBezTo>
                    <a:pt x="222" y="475"/>
                    <a:pt x="223" y="469"/>
                    <a:pt x="226" y="465"/>
                  </a:cubicBezTo>
                  <a:cubicBezTo>
                    <a:pt x="230" y="459"/>
                    <a:pt x="248" y="433"/>
                    <a:pt x="264" y="410"/>
                  </a:cubicBezTo>
                  <a:cubicBezTo>
                    <a:pt x="254" y="400"/>
                    <a:pt x="244" y="391"/>
                    <a:pt x="235" y="381"/>
                  </a:cubicBezTo>
                  <a:cubicBezTo>
                    <a:pt x="211" y="397"/>
                    <a:pt x="186" y="415"/>
                    <a:pt x="180" y="418"/>
                  </a:cubicBezTo>
                  <a:cubicBezTo>
                    <a:pt x="176" y="422"/>
                    <a:pt x="170" y="423"/>
                    <a:pt x="165" y="422"/>
                  </a:cubicBezTo>
                  <a:cubicBezTo>
                    <a:pt x="160" y="421"/>
                    <a:pt x="155" y="418"/>
                    <a:pt x="151" y="414"/>
                  </a:cubicBezTo>
                  <a:cubicBezTo>
                    <a:pt x="147" y="409"/>
                    <a:pt x="146" y="404"/>
                    <a:pt x="146" y="399"/>
                  </a:cubicBezTo>
                  <a:cubicBezTo>
                    <a:pt x="146" y="394"/>
                    <a:pt x="148" y="388"/>
                    <a:pt x="151" y="384"/>
                  </a:cubicBezTo>
                  <a:cubicBezTo>
                    <a:pt x="156" y="379"/>
                    <a:pt x="178" y="357"/>
                    <a:pt x="198" y="337"/>
                  </a:cubicBezTo>
                  <a:cubicBezTo>
                    <a:pt x="190" y="326"/>
                    <a:pt x="182" y="315"/>
                    <a:pt x="174" y="303"/>
                  </a:cubicBezTo>
                  <a:cubicBezTo>
                    <a:pt x="149" y="315"/>
                    <a:pt x="120" y="328"/>
                    <a:pt x="114" y="331"/>
                  </a:cubicBezTo>
                  <a:cubicBezTo>
                    <a:pt x="109" y="333"/>
                    <a:pt x="103" y="333"/>
                    <a:pt x="98" y="331"/>
                  </a:cubicBezTo>
                  <a:cubicBezTo>
                    <a:pt x="93" y="329"/>
                    <a:pt x="89" y="326"/>
                    <a:pt x="86" y="321"/>
                  </a:cubicBezTo>
                  <a:cubicBezTo>
                    <a:pt x="83" y="316"/>
                    <a:pt x="83" y="311"/>
                    <a:pt x="84" y="305"/>
                  </a:cubicBezTo>
                  <a:cubicBezTo>
                    <a:pt x="85" y="300"/>
                    <a:pt x="87" y="295"/>
                    <a:pt x="92" y="292"/>
                  </a:cubicBezTo>
                  <a:cubicBezTo>
                    <a:pt x="97" y="288"/>
                    <a:pt x="123" y="270"/>
                    <a:pt x="146" y="253"/>
                  </a:cubicBezTo>
                  <a:cubicBezTo>
                    <a:pt x="139" y="241"/>
                    <a:pt x="134" y="229"/>
                    <a:pt x="128" y="216"/>
                  </a:cubicBezTo>
                  <a:cubicBezTo>
                    <a:pt x="101" y="223"/>
                    <a:pt x="71" y="231"/>
                    <a:pt x="64" y="233"/>
                  </a:cubicBezTo>
                  <a:cubicBezTo>
                    <a:pt x="59" y="234"/>
                    <a:pt x="53" y="233"/>
                    <a:pt x="49" y="230"/>
                  </a:cubicBezTo>
                  <a:cubicBezTo>
                    <a:pt x="44" y="228"/>
                    <a:pt x="40" y="224"/>
                    <a:pt x="38" y="218"/>
                  </a:cubicBezTo>
                  <a:cubicBezTo>
                    <a:pt x="37" y="213"/>
                    <a:pt x="37" y="207"/>
                    <a:pt x="38" y="202"/>
                  </a:cubicBezTo>
                  <a:cubicBezTo>
                    <a:pt x="40" y="198"/>
                    <a:pt x="44" y="193"/>
                    <a:pt x="49" y="191"/>
                  </a:cubicBezTo>
                  <a:cubicBezTo>
                    <a:pt x="55" y="188"/>
                    <a:pt x="83" y="174"/>
                    <a:pt x="109" y="162"/>
                  </a:cubicBezTo>
                  <a:cubicBezTo>
                    <a:pt x="105" y="149"/>
                    <a:pt x="101" y="136"/>
                    <a:pt x="98" y="122"/>
                  </a:cubicBezTo>
                  <a:cubicBezTo>
                    <a:pt x="70" y="125"/>
                    <a:pt x="38" y="127"/>
                    <a:pt x="32" y="128"/>
                  </a:cubicBezTo>
                  <a:cubicBezTo>
                    <a:pt x="27" y="128"/>
                    <a:pt x="21" y="126"/>
                    <a:pt x="17" y="123"/>
                  </a:cubicBezTo>
                  <a:cubicBezTo>
                    <a:pt x="13" y="119"/>
                    <a:pt x="10" y="115"/>
                    <a:pt x="9" y="109"/>
                  </a:cubicBezTo>
                  <a:cubicBezTo>
                    <a:pt x="8" y="103"/>
                    <a:pt x="9" y="98"/>
                    <a:pt x="12" y="93"/>
                  </a:cubicBezTo>
                  <a:cubicBezTo>
                    <a:pt x="15" y="89"/>
                    <a:pt x="19" y="85"/>
                    <a:pt x="24" y="84"/>
                  </a:cubicBezTo>
                  <a:cubicBezTo>
                    <a:pt x="31" y="82"/>
                    <a:pt x="61" y="73"/>
                    <a:pt x="88" y="66"/>
                  </a:cubicBezTo>
                  <a:cubicBezTo>
                    <a:pt x="86" y="52"/>
                    <a:pt x="85" y="39"/>
                    <a:pt x="85" y="25"/>
                  </a:cubicBezTo>
                  <a:cubicBezTo>
                    <a:pt x="56" y="22"/>
                    <a:pt x="25" y="19"/>
                    <a:pt x="19" y="19"/>
                  </a:cubicBezTo>
                  <a:cubicBezTo>
                    <a:pt x="13" y="18"/>
                    <a:pt x="8" y="15"/>
                    <a:pt x="5" y="11"/>
                  </a:cubicBezTo>
                  <a:cubicBezTo>
                    <a:pt x="2" y="8"/>
                    <a:pt x="0" y="4"/>
                    <a:pt x="0" y="0"/>
                  </a:cubicBezTo>
                  <a:cubicBezTo>
                    <a:pt x="650" y="0"/>
                    <a:pt x="650" y="0"/>
                    <a:pt x="650" y="0"/>
                  </a:cubicBezTo>
                  <a:lnTo>
                    <a:pt x="650" y="646"/>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sz="1700" b="1" dirty="0">
                <a:solidFill>
                  <a:schemeClr val="bg1"/>
                </a:solidFill>
                <a:latin typeface="微软雅黑" pitchFamily="34" charset="-122"/>
                <a:ea typeface="微软雅黑" pitchFamily="34" charset="-122"/>
              </a:endParaRPr>
            </a:p>
          </p:txBody>
        </p:sp>
        <p:sp>
          <p:nvSpPr>
            <p:cNvPr id="31" name="Freeform 8"/>
            <p:cNvSpPr>
              <a:spLocks/>
            </p:cNvSpPr>
            <p:nvPr/>
          </p:nvSpPr>
          <p:spPr bwMode="auto">
            <a:xfrm>
              <a:off x="6649678" y="2347916"/>
              <a:ext cx="1530350" cy="1520825"/>
            </a:xfrm>
            <a:custGeom>
              <a:avLst/>
              <a:gdLst>
                <a:gd name="T0" fmla="*/ 3 w 651"/>
                <a:gd name="T1" fmla="*/ 0 h 647"/>
                <a:gd name="T2" fmla="*/ 25 w 651"/>
                <a:gd name="T3" fmla="*/ 20 h 647"/>
                <a:gd name="T4" fmla="*/ 72 w 651"/>
                <a:gd name="T5" fmla="*/ 89 h 647"/>
                <a:gd name="T6" fmla="*/ 100 w 651"/>
                <a:gd name="T7" fmla="*/ 13 h 647"/>
                <a:gd name="T8" fmla="*/ 129 w 651"/>
                <a:gd name="T9" fmla="*/ 18 h 647"/>
                <a:gd name="T10" fmla="*/ 129 w 651"/>
                <a:gd name="T11" fmla="*/ 99 h 647"/>
                <a:gd name="T12" fmla="*/ 197 w 651"/>
                <a:gd name="T13" fmla="*/ 50 h 647"/>
                <a:gd name="T14" fmla="*/ 224 w 651"/>
                <a:gd name="T15" fmla="*/ 40 h 647"/>
                <a:gd name="T16" fmla="*/ 239 w 651"/>
                <a:gd name="T17" fmla="*/ 66 h 647"/>
                <a:gd name="T18" fmla="*/ 259 w 651"/>
                <a:gd name="T19" fmla="*/ 147 h 647"/>
                <a:gd name="T20" fmla="*/ 311 w 651"/>
                <a:gd name="T21" fmla="*/ 85 h 647"/>
                <a:gd name="T22" fmla="*/ 337 w 651"/>
                <a:gd name="T23" fmla="*/ 100 h 647"/>
                <a:gd name="T24" fmla="*/ 309 w 651"/>
                <a:gd name="T25" fmla="*/ 176 h 647"/>
                <a:gd name="T26" fmla="*/ 390 w 651"/>
                <a:gd name="T27" fmla="*/ 153 h 647"/>
                <a:gd name="T28" fmla="*/ 419 w 651"/>
                <a:gd name="T29" fmla="*/ 153 h 647"/>
                <a:gd name="T30" fmla="*/ 424 w 651"/>
                <a:gd name="T31" fmla="*/ 182 h 647"/>
                <a:gd name="T32" fmla="*/ 416 w 651"/>
                <a:gd name="T33" fmla="*/ 266 h 647"/>
                <a:gd name="T34" fmla="*/ 486 w 651"/>
                <a:gd name="T35" fmla="*/ 225 h 647"/>
                <a:gd name="T36" fmla="*/ 505 w 651"/>
                <a:gd name="T37" fmla="*/ 248 h 647"/>
                <a:gd name="T38" fmla="*/ 452 w 651"/>
                <a:gd name="T39" fmla="*/ 309 h 647"/>
                <a:gd name="T40" fmla="*/ 536 w 651"/>
                <a:gd name="T41" fmla="*/ 316 h 647"/>
                <a:gd name="T42" fmla="*/ 564 w 651"/>
                <a:gd name="T43" fmla="*/ 325 h 647"/>
                <a:gd name="T44" fmla="*/ 558 w 651"/>
                <a:gd name="T45" fmla="*/ 355 h 647"/>
                <a:gd name="T46" fmla="*/ 522 w 651"/>
                <a:gd name="T47" fmla="*/ 430 h 647"/>
                <a:gd name="T48" fmla="*/ 602 w 651"/>
                <a:gd name="T49" fmla="*/ 416 h 647"/>
                <a:gd name="T50" fmla="*/ 612 w 651"/>
                <a:gd name="T51" fmla="*/ 444 h 647"/>
                <a:gd name="T52" fmla="*/ 542 w 651"/>
                <a:gd name="T53" fmla="*/ 484 h 647"/>
                <a:gd name="T54" fmla="*/ 618 w 651"/>
                <a:gd name="T55" fmla="*/ 519 h 647"/>
                <a:gd name="T56" fmla="*/ 641 w 651"/>
                <a:gd name="T57" fmla="*/ 537 h 647"/>
                <a:gd name="T58" fmla="*/ 626 w 651"/>
                <a:gd name="T59" fmla="*/ 563 h 647"/>
                <a:gd name="T60" fmla="*/ 566 w 651"/>
                <a:gd name="T61" fmla="*/ 621 h 647"/>
                <a:gd name="T62" fmla="*/ 646 w 651"/>
                <a:gd name="T63" fmla="*/ 635 h 647"/>
                <a:gd name="T64" fmla="*/ 0 w 651"/>
                <a:gd name="T65" fmla="*/ 64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1" h="647">
                  <a:moveTo>
                    <a:pt x="0" y="1"/>
                  </a:moveTo>
                  <a:cubicBezTo>
                    <a:pt x="1" y="0"/>
                    <a:pt x="2" y="0"/>
                    <a:pt x="3" y="0"/>
                  </a:cubicBezTo>
                  <a:cubicBezTo>
                    <a:pt x="8" y="0"/>
                    <a:pt x="13" y="3"/>
                    <a:pt x="18" y="6"/>
                  </a:cubicBezTo>
                  <a:cubicBezTo>
                    <a:pt x="22" y="9"/>
                    <a:pt x="24" y="14"/>
                    <a:pt x="25" y="20"/>
                  </a:cubicBezTo>
                  <a:cubicBezTo>
                    <a:pt x="26" y="26"/>
                    <a:pt x="29" y="58"/>
                    <a:pt x="31" y="86"/>
                  </a:cubicBezTo>
                  <a:cubicBezTo>
                    <a:pt x="45" y="87"/>
                    <a:pt x="59" y="88"/>
                    <a:pt x="72" y="89"/>
                  </a:cubicBezTo>
                  <a:cubicBezTo>
                    <a:pt x="80" y="62"/>
                    <a:pt x="88" y="32"/>
                    <a:pt x="90" y="26"/>
                  </a:cubicBezTo>
                  <a:cubicBezTo>
                    <a:pt x="91" y="20"/>
                    <a:pt x="95" y="16"/>
                    <a:pt x="100" y="13"/>
                  </a:cubicBezTo>
                  <a:cubicBezTo>
                    <a:pt x="104" y="11"/>
                    <a:pt x="110" y="9"/>
                    <a:pt x="115" y="10"/>
                  </a:cubicBezTo>
                  <a:cubicBezTo>
                    <a:pt x="121" y="11"/>
                    <a:pt x="125" y="14"/>
                    <a:pt x="129" y="18"/>
                  </a:cubicBezTo>
                  <a:cubicBezTo>
                    <a:pt x="132" y="23"/>
                    <a:pt x="134" y="28"/>
                    <a:pt x="134" y="33"/>
                  </a:cubicBezTo>
                  <a:cubicBezTo>
                    <a:pt x="133" y="40"/>
                    <a:pt x="131" y="71"/>
                    <a:pt x="129" y="99"/>
                  </a:cubicBezTo>
                  <a:cubicBezTo>
                    <a:pt x="142" y="102"/>
                    <a:pt x="155" y="106"/>
                    <a:pt x="168" y="110"/>
                  </a:cubicBezTo>
                  <a:cubicBezTo>
                    <a:pt x="180" y="84"/>
                    <a:pt x="194" y="56"/>
                    <a:pt x="197" y="50"/>
                  </a:cubicBezTo>
                  <a:cubicBezTo>
                    <a:pt x="199" y="45"/>
                    <a:pt x="203" y="42"/>
                    <a:pt x="208" y="40"/>
                  </a:cubicBezTo>
                  <a:cubicBezTo>
                    <a:pt x="214" y="38"/>
                    <a:pt x="219" y="38"/>
                    <a:pt x="224" y="40"/>
                  </a:cubicBezTo>
                  <a:cubicBezTo>
                    <a:pt x="230" y="42"/>
                    <a:pt x="234" y="45"/>
                    <a:pt x="236" y="50"/>
                  </a:cubicBezTo>
                  <a:cubicBezTo>
                    <a:pt x="239" y="55"/>
                    <a:pt x="240" y="60"/>
                    <a:pt x="239" y="66"/>
                  </a:cubicBezTo>
                  <a:cubicBezTo>
                    <a:pt x="237" y="72"/>
                    <a:pt x="229" y="102"/>
                    <a:pt x="222" y="130"/>
                  </a:cubicBezTo>
                  <a:cubicBezTo>
                    <a:pt x="235" y="135"/>
                    <a:pt x="247" y="141"/>
                    <a:pt x="259" y="147"/>
                  </a:cubicBezTo>
                  <a:cubicBezTo>
                    <a:pt x="276" y="124"/>
                    <a:pt x="294" y="98"/>
                    <a:pt x="298" y="93"/>
                  </a:cubicBezTo>
                  <a:cubicBezTo>
                    <a:pt x="301" y="89"/>
                    <a:pt x="306" y="86"/>
                    <a:pt x="311" y="85"/>
                  </a:cubicBezTo>
                  <a:cubicBezTo>
                    <a:pt x="316" y="84"/>
                    <a:pt x="322" y="85"/>
                    <a:pt x="327" y="88"/>
                  </a:cubicBezTo>
                  <a:cubicBezTo>
                    <a:pt x="332" y="90"/>
                    <a:pt x="335" y="95"/>
                    <a:pt x="337" y="100"/>
                  </a:cubicBezTo>
                  <a:cubicBezTo>
                    <a:pt x="339" y="105"/>
                    <a:pt x="339" y="110"/>
                    <a:pt x="336" y="116"/>
                  </a:cubicBezTo>
                  <a:cubicBezTo>
                    <a:pt x="334" y="121"/>
                    <a:pt x="321" y="150"/>
                    <a:pt x="309" y="176"/>
                  </a:cubicBezTo>
                  <a:cubicBezTo>
                    <a:pt x="321" y="183"/>
                    <a:pt x="332" y="191"/>
                    <a:pt x="343" y="200"/>
                  </a:cubicBezTo>
                  <a:cubicBezTo>
                    <a:pt x="363" y="180"/>
                    <a:pt x="385" y="157"/>
                    <a:pt x="390" y="153"/>
                  </a:cubicBezTo>
                  <a:cubicBezTo>
                    <a:pt x="394" y="149"/>
                    <a:pt x="399" y="147"/>
                    <a:pt x="404" y="147"/>
                  </a:cubicBezTo>
                  <a:cubicBezTo>
                    <a:pt x="410" y="147"/>
                    <a:pt x="415" y="149"/>
                    <a:pt x="419" y="153"/>
                  </a:cubicBezTo>
                  <a:cubicBezTo>
                    <a:pt x="424" y="156"/>
                    <a:pt x="426" y="161"/>
                    <a:pt x="427" y="166"/>
                  </a:cubicBezTo>
                  <a:cubicBezTo>
                    <a:pt x="428" y="172"/>
                    <a:pt x="427" y="177"/>
                    <a:pt x="424" y="182"/>
                  </a:cubicBezTo>
                  <a:cubicBezTo>
                    <a:pt x="420" y="187"/>
                    <a:pt x="403" y="213"/>
                    <a:pt x="386" y="237"/>
                  </a:cubicBezTo>
                  <a:cubicBezTo>
                    <a:pt x="397" y="246"/>
                    <a:pt x="406" y="255"/>
                    <a:pt x="416" y="266"/>
                  </a:cubicBezTo>
                  <a:cubicBezTo>
                    <a:pt x="439" y="249"/>
                    <a:pt x="465" y="231"/>
                    <a:pt x="470" y="228"/>
                  </a:cubicBezTo>
                  <a:cubicBezTo>
                    <a:pt x="475" y="225"/>
                    <a:pt x="480" y="224"/>
                    <a:pt x="486" y="225"/>
                  </a:cubicBezTo>
                  <a:cubicBezTo>
                    <a:pt x="491" y="225"/>
                    <a:pt x="496" y="228"/>
                    <a:pt x="499" y="232"/>
                  </a:cubicBezTo>
                  <a:cubicBezTo>
                    <a:pt x="503" y="237"/>
                    <a:pt x="505" y="242"/>
                    <a:pt x="505" y="248"/>
                  </a:cubicBezTo>
                  <a:cubicBezTo>
                    <a:pt x="505" y="253"/>
                    <a:pt x="503" y="258"/>
                    <a:pt x="499" y="262"/>
                  </a:cubicBezTo>
                  <a:cubicBezTo>
                    <a:pt x="494" y="267"/>
                    <a:pt x="472" y="289"/>
                    <a:pt x="452" y="309"/>
                  </a:cubicBezTo>
                  <a:cubicBezTo>
                    <a:pt x="461" y="320"/>
                    <a:pt x="469" y="332"/>
                    <a:pt x="476" y="343"/>
                  </a:cubicBezTo>
                  <a:cubicBezTo>
                    <a:pt x="502" y="331"/>
                    <a:pt x="530" y="318"/>
                    <a:pt x="536" y="316"/>
                  </a:cubicBezTo>
                  <a:cubicBezTo>
                    <a:pt x="541" y="313"/>
                    <a:pt x="547" y="313"/>
                    <a:pt x="552" y="315"/>
                  </a:cubicBezTo>
                  <a:cubicBezTo>
                    <a:pt x="557" y="317"/>
                    <a:pt x="561" y="320"/>
                    <a:pt x="564" y="325"/>
                  </a:cubicBezTo>
                  <a:cubicBezTo>
                    <a:pt x="567" y="330"/>
                    <a:pt x="568" y="336"/>
                    <a:pt x="567" y="341"/>
                  </a:cubicBezTo>
                  <a:cubicBezTo>
                    <a:pt x="566" y="346"/>
                    <a:pt x="563" y="351"/>
                    <a:pt x="558" y="355"/>
                  </a:cubicBezTo>
                  <a:cubicBezTo>
                    <a:pt x="553" y="358"/>
                    <a:pt x="528" y="376"/>
                    <a:pt x="505" y="393"/>
                  </a:cubicBezTo>
                  <a:cubicBezTo>
                    <a:pt x="511" y="405"/>
                    <a:pt x="517" y="417"/>
                    <a:pt x="522" y="430"/>
                  </a:cubicBezTo>
                  <a:cubicBezTo>
                    <a:pt x="549" y="423"/>
                    <a:pt x="580" y="415"/>
                    <a:pt x="586" y="414"/>
                  </a:cubicBezTo>
                  <a:cubicBezTo>
                    <a:pt x="591" y="412"/>
                    <a:pt x="597" y="413"/>
                    <a:pt x="602" y="416"/>
                  </a:cubicBezTo>
                  <a:cubicBezTo>
                    <a:pt x="606" y="418"/>
                    <a:pt x="610" y="423"/>
                    <a:pt x="612" y="428"/>
                  </a:cubicBezTo>
                  <a:cubicBezTo>
                    <a:pt x="614" y="433"/>
                    <a:pt x="614" y="439"/>
                    <a:pt x="612" y="444"/>
                  </a:cubicBezTo>
                  <a:cubicBezTo>
                    <a:pt x="610" y="449"/>
                    <a:pt x="606" y="453"/>
                    <a:pt x="601" y="456"/>
                  </a:cubicBezTo>
                  <a:cubicBezTo>
                    <a:pt x="595" y="458"/>
                    <a:pt x="567" y="472"/>
                    <a:pt x="542" y="484"/>
                  </a:cubicBezTo>
                  <a:cubicBezTo>
                    <a:pt x="546" y="497"/>
                    <a:pt x="549" y="510"/>
                    <a:pt x="552" y="524"/>
                  </a:cubicBezTo>
                  <a:cubicBezTo>
                    <a:pt x="581" y="522"/>
                    <a:pt x="612" y="519"/>
                    <a:pt x="618" y="519"/>
                  </a:cubicBezTo>
                  <a:cubicBezTo>
                    <a:pt x="624" y="518"/>
                    <a:pt x="629" y="520"/>
                    <a:pt x="633" y="523"/>
                  </a:cubicBezTo>
                  <a:cubicBezTo>
                    <a:pt x="637" y="527"/>
                    <a:pt x="640" y="532"/>
                    <a:pt x="641" y="537"/>
                  </a:cubicBezTo>
                  <a:cubicBezTo>
                    <a:pt x="642" y="543"/>
                    <a:pt x="641" y="548"/>
                    <a:pt x="638" y="553"/>
                  </a:cubicBezTo>
                  <a:cubicBezTo>
                    <a:pt x="636" y="558"/>
                    <a:pt x="631" y="561"/>
                    <a:pt x="626" y="563"/>
                  </a:cubicBezTo>
                  <a:cubicBezTo>
                    <a:pt x="620" y="564"/>
                    <a:pt x="589" y="573"/>
                    <a:pt x="562" y="580"/>
                  </a:cubicBezTo>
                  <a:cubicBezTo>
                    <a:pt x="564" y="594"/>
                    <a:pt x="565" y="608"/>
                    <a:pt x="566" y="621"/>
                  </a:cubicBezTo>
                  <a:cubicBezTo>
                    <a:pt x="594" y="624"/>
                    <a:pt x="625" y="627"/>
                    <a:pt x="632" y="628"/>
                  </a:cubicBezTo>
                  <a:cubicBezTo>
                    <a:pt x="637" y="628"/>
                    <a:pt x="642" y="631"/>
                    <a:pt x="646" y="635"/>
                  </a:cubicBezTo>
                  <a:cubicBezTo>
                    <a:pt x="648" y="638"/>
                    <a:pt x="650" y="642"/>
                    <a:pt x="651" y="647"/>
                  </a:cubicBezTo>
                  <a:cubicBezTo>
                    <a:pt x="0" y="647"/>
                    <a:pt x="0" y="647"/>
                    <a:pt x="0" y="647"/>
                  </a:cubicBezTo>
                  <a:lnTo>
                    <a:pt x="0" y="1"/>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sz="1700" b="1" dirty="0">
                <a:solidFill>
                  <a:schemeClr val="bg1"/>
                </a:solidFill>
                <a:latin typeface="微软雅黑" pitchFamily="34" charset="-122"/>
                <a:ea typeface="微软雅黑" pitchFamily="34" charset="-122"/>
              </a:endParaRPr>
            </a:p>
          </p:txBody>
        </p:sp>
        <p:sp>
          <p:nvSpPr>
            <p:cNvPr id="32" name="Freeform 9"/>
            <p:cNvSpPr>
              <a:spLocks/>
            </p:cNvSpPr>
            <p:nvPr/>
          </p:nvSpPr>
          <p:spPr bwMode="auto">
            <a:xfrm>
              <a:off x="6649678" y="3863979"/>
              <a:ext cx="1530350" cy="1519238"/>
            </a:xfrm>
            <a:custGeom>
              <a:avLst/>
              <a:gdLst>
                <a:gd name="T0" fmla="*/ 3 w 651"/>
                <a:gd name="T1" fmla="*/ 646 h 646"/>
                <a:gd name="T2" fmla="*/ 25 w 651"/>
                <a:gd name="T3" fmla="*/ 626 h 646"/>
                <a:gd name="T4" fmla="*/ 72 w 651"/>
                <a:gd name="T5" fmla="*/ 557 h 646"/>
                <a:gd name="T6" fmla="*/ 100 w 651"/>
                <a:gd name="T7" fmla="*/ 633 h 646"/>
                <a:gd name="T8" fmla="*/ 129 w 651"/>
                <a:gd name="T9" fmla="*/ 628 h 646"/>
                <a:gd name="T10" fmla="*/ 129 w 651"/>
                <a:gd name="T11" fmla="*/ 547 h 646"/>
                <a:gd name="T12" fmla="*/ 197 w 651"/>
                <a:gd name="T13" fmla="*/ 596 h 646"/>
                <a:gd name="T14" fmla="*/ 224 w 651"/>
                <a:gd name="T15" fmla="*/ 607 h 646"/>
                <a:gd name="T16" fmla="*/ 239 w 651"/>
                <a:gd name="T17" fmla="*/ 581 h 646"/>
                <a:gd name="T18" fmla="*/ 259 w 651"/>
                <a:gd name="T19" fmla="*/ 499 h 646"/>
                <a:gd name="T20" fmla="*/ 311 w 651"/>
                <a:gd name="T21" fmla="*/ 561 h 646"/>
                <a:gd name="T22" fmla="*/ 337 w 651"/>
                <a:gd name="T23" fmla="*/ 547 h 646"/>
                <a:gd name="T24" fmla="*/ 309 w 651"/>
                <a:gd name="T25" fmla="*/ 470 h 646"/>
                <a:gd name="T26" fmla="*/ 390 w 651"/>
                <a:gd name="T27" fmla="*/ 493 h 646"/>
                <a:gd name="T28" fmla="*/ 419 w 651"/>
                <a:gd name="T29" fmla="*/ 494 h 646"/>
                <a:gd name="T30" fmla="*/ 424 w 651"/>
                <a:gd name="T31" fmla="*/ 465 h 646"/>
                <a:gd name="T32" fmla="*/ 416 w 651"/>
                <a:gd name="T33" fmla="*/ 381 h 646"/>
                <a:gd name="T34" fmla="*/ 486 w 651"/>
                <a:gd name="T35" fmla="*/ 422 h 646"/>
                <a:gd name="T36" fmla="*/ 505 w 651"/>
                <a:gd name="T37" fmla="*/ 399 h 646"/>
                <a:gd name="T38" fmla="*/ 452 w 651"/>
                <a:gd name="T39" fmla="*/ 337 h 646"/>
                <a:gd name="T40" fmla="*/ 536 w 651"/>
                <a:gd name="T41" fmla="*/ 331 h 646"/>
                <a:gd name="T42" fmla="*/ 564 w 651"/>
                <a:gd name="T43" fmla="*/ 321 h 646"/>
                <a:gd name="T44" fmla="*/ 558 w 651"/>
                <a:gd name="T45" fmla="*/ 292 h 646"/>
                <a:gd name="T46" fmla="*/ 522 w 651"/>
                <a:gd name="T47" fmla="*/ 216 h 646"/>
                <a:gd name="T48" fmla="*/ 602 w 651"/>
                <a:gd name="T49" fmla="*/ 230 h 646"/>
                <a:gd name="T50" fmla="*/ 612 w 651"/>
                <a:gd name="T51" fmla="*/ 202 h 646"/>
                <a:gd name="T52" fmla="*/ 542 w 651"/>
                <a:gd name="T53" fmla="*/ 162 h 646"/>
                <a:gd name="T54" fmla="*/ 618 w 651"/>
                <a:gd name="T55" fmla="*/ 128 h 646"/>
                <a:gd name="T56" fmla="*/ 641 w 651"/>
                <a:gd name="T57" fmla="*/ 109 h 646"/>
                <a:gd name="T58" fmla="*/ 626 w 651"/>
                <a:gd name="T59" fmla="*/ 84 h 646"/>
                <a:gd name="T60" fmla="*/ 566 w 651"/>
                <a:gd name="T61" fmla="*/ 25 h 646"/>
                <a:gd name="T62" fmla="*/ 646 w 651"/>
                <a:gd name="T63" fmla="*/ 11 h 646"/>
                <a:gd name="T64" fmla="*/ 0 w 651"/>
                <a:gd name="T65"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1" h="646">
                  <a:moveTo>
                    <a:pt x="0" y="646"/>
                  </a:moveTo>
                  <a:cubicBezTo>
                    <a:pt x="1" y="646"/>
                    <a:pt x="2" y="646"/>
                    <a:pt x="3" y="646"/>
                  </a:cubicBezTo>
                  <a:cubicBezTo>
                    <a:pt x="8" y="646"/>
                    <a:pt x="13" y="644"/>
                    <a:pt x="18" y="640"/>
                  </a:cubicBezTo>
                  <a:cubicBezTo>
                    <a:pt x="22" y="637"/>
                    <a:pt x="24" y="632"/>
                    <a:pt x="25" y="626"/>
                  </a:cubicBezTo>
                  <a:cubicBezTo>
                    <a:pt x="26" y="620"/>
                    <a:pt x="29" y="589"/>
                    <a:pt x="31" y="560"/>
                  </a:cubicBezTo>
                  <a:cubicBezTo>
                    <a:pt x="45" y="560"/>
                    <a:pt x="59" y="558"/>
                    <a:pt x="72" y="557"/>
                  </a:cubicBezTo>
                  <a:cubicBezTo>
                    <a:pt x="80" y="584"/>
                    <a:pt x="88" y="614"/>
                    <a:pt x="90" y="621"/>
                  </a:cubicBezTo>
                  <a:cubicBezTo>
                    <a:pt x="91" y="626"/>
                    <a:pt x="95" y="630"/>
                    <a:pt x="100" y="633"/>
                  </a:cubicBezTo>
                  <a:cubicBezTo>
                    <a:pt x="104" y="636"/>
                    <a:pt x="110" y="637"/>
                    <a:pt x="115" y="636"/>
                  </a:cubicBezTo>
                  <a:cubicBezTo>
                    <a:pt x="121" y="635"/>
                    <a:pt x="125" y="632"/>
                    <a:pt x="129" y="628"/>
                  </a:cubicBezTo>
                  <a:cubicBezTo>
                    <a:pt x="132" y="624"/>
                    <a:pt x="134" y="619"/>
                    <a:pt x="134" y="613"/>
                  </a:cubicBezTo>
                  <a:cubicBezTo>
                    <a:pt x="133" y="607"/>
                    <a:pt x="131" y="575"/>
                    <a:pt x="129" y="547"/>
                  </a:cubicBezTo>
                  <a:cubicBezTo>
                    <a:pt x="142" y="544"/>
                    <a:pt x="155" y="540"/>
                    <a:pt x="168" y="536"/>
                  </a:cubicBezTo>
                  <a:cubicBezTo>
                    <a:pt x="180" y="562"/>
                    <a:pt x="194" y="590"/>
                    <a:pt x="197" y="596"/>
                  </a:cubicBezTo>
                  <a:cubicBezTo>
                    <a:pt x="199" y="601"/>
                    <a:pt x="203" y="605"/>
                    <a:pt x="208" y="607"/>
                  </a:cubicBezTo>
                  <a:cubicBezTo>
                    <a:pt x="214" y="608"/>
                    <a:pt x="219" y="608"/>
                    <a:pt x="224" y="607"/>
                  </a:cubicBezTo>
                  <a:cubicBezTo>
                    <a:pt x="230" y="605"/>
                    <a:pt x="234" y="601"/>
                    <a:pt x="236" y="596"/>
                  </a:cubicBezTo>
                  <a:cubicBezTo>
                    <a:pt x="239" y="592"/>
                    <a:pt x="240" y="586"/>
                    <a:pt x="239" y="581"/>
                  </a:cubicBezTo>
                  <a:cubicBezTo>
                    <a:pt x="237" y="574"/>
                    <a:pt x="229" y="544"/>
                    <a:pt x="222" y="517"/>
                  </a:cubicBezTo>
                  <a:cubicBezTo>
                    <a:pt x="235" y="511"/>
                    <a:pt x="247" y="505"/>
                    <a:pt x="259" y="499"/>
                  </a:cubicBezTo>
                  <a:cubicBezTo>
                    <a:pt x="276" y="522"/>
                    <a:pt x="294" y="548"/>
                    <a:pt x="298" y="553"/>
                  </a:cubicBezTo>
                  <a:cubicBezTo>
                    <a:pt x="301" y="558"/>
                    <a:pt x="306" y="560"/>
                    <a:pt x="311" y="561"/>
                  </a:cubicBezTo>
                  <a:cubicBezTo>
                    <a:pt x="316" y="562"/>
                    <a:pt x="322" y="562"/>
                    <a:pt x="327" y="559"/>
                  </a:cubicBezTo>
                  <a:cubicBezTo>
                    <a:pt x="332" y="556"/>
                    <a:pt x="335" y="552"/>
                    <a:pt x="337" y="547"/>
                  </a:cubicBezTo>
                  <a:cubicBezTo>
                    <a:pt x="339" y="542"/>
                    <a:pt x="339" y="536"/>
                    <a:pt x="336" y="531"/>
                  </a:cubicBezTo>
                  <a:cubicBezTo>
                    <a:pt x="334" y="525"/>
                    <a:pt x="321" y="496"/>
                    <a:pt x="309" y="470"/>
                  </a:cubicBezTo>
                  <a:cubicBezTo>
                    <a:pt x="321" y="463"/>
                    <a:pt x="332" y="455"/>
                    <a:pt x="343" y="447"/>
                  </a:cubicBezTo>
                  <a:cubicBezTo>
                    <a:pt x="363" y="467"/>
                    <a:pt x="385" y="489"/>
                    <a:pt x="390" y="493"/>
                  </a:cubicBezTo>
                  <a:cubicBezTo>
                    <a:pt x="394" y="497"/>
                    <a:pt x="399" y="499"/>
                    <a:pt x="404" y="499"/>
                  </a:cubicBezTo>
                  <a:cubicBezTo>
                    <a:pt x="410" y="499"/>
                    <a:pt x="415" y="497"/>
                    <a:pt x="419" y="494"/>
                  </a:cubicBezTo>
                  <a:cubicBezTo>
                    <a:pt x="424" y="490"/>
                    <a:pt x="426" y="485"/>
                    <a:pt x="427" y="480"/>
                  </a:cubicBezTo>
                  <a:cubicBezTo>
                    <a:pt x="428" y="475"/>
                    <a:pt x="427" y="469"/>
                    <a:pt x="424" y="465"/>
                  </a:cubicBezTo>
                  <a:cubicBezTo>
                    <a:pt x="420" y="459"/>
                    <a:pt x="403" y="433"/>
                    <a:pt x="386" y="410"/>
                  </a:cubicBezTo>
                  <a:cubicBezTo>
                    <a:pt x="397" y="400"/>
                    <a:pt x="406" y="391"/>
                    <a:pt x="416" y="381"/>
                  </a:cubicBezTo>
                  <a:cubicBezTo>
                    <a:pt x="439" y="397"/>
                    <a:pt x="465" y="415"/>
                    <a:pt x="470" y="418"/>
                  </a:cubicBezTo>
                  <a:cubicBezTo>
                    <a:pt x="475" y="422"/>
                    <a:pt x="480" y="423"/>
                    <a:pt x="486" y="422"/>
                  </a:cubicBezTo>
                  <a:cubicBezTo>
                    <a:pt x="491" y="421"/>
                    <a:pt x="496" y="418"/>
                    <a:pt x="499" y="414"/>
                  </a:cubicBezTo>
                  <a:cubicBezTo>
                    <a:pt x="503" y="409"/>
                    <a:pt x="505" y="404"/>
                    <a:pt x="505" y="399"/>
                  </a:cubicBezTo>
                  <a:cubicBezTo>
                    <a:pt x="505" y="394"/>
                    <a:pt x="503" y="388"/>
                    <a:pt x="499" y="384"/>
                  </a:cubicBezTo>
                  <a:cubicBezTo>
                    <a:pt x="494" y="379"/>
                    <a:pt x="472" y="357"/>
                    <a:pt x="452" y="337"/>
                  </a:cubicBezTo>
                  <a:cubicBezTo>
                    <a:pt x="461" y="326"/>
                    <a:pt x="469" y="315"/>
                    <a:pt x="476" y="303"/>
                  </a:cubicBezTo>
                  <a:cubicBezTo>
                    <a:pt x="502" y="315"/>
                    <a:pt x="530" y="328"/>
                    <a:pt x="536" y="331"/>
                  </a:cubicBezTo>
                  <a:cubicBezTo>
                    <a:pt x="541" y="333"/>
                    <a:pt x="547" y="333"/>
                    <a:pt x="552" y="331"/>
                  </a:cubicBezTo>
                  <a:cubicBezTo>
                    <a:pt x="557" y="329"/>
                    <a:pt x="561" y="326"/>
                    <a:pt x="564" y="321"/>
                  </a:cubicBezTo>
                  <a:cubicBezTo>
                    <a:pt x="567" y="316"/>
                    <a:pt x="568" y="311"/>
                    <a:pt x="567" y="305"/>
                  </a:cubicBezTo>
                  <a:cubicBezTo>
                    <a:pt x="566" y="300"/>
                    <a:pt x="563" y="295"/>
                    <a:pt x="558" y="292"/>
                  </a:cubicBezTo>
                  <a:cubicBezTo>
                    <a:pt x="553" y="288"/>
                    <a:pt x="528" y="270"/>
                    <a:pt x="505" y="253"/>
                  </a:cubicBezTo>
                  <a:cubicBezTo>
                    <a:pt x="511" y="241"/>
                    <a:pt x="517" y="229"/>
                    <a:pt x="522" y="216"/>
                  </a:cubicBezTo>
                  <a:cubicBezTo>
                    <a:pt x="549" y="223"/>
                    <a:pt x="580" y="231"/>
                    <a:pt x="586" y="233"/>
                  </a:cubicBezTo>
                  <a:cubicBezTo>
                    <a:pt x="591" y="234"/>
                    <a:pt x="597" y="233"/>
                    <a:pt x="602" y="230"/>
                  </a:cubicBezTo>
                  <a:cubicBezTo>
                    <a:pt x="606" y="228"/>
                    <a:pt x="610" y="224"/>
                    <a:pt x="612" y="218"/>
                  </a:cubicBezTo>
                  <a:cubicBezTo>
                    <a:pt x="614" y="213"/>
                    <a:pt x="614" y="207"/>
                    <a:pt x="612" y="202"/>
                  </a:cubicBezTo>
                  <a:cubicBezTo>
                    <a:pt x="610" y="198"/>
                    <a:pt x="606" y="193"/>
                    <a:pt x="601" y="191"/>
                  </a:cubicBezTo>
                  <a:cubicBezTo>
                    <a:pt x="595" y="188"/>
                    <a:pt x="567" y="174"/>
                    <a:pt x="542" y="162"/>
                  </a:cubicBezTo>
                  <a:cubicBezTo>
                    <a:pt x="546" y="149"/>
                    <a:pt x="549" y="136"/>
                    <a:pt x="552" y="122"/>
                  </a:cubicBezTo>
                  <a:cubicBezTo>
                    <a:pt x="581" y="125"/>
                    <a:pt x="612" y="127"/>
                    <a:pt x="618" y="128"/>
                  </a:cubicBezTo>
                  <a:cubicBezTo>
                    <a:pt x="624" y="128"/>
                    <a:pt x="629" y="126"/>
                    <a:pt x="633" y="123"/>
                  </a:cubicBezTo>
                  <a:cubicBezTo>
                    <a:pt x="637" y="119"/>
                    <a:pt x="640" y="115"/>
                    <a:pt x="641" y="109"/>
                  </a:cubicBezTo>
                  <a:cubicBezTo>
                    <a:pt x="642" y="103"/>
                    <a:pt x="641" y="98"/>
                    <a:pt x="638" y="93"/>
                  </a:cubicBezTo>
                  <a:cubicBezTo>
                    <a:pt x="636" y="89"/>
                    <a:pt x="631" y="85"/>
                    <a:pt x="626" y="84"/>
                  </a:cubicBezTo>
                  <a:cubicBezTo>
                    <a:pt x="620" y="82"/>
                    <a:pt x="589" y="73"/>
                    <a:pt x="562" y="66"/>
                  </a:cubicBezTo>
                  <a:cubicBezTo>
                    <a:pt x="564" y="52"/>
                    <a:pt x="565" y="39"/>
                    <a:pt x="566" y="25"/>
                  </a:cubicBezTo>
                  <a:cubicBezTo>
                    <a:pt x="594" y="22"/>
                    <a:pt x="625" y="19"/>
                    <a:pt x="632" y="19"/>
                  </a:cubicBezTo>
                  <a:cubicBezTo>
                    <a:pt x="637" y="18"/>
                    <a:pt x="642" y="15"/>
                    <a:pt x="646" y="11"/>
                  </a:cubicBezTo>
                  <a:cubicBezTo>
                    <a:pt x="648" y="8"/>
                    <a:pt x="650" y="4"/>
                    <a:pt x="651" y="0"/>
                  </a:cubicBezTo>
                  <a:cubicBezTo>
                    <a:pt x="0" y="0"/>
                    <a:pt x="0" y="0"/>
                    <a:pt x="0" y="0"/>
                  </a:cubicBezTo>
                  <a:lnTo>
                    <a:pt x="0" y="646"/>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US" sz="1700" b="1" dirty="0">
                <a:solidFill>
                  <a:schemeClr val="bg1"/>
                </a:solidFill>
                <a:latin typeface="微软雅黑" pitchFamily="34" charset="-122"/>
                <a:ea typeface="微软雅黑" pitchFamily="34" charset="-122"/>
              </a:endParaRPr>
            </a:p>
          </p:txBody>
        </p:sp>
        <p:sp>
          <p:nvSpPr>
            <p:cNvPr id="33" name="TextBox 32"/>
            <p:cNvSpPr txBox="1"/>
            <p:nvPr/>
          </p:nvSpPr>
          <p:spPr>
            <a:xfrm>
              <a:off x="5612969" y="3168219"/>
              <a:ext cx="976329" cy="482737"/>
            </a:xfrm>
            <a:prstGeom prst="rect">
              <a:avLst/>
            </a:prstGeom>
            <a:noFill/>
          </p:spPr>
          <p:txBody>
            <a:bodyPr wrap="square" rtlCol="0">
              <a:spAutoFit/>
            </a:bodyPr>
            <a:lstStyle/>
            <a:p>
              <a:r>
                <a:rPr lang="zh-CN" altLang="en-US" sz="2200" b="1" dirty="0" smtClean="0">
                  <a:solidFill>
                    <a:schemeClr val="bg1"/>
                  </a:solidFill>
                  <a:latin typeface="微软雅黑" pitchFamily="34" charset="-122"/>
                  <a:ea typeface="微软雅黑" pitchFamily="34" charset="-122"/>
                </a:rPr>
                <a:t>文 字</a:t>
              </a:r>
              <a:endParaRPr lang="zh-CN" altLang="en-US" sz="2200" b="1" dirty="0">
                <a:solidFill>
                  <a:schemeClr val="bg1"/>
                </a:solidFill>
                <a:latin typeface="微软雅黑" pitchFamily="34" charset="-122"/>
                <a:ea typeface="微软雅黑" pitchFamily="34" charset="-122"/>
              </a:endParaRPr>
            </a:p>
          </p:txBody>
        </p:sp>
        <p:sp>
          <p:nvSpPr>
            <p:cNvPr id="34" name="TextBox 33"/>
            <p:cNvSpPr txBox="1"/>
            <p:nvPr/>
          </p:nvSpPr>
          <p:spPr>
            <a:xfrm>
              <a:off x="5612969" y="4016588"/>
              <a:ext cx="976329" cy="482737"/>
            </a:xfrm>
            <a:prstGeom prst="rect">
              <a:avLst/>
            </a:prstGeom>
            <a:noFill/>
          </p:spPr>
          <p:txBody>
            <a:bodyPr wrap="square" rtlCol="0">
              <a:spAutoFit/>
            </a:bodyPr>
            <a:lstStyle/>
            <a:p>
              <a:r>
                <a:rPr lang="zh-CN" altLang="en-US" sz="2200" dirty="0" smtClean="0">
                  <a:solidFill>
                    <a:schemeClr val="bg1"/>
                  </a:solidFill>
                  <a:latin typeface="微软雅黑" pitchFamily="34" charset="-122"/>
                  <a:ea typeface="微软雅黑" pitchFamily="34" charset="-122"/>
                </a:rPr>
                <a:t>文 字</a:t>
              </a:r>
              <a:endParaRPr lang="zh-CN" altLang="en-US" sz="2200" dirty="0">
                <a:solidFill>
                  <a:schemeClr val="bg1"/>
                </a:solidFill>
                <a:latin typeface="微软雅黑" pitchFamily="34" charset="-122"/>
                <a:ea typeface="微软雅黑" pitchFamily="34" charset="-122"/>
              </a:endParaRPr>
            </a:p>
          </p:txBody>
        </p:sp>
        <p:sp>
          <p:nvSpPr>
            <p:cNvPr id="35" name="TextBox 34"/>
            <p:cNvSpPr txBox="1"/>
            <p:nvPr/>
          </p:nvSpPr>
          <p:spPr>
            <a:xfrm>
              <a:off x="6741696" y="3168219"/>
              <a:ext cx="976329" cy="482737"/>
            </a:xfrm>
            <a:prstGeom prst="rect">
              <a:avLst/>
            </a:prstGeom>
            <a:noFill/>
          </p:spPr>
          <p:txBody>
            <a:bodyPr wrap="square" rtlCol="0">
              <a:spAutoFit/>
            </a:bodyPr>
            <a:lstStyle/>
            <a:p>
              <a:r>
                <a:rPr lang="zh-CN" altLang="en-US" sz="2200" dirty="0" smtClean="0">
                  <a:solidFill>
                    <a:schemeClr val="bg1"/>
                  </a:solidFill>
                  <a:latin typeface="微软雅黑" pitchFamily="34" charset="-122"/>
                  <a:ea typeface="微软雅黑" pitchFamily="34" charset="-122"/>
                </a:rPr>
                <a:t>文 字</a:t>
              </a:r>
              <a:endParaRPr lang="zh-CN" altLang="en-US" sz="2200" dirty="0">
                <a:solidFill>
                  <a:schemeClr val="bg1"/>
                </a:solidFill>
                <a:latin typeface="微软雅黑" pitchFamily="34" charset="-122"/>
                <a:ea typeface="微软雅黑" pitchFamily="34" charset="-122"/>
              </a:endParaRPr>
            </a:p>
          </p:txBody>
        </p:sp>
        <p:sp>
          <p:nvSpPr>
            <p:cNvPr id="36" name="TextBox 35"/>
            <p:cNvSpPr txBox="1"/>
            <p:nvPr/>
          </p:nvSpPr>
          <p:spPr>
            <a:xfrm>
              <a:off x="6741696" y="4016588"/>
              <a:ext cx="976329" cy="482737"/>
            </a:xfrm>
            <a:prstGeom prst="rect">
              <a:avLst/>
            </a:prstGeom>
            <a:noFill/>
          </p:spPr>
          <p:txBody>
            <a:bodyPr wrap="square" rtlCol="0">
              <a:spAutoFit/>
            </a:bodyPr>
            <a:lstStyle/>
            <a:p>
              <a:r>
                <a:rPr lang="zh-CN" altLang="en-US" sz="2200" dirty="0" smtClean="0">
                  <a:solidFill>
                    <a:schemeClr val="bg1"/>
                  </a:solidFill>
                  <a:latin typeface="微软雅黑" pitchFamily="34" charset="-122"/>
                  <a:ea typeface="微软雅黑" pitchFamily="34" charset="-122"/>
                </a:rPr>
                <a:t>文 字</a:t>
              </a:r>
              <a:endParaRPr lang="zh-CN" altLang="en-US" sz="2200"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400" advClick="0" advTm="10000">
        <p14:doors dir="vert"/>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heel(4)">
                                      <p:cBhvr>
                                        <p:cTn id="7" dur="1000"/>
                                        <p:tgtEl>
                                          <p:spTgt spid="78"/>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heel(1)">
                                      <p:cBhvr>
                                        <p:cTn id="11" dur="1000"/>
                                        <p:tgtEl>
                                          <p:spTgt spid="2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300"/>
                                        <p:tgtEl>
                                          <p:spTgt spid="20"/>
                                        </p:tgtEl>
                                      </p:cBhvr>
                                    </p:animEffect>
                                  </p:childTnLst>
                                </p:cTn>
                              </p:par>
                            </p:childTnLst>
                          </p:cTn>
                        </p:par>
                        <p:par>
                          <p:cTn id="16" fill="hold">
                            <p:stCondLst>
                              <p:cond delay="2300"/>
                            </p:stCondLst>
                            <p:childTnLst>
                              <p:par>
                                <p:cTn id="17" presetID="22" presetClass="entr" presetSubtype="2"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300"/>
                                        <p:tgtEl>
                                          <p:spTgt spid="21"/>
                                        </p:tgtEl>
                                      </p:cBhvr>
                                    </p:animEffect>
                                  </p:childTnLst>
                                </p:cTn>
                              </p:par>
                            </p:childTnLst>
                          </p:cTn>
                        </p:par>
                        <p:par>
                          <p:cTn id="20" fill="hold">
                            <p:stCondLst>
                              <p:cond delay="26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300"/>
                                        <p:tgtEl>
                                          <p:spTgt spid="22"/>
                                        </p:tgtEl>
                                      </p:cBhvr>
                                    </p:animEffect>
                                  </p:childTnLst>
                                </p:cTn>
                              </p:par>
                            </p:childTnLst>
                          </p:cTn>
                        </p:par>
                        <p:par>
                          <p:cTn id="24" fill="hold">
                            <p:stCondLst>
                              <p:cond delay="2900"/>
                            </p:stCondLst>
                            <p:childTnLst>
                              <p:par>
                                <p:cTn id="25" presetID="22" presetClass="entr" presetSubtype="2"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300"/>
                                        <p:tgtEl>
                                          <p:spTgt spid="23"/>
                                        </p:tgtEl>
                                      </p:cBhvr>
                                    </p:animEffect>
                                  </p:childTnLst>
                                </p:cTn>
                              </p:par>
                            </p:childTnLst>
                          </p:cTn>
                        </p:par>
                        <p:par>
                          <p:cTn id="28" fill="hold">
                            <p:stCondLst>
                              <p:cond delay="32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300"/>
                                        <p:tgtEl>
                                          <p:spTgt spid="2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300"/>
                                        <p:tgtEl>
                                          <p:spTgt spid="25"/>
                                        </p:tgtEl>
                                      </p:cBhvr>
                                    </p:animEffect>
                                  </p:childTnLst>
                                </p:cTn>
                              </p:par>
                            </p:childTnLst>
                          </p:cTn>
                        </p:par>
                        <p:par>
                          <p:cTn id="36" fill="hold">
                            <p:stCondLst>
                              <p:cond delay="38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300"/>
                                        <p:tgtEl>
                                          <p:spTgt spid="26"/>
                                        </p:tgtEl>
                                      </p:cBhvr>
                                    </p:animEffect>
                                  </p:childTnLst>
                                </p:cTn>
                              </p:par>
                            </p:childTnLst>
                          </p:cTn>
                        </p:par>
                        <p:par>
                          <p:cTn id="40" fill="hold">
                            <p:stCondLst>
                              <p:cond delay="41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300"/>
                                        <p:tgtEl>
                                          <p:spTgt spid="27"/>
                                        </p:tgtEl>
                                      </p:cBhvr>
                                    </p:animEffect>
                                  </p:childTnLst>
                                </p:cTn>
                              </p:par>
                            </p:childTnLst>
                          </p:cTn>
                        </p:par>
                        <p:par>
                          <p:cTn id="44" fill="hold">
                            <p:stCondLst>
                              <p:cond delay="4400"/>
                            </p:stCondLst>
                            <p:childTnLst>
                              <p:par>
                                <p:cTn id="45" presetID="8" presetClass="emph" presetSubtype="0" fill="hold" nodeType="afterEffect">
                                  <p:stCondLst>
                                    <p:cond delay="0"/>
                                  </p:stCondLst>
                                  <p:childTnLst>
                                    <p:animRot by="21600000">
                                      <p:cBhvr>
                                        <p:cTn id="46" dur="2000" fill="hold"/>
                                        <p:tgtEl>
                                          <p:spTgt spid="28"/>
                                        </p:tgtEl>
                                        <p:attrNameLst>
                                          <p:attrName>r</p:attrName>
                                        </p:attrNameLst>
                                      </p:cBhvr>
                                    </p:animRot>
                                  </p:childTnLst>
                                </p:cTn>
                              </p:par>
                              <p:par>
                                <p:cTn id="47" presetID="26" presetClass="emph" presetSubtype="0" fill="hold" nodeType="withEffect">
                                  <p:stCondLst>
                                    <p:cond delay="0"/>
                                  </p:stCondLst>
                                  <p:childTnLst>
                                    <p:animEffect transition="out" filter="fade">
                                      <p:cBhvr>
                                        <p:cTn id="48" dur="500" tmFilter="0, 0; .2, .5; .8, .5; 1, 0"/>
                                        <p:tgtEl>
                                          <p:spTgt spid="28"/>
                                        </p:tgtEl>
                                      </p:cBhvr>
                                    </p:animEffect>
                                    <p:animScale>
                                      <p:cBhvr>
                                        <p:cTn id="49" dur="250" autoRev="1" fill="hold"/>
                                        <p:tgtEl>
                                          <p:spTgt spid="28"/>
                                        </p:tgtEl>
                                      </p:cBhvr>
                                      <p:by x="105000" y="105000"/>
                                    </p:animScale>
                                  </p:childTnLst>
                                </p:cTn>
                              </p:par>
                              <p:par>
                                <p:cTn id="50" presetID="32" presetClass="emph" presetSubtype="0" fill="hold" nodeType="withEffect">
                                  <p:stCondLst>
                                    <p:cond delay="1000"/>
                                  </p:stCondLst>
                                  <p:childTnLst>
                                    <p:animRot by="120000">
                                      <p:cBhvr>
                                        <p:cTn id="51" dur="200" fill="hold">
                                          <p:stCondLst>
                                            <p:cond delay="0"/>
                                          </p:stCondLst>
                                        </p:cTn>
                                        <p:tgtEl>
                                          <p:spTgt spid="28"/>
                                        </p:tgtEl>
                                        <p:attrNameLst>
                                          <p:attrName>r</p:attrName>
                                        </p:attrNameLst>
                                      </p:cBhvr>
                                    </p:animRot>
                                    <p:animRot by="-240000">
                                      <p:cBhvr>
                                        <p:cTn id="52" dur="400" fill="hold">
                                          <p:stCondLst>
                                            <p:cond delay="400"/>
                                          </p:stCondLst>
                                        </p:cTn>
                                        <p:tgtEl>
                                          <p:spTgt spid="28"/>
                                        </p:tgtEl>
                                        <p:attrNameLst>
                                          <p:attrName>r</p:attrName>
                                        </p:attrNameLst>
                                      </p:cBhvr>
                                    </p:animRot>
                                    <p:animRot by="240000">
                                      <p:cBhvr>
                                        <p:cTn id="53" dur="400" fill="hold">
                                          <p:stCondLst>
                                            <p:cond delay="800"/>
                                          </p:stCondLst>
                                        </p:cTn>
                                        <p:tgtEl>
                                          <p:spTgt spid="28"/>
                                        </p:tgtEl>
                                        <p:attrNameLst>
                                          <p:attrName>r</p:attrName>
                                        </p:attrNameLst>
                                      </p:cBhvr>
                                    </p:animRot>
                                    <p:animRot by="-240000">
                                      <p:cBhvr>
                                        <p:cTn id="54" dur="400" fill="hold">
                                          <p:stCondLst>
                                            <p:cond delay="1200"/>
                                          </p:stCondLst>
                                        </p:cTn>
                                        <p:tgtEl>
                                          <p:spTgt spid="28"/>
                                        </p:tgtEl>
                                        <p:attrNameLst>
                                          <p:attrName>r</p:attrName>
                                        </p:attrNameLst>
                                      </p:cBhvr>
                                    </p:animRot>
                                    <p:animRot by="120000">
                                      <p:cBhvr>
                                        <p:cTn id="55" dur="400" fill="hold">
                                          <p:stCondLst>
                                            <p:cond delay="16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20" grpId="0" animBg="1"/>
      <p:bldP spid="21" grpId="0"/>
      <p:bldP spid="22" grpId="0" animBg="1"/>
      <p:bldP spid="23" grpId="0"/>
      <p:bldP spid="24" grpId="0" animBg="1"/>
      <p:bldP spid="25" grpId="0"/>
      <p:bldP spid="26" grpId="0"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64288" y="1901112"/>
            <a:ext cx="1969790" cy="1909090"/>
          </a:xfrm>
          <a:prstGeom prst="rect">
            <a:avLst/>
          </a:prstGeom>
        </p:spPr>
      </p:pic>
      <p:sp>
        <p:nvSpPr>
          <p:cNvPr id="26" name="TextBox 1">
            <a:hlinkClick r:id="" action="ppaction://hlinkshowjump?jump=nextslide"/>
          </p:cNvPr>
          <p:cNvSpPr txBox="1">
            <a:spLocks noChangeArrowheads="1"/>
          </p:cNvSpPr>
          <p:nvPr/>
        </p:nvSpPr>
        <p:spPr bwMode="auto">
          <a:xfrm>
            <a:off x="723900" y="1367314"/>
            <a:ext cx="6038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4000" b="1" dirty="0" smtClean="0">
                <a:solidFill>
                  <a:srgbClr val="C00000"/>
                </a:solidFill>
                <a:latin typeface="微软雅黑" pitchFamily="34" charset="-122"/>
                <a:ea typeface="微软雅黑" pitchFamily="34" charset="-122"/>
              </a:rPr>
              <a:t>添加第四部分文字内容</a:t>
            </a:r>
            <a:endParaRPr lang="zh-CN" altLang="en-US" sz="4000" b="1" dirty="0">
              <a:solidFill>
                <a:srgbClr val="C00000"/>
              </a:solidFill>
              <a:latin typeface="微软雅黑" pitchFamily="34" charset="-122"/>
              <a:ea typeface="微软雅黑" pitchFamily="34" charset="-122"/>
            </a:endParaRPr>
          </a:p>
        </p:txBody>
      </p:sp>
      <p:grpSp>
        <p:nvGrpSpPr>
          <p:cNvPr id="27" name="组合 3"/>
          <p:cNvGrpSpPr>
            <a:grpSpLocks/>
          </p:cNvGrpSpPr>
          <p:nvPr/>
        </p:nvGrpSpPr>
        <p:grpSpPr bwMode="auto">
          <a:xfrm>
            <a:off x="798514" y="674370"/>
            <a:ext cx="1914525" cy="1273017"/>
            <a:chOff x="-28501" y="-20218"/>
            <a:chExt cx="1913434" cy="1416011"/>
          </a:xfrm>
        </p:grpSpPr>
        <p:pic>
          <p:nvPicPr>
            <p:cNvPr id="28" name="对角圆角矩形 41"/>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501" y="-20218"/>
              <a:ext cx="1913434" cy="1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5">
              <a:hlinkClick r:id="" action="ppaction://hlinkshowjump?jump=nextslide"/>
            </p:cNvPr>
            <p:cNvSpPr txBox="1">
              <a:spLocks noChangeArrowheads="1"/>
            </p:cNvSpPr>
            <p:nvPr/>
          </p:nvSpPr>
          <p:spPr bwMode="auto">
            <a:xfrm>
              <a:off x="111979" y="77883"/>
              <a:ext cx="1620033" cy="58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eaLnBrk="1" hangingPunct="1">
                <a:buFont typeface="Arial" pitchFamily="34" charset="0"/>
                <a:buNone/>
              </a:pPr>
              <a:r>
                <a:rPr lang="zh-CN" altLang="en-US" sz="2800" b="1" dirty="0" smtClean="0">
                  <a:solidFill>
                    <a:srgbClr val="FFFF00"/>
                  </a:solidFill>
                  <a:latin typeface="微软雅黑" pitchFamily="34" charset="-122"/>
                  <a:ea typeface="微软雅黑" pitchFamily="34" charset="-122"/>
                </a:rPr>
                <a:t>第四部分</a:t>
              </a:r>
              <a:endParaRPr lang="zh-CN" altLang="en-US" sz="2800" b="1" dirty="0">
                <a:solidFill>
                  <a:srgbClr val="FFFF00"/>
                </a:solidFill>
                <a:latin typeface="微软雅黑" pitchFamily="34" charset="-122"/>
                <a:ea typeface="微软雅黑" pitchFamily="34" charset="-122"/>
              </a:endParaRPr>
            </a:p>
          </p:txBody>
        </p:sp>
      </p:grpSp>
      <p:grpSp>
        <p:nvGrpSpPr>
          <p:cNvPr id="10" name="组合 9"/>
          <p:cNvGrpSpPr/>
          <p:nvPr/>
        </p:nvGrpSpPr>
        <p:grpSpPr>
          <a:xfrm>
            <a:off x="0" y="2966085"/>
            <a:ext cx="9144000" cy="2177415"/>
            <a:chOff x="0" y="2966085"/>
            <a:chExt cx="9144000" cy="2177415"/>
          </a:xfrm>
        </p:grpSpPr>
        <p:pic>
          <p:nvPicPr>
            <p:cNvPr id="11" name="Picture 5" descr="C:\Users\PC\Desktop\zqq\26_0013_p------3.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0" y="2966085"/>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3541872"/>
              <a:ext cx="9144000" cy="1601628"/>
              <a:chOff x="0" y="3541872"/>
              <a:chExt cx="9144000" cy="1601628"/>
            </a:xfrm>
          </p:grpSpPr>
          <p:sp>
            <p:nvSpPr>
              <p:cNvPr id="13" name="矩形 1"/>
              <p:cNvSpPr>
                <a:spLocks noChangeArrowheads="1"/>
              </p:cNvSpPr>
              <p:nvPr/>
            </p:nvSpPr>
            <p:spPr bwMode="auto">
              <a:xfrm>
                <a:off x="0" y="3784759"/>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14" name="Picture 2" descr="C:\Users\PC\Desktop\zqq\20_0006_-----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541872"/>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451602422"/>
      </p:ext>
    </p:extLst>
  </p:cSld>
  <p:clrMapOvr>
    <a:masterClrMapping/>
  </p:clrMapOvr>
  <mc:AlternateContent xmlns:mc="http://schemas.openxmlformats.org/markup-compatibility/2006" xmlns:p14="http://schemas.microsoft.com/office/powerpoint/2010/main">
    <mc:Choice Requires="p14">
      <p:transition spd="slow" p14:dur="1200" advClick="0" advTm="10000">
        <p14:flip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fill="hold"/>
                                        <p:tgtEl>
                                          <p:spTgt spid="27"/>
                                        </p:tgtEl>
                                        <p:attrNameLst>
                                          <p:attrName>ppt_x</p:attrName>
                                        </p:attrNameLst>
                                      </p:cBhvr>
                                      <p:tavLst>
                                        <p:tav tm="0">
                                          <p:val>
                                            <p:strVal val="0-#ppt_w/2"/>
                                          </p:val>
                                        </p:tav>
                                        <p:tav tm="100000">
                                          <p:val>
                                            <p:strVal val="#ppt_x"/>
                                          </p:val>
                                        </p:tav>
                                      </p:tavLst>
                                    </p:anim>
                                    <p:anim calcmode="lin" valueType="num">
                                      <p:cBhvr additive="base">
                                        <p:cTn id="11" dur="500" fill="hold"/>
                                        <p:tgtEl>
                                          <p:spTgt spid="2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anim calcmode="lin" valueType="num">
                                      <p:cBhvr>
                                        <p:cTn id="16" dur="1000" fill="hold"/>
                                        <p:tgtEl>
                                          <p:spTgt spid="26"/>
                                        </p:tgtEl>
                                        <p:attrNameLst>
                                          <p:attrName>ppt_x</p:attrName>
                                        </p:attrNameLst>
                                      </p:cBhvr>
                                      <p:tavLst>
                                        <p:tav tm="0">
                                          <p:val>
                                            <p:strVal val="#ppt_x"/>
                                          </p:val>
                                        </p:tav>
                                        <p:tav tm="100000">
                                          <p:val>
                                            <p:strVal val="#ppt_x"/>
                                          </p:val>
                                        </p:tav>
                                      </p:tavLst>
                                    </p:anim>
                                    <p:anim calcmode="lin" valueType="num">
                                      <p:cBhvr>
                                        <p:cTn id="17" dur="1000" fill="hold"/>
                                        <p:tgtEl>
                                          <p:spTgt spid="2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32" name="矩形 31"/>
          <p:cNvSpPr/>
          <p:nvPr/>
        </p:nvSpPr>
        <p:spPr>
          <a:xfrm>
            <a:off x="5637086" y="1256834"/>
            <a:ext cx="1234261" cy="293965"/>
          </a:xfrm>
          <a:prstGeom prst="rect">
            <a:avLst/>
          </a:prstGeom>
        </p:spPr>
        <p:txBody>
          <a:bodyPr wrap="none" lIns="77762" tIns="38881" rIns="77762" bIns="38881">
            <a:spAutoFit/>
          </a:bodyPr>
          <a:lstStyle/>
          <a:p>
            <a:r>
              <a:rPr lang="zh-CN" altLang="en-US" sz="1400" b="1" dirty="0">
                <a:solidFill>
                  <a:srgbClr val="FF0000"/>
                </a:solidFill>
                <a:latin typeface="微软雅黑" pitchFamily="34" charset="-122"/>
                <a:ea typeface="微软雅黑" pitchFamily="34" charset="-122"/>
              </a:rPr>
              <a:t>此处添加标题</a:t>
            </a:r>
            <a:endParaRPr lang="en-US" altLang="zh-CN" sz="1400" b="1" dirty="0">
              <a:solidFill>
                <a:srgbClr val="FF0000"/>
              </a:solidFill>
              <a:latin typeface="微软雅黑" pitchFamily="34" charset="-122"/>
              <a:ea typeface="微软雅黑" pitchFamily="34" charset="-122"/>
            </a:endParaRPr>
          </a:p>
        </p:txBody>
      </p:sp>
      <p:sp>
        <p:nvSpPr>
          <p:cNvPr id="33" name="矩形 32"/>
          <p:cNvSpPr/>
          <p:nvPr/>
        </p:nvSpPr>
        <p:spPr>
          <a:xfrm>
            <a:off x="5625601" y="3201885"/>
            <a:ext cx="1234261" cy="293965"/>
          </a:xfrm>
          <a:prstGeom prst="rect">
            <a:avLst/>
          </a:prstGeom>
        </p:spPr>
        <p:txBody>
          <a:bodyPr wrap="none" lIns="77762" tIns="38881" rIns="77762" bIns="38881">
            <a:spAutoFit/>
          </a:bodyPr>
          <a:lstStyle/>
          <a:p>
            <a:r>
              <a:rPr lang="zh-CN" altLang="en-US" sz="1400" b="1" dirty="0">
                <a:solidFill>
                  <a:srgbClr val="FF0000"/>
                </a:solidFill>
                <a:latin typeface="微软雅黑" pitchFamily="34" charset="-122"/>
                <a:ea typeface="微软雅黑" pitchFamily="34" charset="-122"/>
              </a:rPr>
              <a:t>此处添加标题</a:t>
            </a:r>
            <a:endParaRPr lang="en-US" altLang="zh-CN" sz="1400" b="1" dirty="0">
              <a:solidFill>
                <a:srgbClr val="FF0000"/>
              </a:solidFill>
              <a:latin typeface="微软雅黑" pitchFamily="34" charset="-122"/>
              <a:ea typeface="微软雅黑" pitchFamily="34" charset="-122"/>
            </a:endParaRPr>
          </a:p>
        </p:txBody>
      </p:sp>
      <p:sp>
        <p:nvSpPr>
          <p:cNvPr id="34" name="矩形 33"/>
          <p:cNvSpPr/>
          <p:nvPr/>
        </p:nvSpPr>
        <p:spPr>
          <a:xfrm>
            <a:off x="1255998" y="2199765"/>
            <a:ext cx="1234261" cy="293965"/>
          </a:xfrm>
          <a:prstGeom prst="rect">
            <a:avLst/>
          </a:prstGeom>
        </p:spPr>
        <p:txBody>
          <a:bodyPr wrap="none" lIns="77762" tIns="38881" rIns="77762" bIns="38881">
            <a:spAutoFit/>
          </a:bodyPr>
          <a:lstStyle/>
          <a:p>
            <a:pPr algn="r"/>
            <a:r>
              <a:rPr lang="zh-CN" altLang="en-US" sz="1400" b="1" dirty="0">
                <a:solidFill>
                  <a:srgbClr val="FFC000"/>
                </a:solidFill>
                <a:latin typeface="微软雅黑" pitchFamily="34" charset="-122"/>
                <a:ea typeface="微软雅黑" pitchFamily="34" charset="-122"/>
              </a:rPr>
              <a:t>此处添加标题</a:t>
            </a:r>
            <a:endParaRPr lang="en-US" altLang="zh-CN" sz="1400" b="1" dirty="0">
              <a:solidFill>
                <a:srgbClr val="FFC000"/>
              </a:solidFill>
              <a:latin typeface="微软雅黑" pitchFamily="34" charset="-122"/>
              <a:ea typeface="微软雅黑" pitchFamily="34" charset="-122"/>
            </a:endParaRPr>
          </a:p>
        </p:txBody>
      </p:sp>
      <p:sp>
        <p:nvSpPr>
          <p:cNvPr id="35" name="等腰三角形 34"/>
          <p:cNvSpPr>
            <a:spLocks noChangeAspect="1" noChangeArrowheads="1"/>
          </p:cNvSpPr>
          <p:nvPr/>
        </p:nvSpPr>
        <p:spPr bwMode="auto">
          <a:xfrm rot="5400000" flipV="1">
            <a:off x="5363115" y="1711791"/>
            <a:ext cx="213552" cy="182782"/>
          </a:xfrm>
          <a:prstGeom prst="triangle">
            <a:avLst>
              <a:gd name="adj" fmla="val 50000"/>
            </a:avLst>
          </a:prstGeom>
          <a:solidFill>
            <a:srgbClr val="FF0000"/>
          </a:solidFill>
          <a:ln>
            <a:noFill/>
          </a:ln>
          <a:extLst/>
        </p:spPr>
        <p:txBody>
          <a:bodyPr lIns="77762" tIns="38881" rIns="77762" bIns="38881"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700">
              <a:solidFill>
                <a:schemeClr val="tx1">
                  <a:lumMod val="65000"/>
                  <a:lumOff val="35000"/>
                </a:schemeClr>
              </a:solidFill>
              <a:sym typeface="微软雅黑" pitchFamily="34" charset="-122"/>
            </a:endParaRPr>
          </a:p>
        </p:txBody>
      </p:sp>
      <p:sp>
        <p:nvSpPr>
          <p:cNvPr id="36" name="矩形 47"/>
          <p:cNvSpPr>
            <a:spLocks noChangeArrowheads="1"/>
          </p:cNvSpPr>
          <p:nvPr/>
        </p:nvSpPr>
        <p:spPr bwMode="auto">
          <a:xfrm>
            <a:off x="5625603" y="1627027"/>
            <a:ext cx="2500477" cy="74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rgbClr val="333333"/>
                </a:solidFill>
                <a:sym typeface="微软雅黑" pitchFamily="34" charset="-122"/>
              </a:rPr>
              <a:t>您的内容打在这里，或者通过复制您的文本后，在此框中选择粘贴，并选择只保留文字。</a:t>
            </a:r>
          </a:p>
        </p:txBody>
      </p:sp>
      <p:sp>
        <p:nvSpPr>
          <p:cNvPr id="37" name="等腰三角形 18"/>
          <p:cNvSpPr>
            <a:spLocks noChangeAspect="1" noChangeArrowheads="1"/>
          </p:cNvSpPr>
          <p:nvPr/>
        </p:nvSpPr>
        <p:spPr bwMode="auto">
          <a:xfrm rot="5400000" flipV="1">
            <a:off x="5363115" y="3660381"/>
            <a:ext cx="213552" cy="182782"/>
          </a:xfrm>
          <a:prstGeom prst="triangle">
            <a:avLst>
              <a:gd name="adj" fmla="val 50000"/>
            </a:avLst>
          </a:prstGeom>
          <a:solidFill>
            <a:srgbClr val="FF0000"/>
          </a:solidFill>
          <a:ln>
            <a:noFill/>
          </a:ln>
          <a:extLst/>
        </p:spPr>
        <p:txBody>
          <a:bodyPr lIns="77762" tIns="38881" rIns="77762" bIns="38881"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700">
              <a:solidFill>
                <a:schemeClr val="tx1">
                  <a:lumMod val="65000"/>
                  <a:lumOff val="35000"/>
                </a:schemeClr>
              </a:solidFill>
              <a:sym typeface="微软雅黑" pitchFamily="34" charset="-122"/>
            </a:endParaRPr>
          </a:p>
        </p:txBody>
      </p:sp>
      <p:sp>
        <p:nvSpPr>
          <p:cNvPr id="38" name="矩形 47"/>
          <p:cNvSpPr>
            <a:spLocks noChangeArrowheads="1"/>
          </p:cNvSpPr>
          <p:nvPr/>
        </p:nvSpPr>
        <p:spPr bwMode="auto">
          <a:xfrm>
            <a:off x="5625603" y="3575621"/>
            <a:ext cx="2500477" cy="74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rgbClr val="333333"/>
                </a:solidFill>
                <a:sym typeface="微软雅黑" pitchFamily="34" charset="-122"/>
              </a:rPr>
              <a:t>您的内容打在这里，或者通过复制您的文本后，在此框中选择粘贴，并选择只保留文字。</a:t>
            </a:r>
          </a:p>
        </p:txBody>
      </p:sp>
      <p:sp>
        <p:nvSpPr>
          <p:cNvPr id="54" name="等腰三角形 18"/>
          <p:cNvSpPr>
            <a:spLocks noChangeAspect="1" noChangeArrowheads="1"/>
          </p:cNvSpPr>
          <p:nvPr/>
        </p:nvSpPr>
        <p:spPr bwMode="auto">
          <a:xfrm rot="16200000" flipH="1" flipV="1">
            <a:off x="2643012" y="2651791"/>
            <a:ext cx="213552" cy="182782"/>
          </a:xfrm>
          <a:prstGeom prst="triangle">
            <a:avLst>
              <a:gd name="adj" fmla="val 50000"/>
            </a:avLst>
          </a:prstGeom>
          <a:solidFill>
            <a:srgbClr val="FFC000"/>
          </a:solidFill>
          <a:ln>
            <a:noFill/>
          </a:ln>
          <a:extLst/>
        </p:spPr>
        <p:txBody>
          <a:bodyPr lIns="77762" tIns="38881" rIns="77762" bIns="38881"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700">
              <a:solidFill>
                <a:schemeClr val="accent3">
                  <a:lumMod val="75000"/>
                </a:schemeClr>
              </a:solidFill>
              <a:sym typeface="微软雅黑" pitchFamily="34" charset="-122"/>
            </a:endParaRPr>
          </a:p>
        </p:txBody>
      </p:sp>
      <p:sp>
        <p:nvSpPr>
          <p:cNvPr id="55" name="矩形 47"/>
          <p:cNvSpPr>
            <a:spLocks noChangeArrowheads="1"/>
          </p:cNvSpPr>
          <p:nvPr/>
        </p:nvSpPr>
        <p:spPr bwMode="auto">
          <a:xfrm>
            <a:off x="435820" y="2567021"/>
            <a:ext cx="2164570" cy="74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762" tIns="38881" rIns="77762" bIns="38881">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rgbClr val="333333"/>
                </a:solidFill>
                <a:sym typeface="微软雅黑" pitchFamily="34" charset="-122"/>
              </a:rPr>
              <a:t>您的内容打在这里，或者通过复制您的文本后，在此框中选择粘贴，并选择只保留文字。</a:t>
            </a:r>
          </a:p>
        </p:txBody>
      </p:sp>
      <p:sp>
        <p:nvSpPr>
          <p:cNvPr id="56" name="形状 55"/>
          <p:cNvSpPr/>
          <p:nvPr/>
        </p:nvSpPr>
        <p:spPr>
          <a:xfrm>
            <a:off x="2967982" y="2135662"/>
            <a:ext cx="1654919" cy="1667601"/>
          </a:xfrm>
          <a:prstGeom prst="leftCircularArrow">
            <a:avLst>
              <a:gd name="adj1" fmla="val 8909"/>
              <a:gd name="adj2" fmla="val 1142322"/>
              <a:gd name="adj3" fmla="val 6293598"/>
              <a:gd name="adj4" fmla="val 18900002"/>
              <a:gd name="adj5" fmla="val 12500"/>
            </a:avLst>
          </a:prstGeom>
          <a:solidFill>
            <a:srgbClr val="FFC000"/>
          </a:solidFill>
          <a:ln>
            <a:noFill/>
          </a:ln>
          <a:effectLst/>
        </p:spPr>
        <p:style>
          <a:lnRef idx="0">
            <a:scrgbClr r="0" g="0" b="0"/>
          </a:lnRef>
          <a:fillRef idx="3">
            <a:scrgbClr r="0" g="0" b="0"/>
          </a:fillRef>
          <a:effectRef idx="2">
            <a:scrgbClr r="0" g="0" b="0"/>
          </a:effectRef>
          <a:fontRef idx="minor">
            <a:schemeClr val="lt1"/>
          </a:fontRef>
        </p:style>
      </p:sp>
      <p:sp>
        <p:nvSpPr>
          <p:cNvPr id="57" name="空心弧 56"/>
          <p:cNvSpPr/>
          <p:nvPr/>
        </p:nvSpPr>
        <p:spPr>
          <a:xfrm>
            <a:off x="3561784" y="3226897"/>
            <a:ext cx="1421829" cy="1433085"/>
          </a:xfrm>
          <a:prstGeom prst="blockArc">
            <a:avLst>
              <a:gd name="adj1" fmla="val 13624405"/>
              <a:gd name="adj2" fmla="val 17228224"/>
              <a:gd name="adj3" fmla="val 11481"/>
            </a:avLst>
          </a:prstGeom>
          <a:solidFill>
            <a:srgbClr val="FF0000"/>
          </a:solidFill>
          <a:ln>
            <a:noFill/>
          </a:ln>
          <a:effectLst/>
        </p:spPr>
        <p:style>
          <a:lnRef idx="0">
            <a:scrgbClr r="0" g="0" b="0"/>
          </a:lnRef>
          <a:fillRef idx="3">
            <a:scrgbClr r="0" g="0" b="0"/>
          </a:fillRef>
          <a:effectRef idx="2">
            <a:scrgbClr r="0" g="0" b="0"/>
          </a:effectRef>
          <a:fontRef idx="minor">
            <a:schemeClr val="lt1"/>
          </a:fontRef>
        </p:style>
      </p:sp>
      <p:sp>
        <p:nvSpPr>
          <p:cNvPr id="59" name="空心弧 58"/>
          <p:cNvSpPr/>
          <p:nvPr/>
        </p:nvSpPr>
        <p:spPr>
          <a:xfrm>
            <a:off x="3561784" y="3226897"/>
            <a:ext cx="1421829" cy="1433085"/>
          </a:xfrm>
          <a:prstGeom prst="blockArc">
            <a:avLst>
              <a:gd name="adj1" fmla="val 17085111"/>
              <a:gd name="adj2" fmla="val 10799997"/>
              <a:gd name="adj3" fmla="val 11504"/>
            </a:avLst>
          </a:prstGeom>
          <a:solidFill>
            <a:srgbClr val="FF0000"/>
          </a:solidFill>
          <a:ln>
            <a:noFill/>
          </a:ln>
          <a:effectLst/>
        </p:spPr>
        <p:style>
          <a:lnRef idx="0">
            <a:scrgbClr r="0" g="0" b="0"/>
          </a:lnRef>
          <a:fillRef idx="3">
            <a:scrgbClr r="0" g="0" b="0"/>
          </a:fillRef>
          <a:effectRef idx="2">
            <a:scrgbClr r="0" g="0" b="0"/>
          </a:effectRef>
          <a:fontRef idx="minor">
            <a:schemeClr val="lt1"/>
          </a:fontRef>
        </p:style>
      </p:sp>
      <p:sp>
        <p:nvSpPr>
          <p:cNvPr id="61" name="任意多边形 60"/>
          <p:cNvSpPr/>
          <p:nvPr/>
        </p:nvSpPr>
        <p:spPr>
          <a:xfrm rot="17307692">
            <a:off x="3873116" y="1677149"/>
            <a:ext cx="1445345" cy="772921"/>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zh-CN" altLang="en-US" sz="2200">
              <a:solidFill>
                <a:schemeClr val="accent1">
                  <a:lumMod val="75000"/>
                </a:schemeClr>
              </a:solidFill>
            </a:endParaRPr>
          </a:p>
        </p:txBody>
      </p:sp>
      <p:sp>
        <p:nvSpPr>
          <p:cNvPr id="62" name="任意多边形 61"/>
          <p:cNvSpPr/>
          <p:nvPr/>
        </p:nvSpPr>
        <p:spPr>
          <a:xfrm rot="17307692">
            <a:off x="3524070" y="1274034"/>
            <a:ext cx="949179" cy="659640"/>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770" tIns="38885" rIns="77770" bIns="38885" rtlCol="0" anchor="ctr"/>
          <a:lstStyle/>
          <a:p>
            <a:pPr algn="ctr"/>
            <a:endParaRPr lang="zh-CN" altLang="en-US" sz="2200">
              <a:solidFill>
                <a:schemeClr val="accent1">
                  <a:lumMod val="75000"/>
                </a:schemeClr>
              </a:solidFill>
            </a:endParaRPr>
          </a:p>
        </p:txBody>
      </p:sp>
      <p:sp>
        <p:nvSpPr>
          <p:cNvPr id="76" name="TextBox 75"/>
          <p:cNvSpPr txBox="1"/>
          <p:nvPr/>
        </p:nvSpPr>
        <p:spPr>
          <a:xfrm>
            <a:off x="4017359" y="1540753"/>
            <a:ext cx="572237" cy="740249"/>
          </a:xfrm>
          <a:prstGeom prst="rect">
            <a:avLst/>
          </a:prstGeom>
          <a:noFill/>
        </p:spPr>
        <p:txBody>
          <a:bodyPr wrap="none" lIns="77770" tIns="38885" rIns="77770" bIns="38885" rtlCol="0">
            <a:spAutoFit/>
          </a:bodyPr>
          <a:lstStyle/>
          <a:p>
            <a:r>
              <a:rPr lang="en-US" altLang="zh-CN" sz="4300" b="1" dirty="0">
                <a:solidFill>
                  <a:schemeClr val="accent2">
                    <a:lumMod val="75000"/>
                  </a:schemeClr>
                </a:solidFill>
                <a:latin typeface="微软雅黑" pitchFamily="34" charset="-122"/>
                <a:ea typeface="微软雅黑" pitchFamily="34" charset="-122"/>
              </a:rPr>
              <a:t>A</a:t>
            </a:r>
            <a:endParaRPr lang="zh-CN" altLang="en-US" sz="4300" b="1" dirty="0">
              <a:solidFill>
                <a:schemeClr val="accent2">
                  <a:lumMod val="75000"/>
                </a:schemeClr>
              </a:solidFill>
              <a:latin typeface="微软雅黑" pitchFamily="34" charset="-122"/>
              <a:ea typeface="微软雅黑" pitchFamily="34" charset="-122"/>
            </a:endParaRPr>
          </a:p>
        </p:txBody>
      </p:sp>
      <p:sp>
        <p:nvSpPr>
          <p:cNvPr id="77" name="TextBox 76"/>
          <p:cNvSpPr txBox="1"/>
          <p:nvPr/>
        </p:nvSpPr>
        <p:spPr>
          <a:xfrm>
            <a:off x="3498307" y="2567024"/>
            <a:ext cx="533765" cy="740249"/>
          </a:xfrm>
          <a:prstGeom prst="rect">
            <a:avLst/>
          </a:prstGeom>
          <a:noFill/>
        </p:spPr>
        <p:txBody>
          <a:bodyPr wrap="none" lIns="77770" tIns="38885" rIns="77770" bIns="38885" rtlCol="0">
            <a:spAutoFit/>
          </a:bodyPr>
          <a:lstStyle/>
          <a:p>
            <a:r>
              <a:rPr lang="en-US" altLang="zh-CN" sz="4300" b="1" dirty="0">
                <a:solidFill>
                  <a:srgbClr val="FFC000"/>
                </a:solidFill>
                <a:latin typeface="微软雅黑" pitchFamily="34" charset="-122"/>
                <a:ea typeface="微软雅黑" pitchFamily="34" charset="-122"/>
              </a:rPr>
              <a:t>B</a:t>
            </a:r>
            <a:endParaRPr lang="zh-CN" altLang="en-US" sz="4300" b="1" dirty="0">
              <a:solidFill>
                <a:srgbClr val="FFC000"/>
              </a:solidFill>
              <a:latin typeface="微软雅黑" pitchFamily="34" charset="-122"/>
              <a:ea typeface="微软雅黑" pitchFamily="34" charset="-122"/>
            </a:endParaRPr>
          </a:p>
        </p:txBody>
      </p:sp>
      <p:sp>
        <p:nvSpPr>
          <p:cNvPr id="78" name="TextBox 77"/>
          <p:cNvSpPr txBox="1"/>
          <p:nvPr/>
        </p:nvSpPr>
        <p:spPr>
          <a:xfrm>
            <a:off x="4002075" y="3586485"/>
            <a:ext cx="528956" cy="740249"/>
          </a:xfrm>
          <a:prstGeom prst="rect">
            <a:avLst/>
          </a:prstGeom>
          <a:noFill/>
        </p:spPr>
        <p:txBody>
          <a:bodyPr wrap="none" lIns="77770" tIns="38885" rIns="77770" bIns="38885" rtlCol="0">
            <a:spAutoFit/>
          </a:bodyPr>
          <a:lstStyle/>
          <a:p>
            <a:r>
              <a:rPr lang="en-US" altLang="zh-CN" sz="4300" b="1" dirty="0">
                <a:solidFill>
                  <a:schemeClr val="accent2">
                    <a:lumMod val="75000"/>
                  </a:schemeClr>
                </a:solidFill>
                <a:latin typeface="微软雅黑" pitchFamily="34" charset="-122"/>
                <a:ea typeface="微软雅黑" pitchFamily="34" charset="-122"/>
              </a:rPr>
              <a:t>C</a:t>
            </a:r>
            <a:endParaRPr lang="zh-CN" altLang="en-US" sz="4300" b="1" dirty="0">
              <a:solidFill>
                <a:schemeClr val="accent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211095"/>
      </p:ext>
    </p:extLst>
  </p:cSld>
  <p:clrMapOvr>
    <a:masterClrMapping/>
  </p:clrMapOvr>
  <mc:AlternateContent xmlns:mc="http://schemas.openxmlformats.org/markup-compatibility/2006" xmlns:p14="http://schemas.microsoft.com/office/powerpoint/2010/main">
    <mc:Choice Requires="p14">
      <p:transition spd="slow" p14:dur="1200" advClick="0" advTm="10000">
        <p14:prism/>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heel(4)">
                                      <p:cBhvr>
                                        <p:cTn id="7" dur="1000"/>
                                        <p:tgtEl>
                                          <p:spTgt spid="5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350"/>
                                        <p:tgtEl>
                                          <p:spTgt spid="62"/>
                                        </p:tgtEl>
                                      </p:cBhvr>
                                    </p:animEffect>
                                  </p:childTnLst>
                                </p:cTn>
                              </p:par>
                            </p:childTnLst>
                          </p:cTn>
                        </p:par>
                        <p:par>
                          <p:cTn id="12" fill="hold">
                            <p:stCondLst>
                              <p:cond delay="1350"/>
                            </p:stCondLst>
                            <p:childTnLst>
                              <p:par>
                                <p:cTn id="13" presetID="22" presetClass="entr" presetSubtype="1"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up)">
                                      <p:cBhvr>
                                        <p:cTn id="15" dur="600"/>
                                        <p:tgtEl>
                                          <p:spTgt spid="61"/>
                                        </p:tgtEl>
                                      </p:cBhvr>
                                    </p:animEffect>
                                  </p:childTnLst>
                                </p:cTn>
                              </p:par>
                            </p:childTnLst>
                          </p:cTn>
                        </p:par>
                        <p:par>
                          <p:cTn id="16" fill="hold">
                            <p:stCondLst>
                              <p:cond delay="195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450"/>
                            </p:stCondLst>
                            <p:childTnLst>
                              <p:par>
                                <p:cTn id="21" presetID="1"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26" presetClass="emph" presetSubtype="0" fill="hold" grpId="1" nodeType="with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par>
                          <p:cTn id="26" fill="hold">
                            <p:stCondLst>
                              <p:cond delay="2950"/>
                            </p:stCondLst>
                            <p:childTnLst>
                              <p:par>
                                <p:cTn id="27" presetID="22" presetClass="entr" presetSubtype="8"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par>
                          <p:cTn id="33" fill="hold">
                            <p:stCondLst>
                              <p:cond delay="3450"/>
                            </p:stCondLst>
                            <p:childTnLst>
                              <p:par>
                                <p:cTn id="34" presetID="22" presetClass="entr" presetSubtype="1"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up)">
                                      <p:cBhvr>
                                        <p:cTn id="36" dur="750"/>
                                        <p:tgtEl>
                                          <p:spTgt spid="56"/>
                                        </p:tgtEl>
                                      </p:cBhvr>
                                    </p:animEffect>
                                  </p:childTnLst>
                                </p:cTn>
                              </p:par>
                            </p:childTnLst>
                          </p:cTn>
                        </p:par>
                        <p:par>
                          <p:cTn id="37" fill="hold">
                            <p:stCondLst>
                              <p:cond delay="4200"/>
                            </p:stCondLst>
                            <p:childTnLst>
                              <p:par>
                                <p:cTn id="38" presetID="10" presetClass="entr" presetSubtype="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childTnLst>
                          </p:cTn>
                        </p:par>
                        <p:par>
                          <p:cTn id="41" fill="hold">
                            <p:stCondLst>
                              <p:cond delay="4700"/>
                            </p:stCondLst>
                            <p:childTnLst>
                              <p:par>
                                <p:cTn id="42" presetID="1"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par>
                                <p:cTn id="44" presetID="26" presetClass="emph" presetSubtype="0" fill="hold" grpId="1" nodeType="withEffect">
                                  <p:stCondLst>
                                    <p:cond delay="0"/>
                                  </p:stCondLst>
                                  <p:childTnLst>
                                    <p:animEffect transition="out" filter="fade">
                                      <p:cBhvr>
                                        <p:cTn id="45" dur="500" tmFilter="0, 0; .2, .5; .8, .5; 1, 0"/>
                                        <p:tgtEl>
                                          <p:spTgt spid="54"/>
                                        </p:tgtEl>
                                      </p:cBhvr>
                                    </p:animEffect>
                                    <p:animScale>
                                      <p:cBhvr>
                                        <p:cTn id="46" dur="250" autoRev="1" fill="hold"/>
                                        <p:tgtEl>
                                          <p:spTgt spid="54"/>
                                        </p:tgtEl>
                                      </p:cBhvr>
                                      <p:by x="105000" y="105000"/>
                                    </p:animScale>
                                  </p:childTnLst>
                                </p:cTn>
                              </p:par>
                            </p:childTnLst>
                          </p:cTn>
                        </p:par>
                        <p:par>
                          <p:cTn id="47" fill="hold">
                            <p:stCondLst>
                              <p:cond delay="5200"/>
                            </p:stCondLst>
                            <p:childTnLst>
                              <p:par>
                                <p:cTn id="48" presetID="22" presetClass="entr" presetSubtype="2"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right)">
                                      <p:cBhvr>
                                        <p:cTn id="50" dur="500"/>
                                        <p:tgtEl>
                                          <p:spTgt spid="34"/>
                                        </p:tgtEl>
                                      </p:cBhvr>
                                    </p:animEffect>
                                  </p:childTnLst>
                                </p:cTn>
                              </p:par>
                            </p:childTnLst>
                          </p:cTn>
                        </p:par>
                        <p:par>
                          <p:cTn id="51" fill="hold">
                            <p:stCondLst>
                              <p:cond delay="5700"/>
                            </p:stCondLst>
                            <p:childTnLst>
                              <p:par>
                                <p:cTn id="52" presetID="22" presetClass="entr" presetSubtype="2"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right)">
                                      <p:cBhvr>
                                        <p:cTn id="54" dur="500"/>
                                        <p:tgtEl>
                                          <p:spTgt spid="55"/>
                                        </p:tgtEl>
                                      </p:cBhvr>
                                    </p:animEffect>
                                  </p:childTnLst>
                                </p:cTn>
                              </p:par>
                            </p:childTnLst>
                          </p:cTn>
                        </p:par>
                        <p:par>
                          <p:cTn id="55" fill="hold">
                            <p:stCondLst>
                              <p:cond delay="6200"/>
                            </p:stCondLst>
                            <p:childTnLst>
                              <p:par>
                                <p:cTn id="56" presetID="22" presetClass="entr" presetSubtype="8" fill="hold" nodeType="after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left)">
                                      <p:cBhvr>
                                        <p:cTn id="58" dur="250"/>
                                        <p:tgtEl>
                                          <p:spTgt spid="57"/>
                                        </p:tgtEl>
                                      </p:cBhvr>
                                    </p:animEffect>
                                  </p:childTnLst>
                                </p:cTn>
                              </p:par>
                            </p:childTnLst>
                          </p:cTn>
                        </p:par>
                        <p:par>
                          <p:cTn id="59" fill="hold">
                            <p:stCondLst>
                              <p:cond delay="6450"/>
                            </p:stCondLst>
                            <p:childTnLst>
                              <p:par>
                                <p:cTn id="60" presetID="21" presetClass="entr" presetSubtype="1" fill="hold"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heel(1)">
                                      <p:cBhvr>
                                        <p:cTn id="62" dur="1000"/>
                                        <p:tgtEl>
                                          <p:spTgt spid="59"/>
                                        </p:tgtEl>
                                      </p:cBhvr>
                                    </p:animEffect>
                                  </p:childTnLst>
                                </p:cTn>
                              </p:par>
                            </p:childTnLst>
                          </p:cTn>
                        </p:par>
                        <p:par>
                          <p:cTn id="63" fill="hold">
                            <p:stCondLst>
                              <p:cond delay="7450"/>
                            </p:stCondLst>
                            <p:childTnLst>
                              <p:par>
                                <p:cTn id="64" presetID="10" presetClass="entr" presetSubtype="0" fill="hold" grpId="0" nodeType="after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par>
                          <p:cTn id="67" fill="hold">
                            <p:stCondLst>
                              <p:cond delay="7950"/>
                            </p:stCondLst>
                            <p:childTnLst>
                              <p:par>
                                <p:cTn id="68" presetID="1" presetClass="entr" presetSubtype="0"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26" presetClass="emph" presetSubtype="0" fill="hold" grpId="1" nodeType="withEffect">
                                  <p:stCondLst>
                                    <p:cond delay="0"/>
                                  </p:stCondLst>
                                  <p:childTnLst>
                                    <p:animEffect transition="out" filter="fade">
                                      <p:cBhvr>
                                        <p:cTn id="71" dur="500" tmFilter="0, 0; .2, .5; .8, .5; 1, 0"/>
                                        <p:tgtEl>
                                          <p:spTgt spid="37"/>
                                        </p:tgtEl>
                                      </p:cBhvr>
                                    </p:animEffect>
                                    <p:animScale>
                                      <p:cBhvr>
                                        <p:cTn id="72" dur="250" autoRev="1" fill="hold"/>
                                        <p:tgtEl>
                                          <p:spTgt spid="37"/>
                                        </p:tgtEl>
                                      </p:cBhvr>
                                      <p:by x="105000" y="105000"/>
                                    </p:animScale>
                                  </p:childTnLst>
                                </p:cTn>
                              </p:par>
                            </p:childTnLst>
                          </p:cTn>
                        </p:par>
                        <p:par>
                          <p:cTn id="73" fill="hold">
                            <p:stCondLst>
                              <p:cond delay="8450"/>
                            </p:stCondLst>
                            <p:childTnLst>
                              <p:par>
                                <p:cTn id="74" presetID="22" presetClass="entr" presetSubtype="8"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2" grpId="0"/>
      <p:bldP spid="33" grpId="0"/>
      <p:bldP spid="34" grpId="0"/>
      <p:bldP spid="35" grpId="0" animBg="1"/>
      <p:bldP spid="35" grpId="1" animBg="1"/>
      <p:bldP spid="36" grpId="0"/>
      <p:bldP spid="37" grpId="0" animBg="1"/>
      <p:bldP spid="37" grpId="1" animBg="1"/>
      <p:bldP spid="38" grpId="0"/>
      <p:bldP spid="54" grpId="0" animBg="1"/>
      <p:bldP spid="54" grpId="1" animBg="1"/>
      <p:bldP spid="55" grpId="0"/>
      <p:bldP spid="61" grpId="0" animBg="1"/>
      <p:bldP spid="62" grpId="0" animBg="1"/>
      <p:bldP spid="76" grpId="0"/>
      <p:bldP spid="77" grpId="0"/>
      <p:bldP spid="7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43" name="齿轮1"/>
          <p:cNvSpPr/>
          <p:nvPr/>
        </p:nvSpPr>
        <p:spPr>
          <a:xfrm>
            <a:off x="3891560" y="2587520"/>
            <a:ext cx="2235200" cy="2235200"/>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solidFill>
            <a:srgbClr val="C80000"/>
          </a:solidFill>
          <a:ln w="25400" cap="flat" cmpd="sng" algn="ctr">
            <a:noFill/>
            <a:prstDash val="solid"/>
          </a:ln>
          <a:effectLst>
            <a:outerShdw blurRad="50800" dist="38100" algn="l" rotWithShape="0">
              <a:prstClr val="black">
                <a:alpha val="40000"/>
              </a:prstClr>
            </a:outerShdw>
          </a:effectLst>
        </p:spPr>
        <p:txBody>
          <a:bodyPr lIns="91430" tIns="45716" rIns="91430" bIns="45716" anchor="ctr"/>
          <a:lstStyle/>
          <a:p>
            <a:pPr algn="ctr">
              <a:lnSpc>
                <a:spcPct val="120000"/>
              </a:lnSpc>
              <a:defRPr/>
            </a:pPr>
            <a:r>
              <a:rPr lang="zh-CN" altLang="en-US" sz="2800" b="1" kern="0" dirty="0">
                <a:solidFill>
                  <a:sysClr val="window" lastClr="FFFFFF"/>
                </a:solidFill>
                <a:latin typeface="Calibri"/>
                <a:ea typeface="微软雅黑" pitchFamily="34" charset="-122"/>
              </a:rPr>
              <a:t>文本</a:t>
            </a:r>
            <a:r>
              <a:rPr lang="en-US" altLang="zh-CN" sz="2800" b="1" kern="0" dirty="0">
                <a:solidFill>
                  <a:sysClr val="window" lastClr="FFFFFF"/>
                </a:solidFill>
                <a:latin typeface="Calibri"/>
                <a:ea typeface="微软雅黑" pitchFamily="34" charset="-122"/>
              </a:rPr>
              <a:t>1</a:t>
            </a:r>
            <a:endParaRPr lang="zh-CN" altLang="en-US" sz="2800" b="1" kern="0" dirty="0">
              <a:solidFill>
                <a:sysClr val="window" lastClr="FFFFFF"/>
              </a:solidFill>
              <a:latin typeface="Calibri"/>
              <a:ea typeface="微软雅黑" pitchFamily="34" charset="-122"/>
            </a:endParaRPr>
          </a:p>
        </p:txBody>
      </p:sp>
      <p:sp>
        <p:nvSpPr>
          <p:cNvPr id="44" name="齿轮2"/>
          <p:cNvSpPr/>
          <p:nvPr/>
        </p:nvSpPr>
        <p:spPr>
          <a:xfrm>
            <a:off x="2651966" y="2072030"/>
            <a:ext cx="1625600" cy="1625600"/>
          </a:xfrm>
          <a:custGeom>
            <a:avLst/>
            <a:gdLst>
              <a:gd name="connsiteX0" fmla="*/ 1216350 w 1625600"/>
              <a:gd name="connsiteY0" fmla="*/ 411723 h 1625600"/>
              <a:gd name="connsiteX1" fmla="*/ 1456181 w 1625600"/>
              <a:gd name="connsiteY1" fmla="*/ 339443 h 1625600"/>
              <a:gd name="connsiteX2" fmla="*/ 1544430 w 1625600"/>
              <a:gd name="connsiteY2" fmla="*/ 492294 h 1625600"/>
              <a:gd name="connsiteX3" fmla="*/ 1361918 w 1625600"/>
              <a:gd name="connsiteY3" fmla="*/ 663854 h 1625600"/>
              <a:gd name="connsiteX4" fmla="*/ 1361918 w 1625600"/>
              <a:gd name="connsiteY4" fmla="*/ 961747 h 1625600"/>
              <a:gd name="connsiteX5" fmla="*/ 1544430 w 1625600"/>
              <a:gd name="connsiteY5" fmla="*/ 1133306 h 1625600"/>
              <a:gd name="connsiteX6" fmla="*/ 1456181 w 1625600"/>
              <a:gd name="connsiteY6" fmla="*/ 1286157 h 1625600"/>
              <a:gd name="connsiteX7" fmla="*/ 1216350 w 1625600"/>
              <a:gd name="connsiteY7" fmla="*/ 1213877 h 1625600"/>
              <a:gd name="connsiteX8" fmla="*/ 958367 w 1625600"/>
              <a:gd name="connsiteY8" fmla="*/ 1362823 h 1625600"/>
              <a:gd name="connsiteX9" fmla="*/ 901049 w 1625600"/>
              <a:gd name="connsiteY9" fmla="*/ 1606663 h 1625600"/>
              <a:gd name="connsiteX10" fmla="*/ 724551 w 1625600"/>
              <a:gd name="connsiteY10" fmla="*/ 1606663 h 1625600"/>
              <a:gd name="connsiteX11" fmla="*/ 667232 w 1625600"/>
              <a:gd name="connsiteY11" fmla="*/ 1362823 h 1625600"/>
              <a:gd name="connsiteX12" fmla="*/ 409249 w 1625600"/>
              <a:gd name="connsiteY12" fmla="*/ 1213877 h 1625600"/>
              <a:gd name="connsiteX13" fmla="*/ 169419 w 1625600"/>
              <a:gd name="connsiteY13" fmla="*/ 1286157 h 1625600"/>
              <a:gd name="connsiteX14" fmla="*/ 81170 w 1625600"/>
              <a:gd name="connsiteY14" fmla="*/ 1133306 h 1625600"/>
              <a:gd name="connsiteX15" fmla="*/ 263682 w 1625600"/>
              <a:gd name="connsiteY15" fmla="*/ 961746 h 1625600"/>
              <a:gd name="connsiteX16" fmla="*/ 263682 w 1625600"/>
              <a:gd name="connsiteY16" fmla="*/ 663853 h 1625600"/>
              <a:gd name="connsiteX17" fmla="*/ 81170 w 1625600"/>
              <a:gd name="connsiteY17" fmla="*/ 492294 h 1625600"/>
              <a:gd name="connsiteX18" fmla="*/ 169419 w 1625600"/>
              <a:gd name="connsiteY18" fmla="*/ 339443 h 1625600"/>
              <a:gd name="connsiteX19" fmla="*/ 409250 w 1625600"/>
              <a:gd name="connsiteY19" fmla="*/ 411723 h 1625600"/>
              <a:gd name="connsiteX20" fmla="*/ 667233 w 1625600"/>
              <a:gd name="connsiteY20" fmla="*/ 262777 h 1625600"/>
              <a:gd name="connsiteX21" fmla="*/ 724551 w 1625600"/>
              <a:gd name="connsiteY21" fmla="*/ 18937 h 1625600"/>
              <a:gd name="connsiteX22" fmla="*/ 901049 w 1625600"/>
              <a:gd name="connsiteY22" fmla="*/ 18937 h 1625600"/>
              <a:gd name="connsiteX23" fmla="*/ 958368 w 1625600"/>
              <a:gd name="connsiteY23" fmla="*/ 262777 h 1625600"/>
              <a:gd name="connsiteX24" fmla="*/ 1216351 w 1625600"/>
              <a:gd name="connsiteY24" fmla="*/ 411723 h 1625600"/>
              <a:gd name="connsiteX25" fmla="*/ 1216350 w 1625600"/>
              <a:gd name="connsiteY25" fmla="*/ 411723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25600" h="1625600">
                <a:moveTo>
                  <a:pt x="1216350" y="411723"/>
                </a:moveTo>
                <a:lnTo>
                  <a:pt x="1456181" y="339443"/>
                </a:lnTo>
                <a:lnTo>
                  <a:pt x="1544430" y="492294"/>
                </a:lnTo>
                <a:lnTo>
                  <a:pt x="1361918" y="663854"/>
                </a:lnTo>
                <a:cubicBezTo>
                  <a:pt x="1388374" y="761389"/>
                  <a:pt x="1388374" y="864211"/>
                  <a:pt x="1361918" y="961747"/>
                </a:cubicBezTo>
                <a:lnTo>
                  <a:pt x="1544430" y="1133306"/>
                </a:lnTo>
                <a:lnTo>
                  <a:pt x="1456181" y="1286157"/>
                </a:lnTo>
                <a:lnTo>
                  <a:pt x="1216350" y="1213877"/>
                </a:lnTo>
                <a:cubicBezTo>
                  <a:pt x="1145110" y="1285556"/>
                  <a:pt x="1056063" y="1336967"/>
                  <a:pt x="958367" y="1362823"/>
                </a:cubicBezTo>
                <a:lnTo>
                  <a:pt x="901049" y="1606663"/>
                </a:lnTo>
                <a:lnTo>
                  <a:pt x="724551" y="1606663"/>
                </a:lnTo>
                <a:lnTo>
                  <a:pt x="667232" y="1362823"/>
                </a:lnTo>
                <a:cubicBezTo>
                  <a:pt x="569536" y="1336967"/>
                  <a:pt x="480489" y="1285556"/>
                  <a:pt x="409249" y="1213877"/>
                </a:cubicBezTo>
                <a:lnTo>
                  <a:pt x="169419" y="1286157"/>
                </a:lnTo>
                <a:lnTo>
                  <a:pt x="81170" y="1133306"/>
                </a:lnTo>
                <a:lnTo>
                  <a:pt x="263682" y="961746"/>
                </a:lnTo>
                <a:cubicBezTo>
                  <a:pt x="237226" y="864211"/>
                  <a:pt x="237226" y="761389"/>
                  <a:pt x="263682" y="663853"/>
                </a:cubicBezTo>
                <a:lnTo>
                  <a:pt x="81170" y="492294"/>
                </a:lnTo>
                <a:lnTo>
                  <a:pt x="169419" y="339443"/>
                </a:lnTo>
                <a:lnTo>
                  <a:pt x="409250" y="411723"/>
                </a:lnTo>
                <a:cubicBezTo>
                  <a:pt x="480490" y="340044"/>
                  <a:pt x="569537" y="288633"/>
                  <a:pt x="667233" y="262777"/>
                </a:cubicBezTo>
                <a:lnTo>
                  <a:pt x="724551" y="18937"/>
                </a:lnTo>
                <a:lnTo>
                  <a:pt x="901049" y="18937"/>
                </a:lnTo>
                <a:lnTo>
                  <a:pt x="958368" y="262777"/>
                </a:lnTo>
                <a:cubicBezTo>
                  <a:pt x="1056064" y="288633"/>
                  <a:pt x="1145111" y="340044"/>
                  <a:pt x="1216351" y="411723"/>
                </a:cubicBezTo>
                <a:lnTo>
                  <a:pt x="1216350" y="411723"/>
                </a:ln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lIns="91430" tIns="45716" rIns="91430" bIns="45716" anchor="ctr"/>
          <a:lstStyle/>
          <a:p>
            <a:pPr algn="ctr">
              <a:lnSpc>
                <a:spcPct val="120000"/>
              </a:lnSpc>
              <a:defRPr/>
            </a:pPr>
            <a:r>
              <a:rPr lang="zh-CN" altLang="en-US" b="1" kern="0">
                <a:solidFill>
                  <a:srgbClr val="4D4D4D"/>
                </a:solidFill>
                <a:latin typeface="微软雅黑" pitchFamily="34" charset="-122"/>
                <a:ea typeface="微软雅黑" pitchFamily="34" charset="-122"/>
              </a:rPr>
              <a:t>文本</a:t>
            </a:r>
            <a:r>
              <a:rPr lang="en-US" altLang="zh-CN" b="1" kern="0" dirty="0">
                <a:solidFill>
                  <a:srgbClr val="4D4D4D"/>
                </a:solidFill>
                <a:latin typeface="微软雅黑" pitchFamily="34" charset="-122"/>
                <a:ea typeface="微软雅黑" pitchFamily="34" charset="-122"/>
              </a:rPr>
              <a:t>2</a:t>
            </a:r>
            <a:endParaRPr lang="zh-CN" altLang="en-US" b="1" kern="0">
              <a:solidFill>
                <a:srgbClr val="4D4D4D"/>
              </a:solidFill>
              <a:latin typeface="微软雅黑" pitchFamily="34" charset="-122"/>
              <a:ea typeface="微软雅黑" pitchFamily="34" charset="-122"/>
            </a:endParaRPr>
          </a:p>
        </p:txBody>
      </p:sp>
      <p:sp>
        <p:nvSpPr>
          <p:cNvPr id="45" name="齿轮3"/>
          <p:cNvSpPr/>
          <p:nvPr/>
        </p:nvSpPr>
        <p:spPr>
          <a:xfrm>
            <a:off x="3383486" y="771550"/>
            <a:ext cx="1950720" cy="1950720"/>
          </a:xfrm>
          <a:custGeom>
            <a:avLst/>
            <a:gdLst>
              <a:gd name="connsiteX0" fmla="*/ 1191775 w 1592756"/>
              <a:gd name="connsiteY0" fmla="*/ 403405 h 1592756"/>
              <a:gd name="connsiteX1" fmla="*/ 1426760 w 1592756"/>
              <a:gd name="connsiteY1" fmla="*/ 332584 h 1592756"/>
              <a:gd name="connsiteX2" fmla="*/ 1513226 w 1592756"/>
              <a:gd name="connsiteY2" fmla="*/ 482348 h 1592756"/>
              <a:gd name="connsiteX3" fmla="*/ 1334401 w 1592756"/>
              <a:gd name="connsiteY3" fmla="*/ 650441 h 1592756"/>
              <a:gd name="connsiteX4" fmla="*/ 1334401 w 1592756"/>
              <a:gd name="connsiteY4" fmla="*/ 942315 h 1592756"/>
              <a:gd name="connsiteX5" fmla="*/ 1513226 w 1592756"/>
              <a:gd name="connsiteY5" fmla="*/ 1110408 h 1592756"/>
              <a:gd name="connsiteX6" fmla="*/ 1426760 w 1592756"/>
              <a:gd name="connsiteY6" fmla="*/ 1260172 h 1592756"/>
              <a:gd name="connsiteX7" fmla="*/ 1191775 w 1592756"/>
              <a:gd name="connsiteY7" fmla="*/ 1189351 h 1592756"/>
              <a:gd name="connsiteX8" fmla="*/ 939004 w 1592756"/>
              <a:gd name="connsiteY8" fmla="*/ 1335288 h 1592756"/>
              <a:gd name="connsiteX9" fmla="*/ 882844 w 1592756"/>
              <a:gd name="connsiteY9" fmla="*/ 1574202 h 1592756"/>
              <a:gd name="connsiteX10" fmla="*/ 709912 w 1592756"/>
              <a:gd name="connsiteY10" fmla="*/ 1574202 h 1592756"/>
              <a:gd name="connsiteX11" fmla="*/ 653752 w 1592756"/>
              <a:gd name="connsiteY11" fmla="*/ 1335288 h 1592756"/>
              <a:gd name="connsiteX12" fmla="*/ 400981 w 1592756"/>
              <a:gd name="connsiteY12" fmla="*/ 1189351 h 1592756"/>
              <a:gd name="connsiteX13" fmla="*/ 165996 w 1592756"/>
              <a:gd name="connsiteY13" fmla="*/ 1260172 h 1592756"/>
              <a:gd name="connsiteX14" fmla="*/ 79530 w 1592756"/>
              <a:gd name="connsiteY14" fmla="*/ 1110408 h 1592756"/>
              <a:gd name="connsiteX15" fmla="*/ 258355 w 1592756"/>
              <a:gd name="connsiteY15" fmla="*/ 942315 h 1592756"/>
              <a:gd name="connsiteX16" fmla="*/ 258355 w 1592756"/>
              <a:gd name="connsiteY16" fmla="*/ 650441 h 1592756"/>
              <a:gd name="connsiteX17" fmla="*/ 79530 w 1592756"/>
              <a:gd name="connsiteY17" fmla="*/ 482348 h 1592756"/>
              <a:gd name="connsiteX18" fmla="*/ 165996 w 1592756"/>
              <a:gd name="connsiteY18" fmla="*/ 332584 h 1592756"/>
              <a:gd name="connsiteX19" fmla="*/ 400981 w 1592756"/>
              <a:gd name="connsiteY19" fmla="*/ 403405 h 1592756"/>
              <a:gd name="connsiteX20" fmla="*/ 653752 w 1592756"/>
              <a:gd name="connsiteY20" fmla="*/ 257468 h 1592756"/>
              <a:gd name="connsiteX21" fmla="*/ 709912 w 1592756"/>
              <a:gd name="connsiteY21" fmla="*/ 18554 h 1592756"/>
              <a:gd name="connsiteX22" fmla="*/ 882844 w 1592756"/>
              <a:gd name="connsiteY22" fmla="*/ 18554 h 1592756"/>
              <a:gd name="connsiteX23" fmla="*/ 939004 w 1592756"/>
              <a:gd name="connsiteY23" fmla="*/ 257468 h 1592756"/>
              <a:gd name="connsiteX24" fmla="*/ 1191775 w 1592756"/>
              <a:gd name="connsiteY24" fmla="*/ 403405 h 159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92756" h="1592756">
                <a:moveTo>
                  <a:pt x="1025173" y="402893"/>
                </a:moveTo>
                <a:lnTo>
                  <a:pt x="1195533" y="297380"/>
                </a:lnTo>
                <a:lnTo>
                  <a:pt x="1295376" y="397223"/>
                </a:lnTo>
                <a:lnTo>
                  <a:pt x="1189863" y="567584"/>
                </a:lnTo>
                <a:cubicBezTo>
                  <a:pt x="1230502" y="637475"/>
                  <a:pt x="1251792" y="716930"/>
                  <a:pt x="1251543" y="797777"/>
                </a:cubicBezTo>
                <a:lnTo>
                  <a:pt x="1428100" y="892558"/>
                </a:lnTo>
                <a:lnTo>
                  <a:pt x="1391556" y="1028945"/>
                </a:lnTo>
                <a:lnTo>
                  <a:pt x="1191263" y="1022749"/>
                </a:lnTo>
                <a:cubicBezTo>
                  <a:pt x="1151054" y="1092889"/>
                  <a:pt x="1092889" y="1151054"/>
                  <a:pt x="1022749" y="1191262"/>
                </a:cubicBezTo>
                <a:lnTo>
                  <a:pt x="1028945" y="1391556"/>
                </a:lnTo>
                <a:lnTo>
                  <a:pt x="892558" y="1428101"/>
                </a:lnTo>
                <a:lnTo>
                  <a:pt x="797778" y="1251543"/>
                </a:lnTo>
                <a:cubicBezTo>
                  <a:pt x="716930" y="1251791"/>
                  <a:pt x="637475" y="1230502"/>
                  <a:pt x="567583" y="1189863"/>
                </a:cubicBezTo>
                <a:lnTo>
                  <a:pt x="397223" y="1295376"/>
                </a:lnTo>
                <a:lnTo>
                  <a:pt x="297380" y="1195533"/>
                </a:lnTo>
                <a:lnTo>
                  <a:pt x="402893" y="1025172"/>
                </a:lnTo>
                <a:cubicBezTo>
                  <a:pt x="362254" y="955281"/>
                  <a:pt x="340964" y="875826"/>
                  <a:pt x="341213" y="794979"/>
                </a:cubicBezTo>
                <a:lnTo>
                  <a:pt x="164656" y="700198"/>
                </a:lnTo>
                <a:lnTo>
                  <a:pt x="201200" y="563811"/>
                </a:lnTo>
                <a:lnTo>
                  <a:pt x="401493" y="570007"/>
                </a:lnTo>
                <a:cubicBezTo>
                  <a:pt x="441702" y="499867"/>
                  <a:pt x="499867" y="441702"/>
                  <a:pt x="570007" y="401494"/>
                </a:cubicBezTo>
                <a:lnTo>
                  <a:pt x="563811" y="201200"/>
                </a:lnTo>
                <a:lnTo>
                  <a:pt x="700198" y="164655"/>
                </a:lnTo>
                <a:lnTo>
                  <a:pt x="794978" y="341213"/>
                </a:lnTo>
                <a:cubicBezTo>
                  <a:pt x="875826" y="340965"/>
                  <a:pt x="955281" y="362254"/>
                  <a:pt x="1025173" y="402893"/>
                </a:cubicBez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lIns="91430" tIns="45716" rIns="91430" bIns="45716" anchor="ctr"/>
          <a:lstStyle/>
          <a:p>
            <a:pPr algn="ctr">
              <a:lnSpc>
                <a:spcPct val="120000"/>
              </a:lnSpc>
              <a:defRPr/>
            </a:pPr>
            <a:r>
              <a:rPr lang="zh-CN" altLang="en-US" b="1" kern="0">
                <a:solidFill>
                  <a:srgbClr val="4D4D4D"/>
                </a:solidFill>
                <a:latin typeface="微软雅黑" pitchFamily="34" charset="-122"/>
                <a:ea typeface="微软雅黑" pitchFamily="34" charset="-122"/>
              </a:rPr>
              <a:t>文本</a:t>
            </a:r>
            <a:r>
              <a:rPr lang="en-US" altLang="zh-CN" b="1" kern="0" dirty="0">
                <a:solidFill>
                  <a:srgbClr val="4D4D4D"/>
                </a:solidFill>
                <a:latin typeface="微软雅黑" pitchFamily="34" charset="-122"/>
                <a:ea typeface="微软雅黑" pitchFamily="34" charset="-122"/>
              </a:rPr>
              <a:t>3</a:t>
            </a:r>
            <a:endParaRPr lang="zh-CN" altLang="en-US" b="1" kern="0" dirty="0">
              <a:solidFill>
                <a:srgbClr val="4D4D4D"/>
              </a:solidFill>
              <a:latin typeface="微软雅黑" pitchFamily="34" charset="-122"/>
              <a:ea typeface="微软雅黑" pitchFamily="34" charset="-122"/>
            </a:endParaRPr>
          </a:p>
        </p:txBody>
      </p:sp>
      <p:sp>
        <p:nvSpPr>
          <p:cNvPr id="59" name="箭头1"/>
          <p:cNvSpPr/>
          <p:nvPr/>
        </p:nvSpPr>
        <p:spPr>
          <a:xfrm>
            <a:off x="3779151" y="2263870"/>
            <a:ext cx="2861057" cy="2861056"/>
          </a:xfrm>
          <a:prstGeom prst="circularArrow">
            <a:avLst>
              <a:gd name="adj1" fmla="val 4687"/>
              <a:gd name="adj2" fmla="val 299029"/>
              <a:gd name="adj3" fmla="val 2513083"/>
              <a:gd name="adj4" fmla="val 15867933"/>
              <a:gd name="adj5" fmla="val 5469"/>
            </a:avLst>
          </a:pr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sp>
      <p:sp>
        <p:nvSpPr>
          <p:cNvPr id="60" name="箭头2"/>
          <p:cNvSpPr/>
          <p:nvPr/>
        </p:nvSpPr>
        <p:spPr>
          <a:xfrm>
            <a:off x="2364076" y="1712905"/>
            <a:ext cx="2078737" cy="2078736"/>
          </a:xfrm>
          <a:prstGeom prst="leftCircularArrow">
            <a:avLst>
              <a:gd name="adj1" fmla="val 6452"/>
              <a:gd name="adj2" fmla="val 429999"/>
              <a:gd name="adj3" fmla="val 10489124"/>
              <a:gd name="adj4" fmla="val 14837806"/>
              <a:gd name="adj5" fmla="val 7527"/>
            </a:avLst>
          </a:prstGeom>
          <a:solidFill>
            <a:srgbClr val="C80000"/>
          </a:solidFill>
          <a:ln w="25400" cap="flat" cmpd="sng" algn="ctr">
            <a:noFill/>
            <a:prstDash val="solid"/>
          </a:ln>
          <a:effectLst>
            <a:outerShdw blurRad="50800" dist="38100" algn="l" rotWithShape="0">
              <a:prstClr val="black">
                <a:alpha val="40000"/>
              </a:prstClr>
            </a:outerShdw>
          </a:effectLst>
        </p:spPr>
      </p:sp>
      <p:sp>
        <p:nvSpPr>
          <p:cNvPr id="61" name="Text Box 40"/>
          <p:cNvSpPr txBox="1">
            <a:spLocks noChangeArrowheads="1"/>
          </p:cNvSpPr>
          <p:nvPr/>
        </p:nvSpPr>
        <p:spPr bwMode="gray">
          <a:xfrm>
            <a:off x="539552" y="4116517"/>
            <a:ext cx="3255336" cy="609398"/>
          </a:xfrm>
          <a:prstGeom prst="rect">
            <a:avLst/>
          </a:prstGeom>
          <a:noFill/>
          <a:ln w="9525">
            <a:noFill/>
            <a:miter lim="800000"/>
            <a:headEnd/>
            <a:tailEnd/>
          </a:ln>
        </p:spPr>
        <p:txBody>
          <a:bodyPr wrap="square" lIns="91430" tIns="45716" rIns="91430" bIns="45716">
            <a:spAutoFit/>
          </a:bodyPr>
          <a:lstStyle/>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p:txBody>
      </p:sp>
      <p:sp>
        <p:nvSpPr>
          <p:cNvPr id="62" name="Rectangle 11"/>
          <p:cNvSpPr>
            <a:spLocks noChangeArrowheads="1"/>
          </p:cNvSpPr>
          <p:nvPr/>
        </p:nvSpPr>
        <p:spPr bwMode="gray">
          <a:xfrm>
            <a:off x="613570" y="3739648"/>
            <a:ext cx="2500330" cy="358775"/>
          </a:xfrm>
          <a:prstGeom prst="rect">
            <a:avLst/>
          </a:prstGeom>
          <a:noFill/>
          <a:ln>
            <a:noFill/>
          </a:ln>
          <a:extLst/>
        </p:spPr>
        <p:txBody>
          <a:bodyPr lIns="0" tIns="0" rIns="0" bIns="0" anchor="ctr"/>
          <a:lstStyle/>
          <a:p>
            <a:pPr lvl="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rPr>
              <a:t>单击此处输入小标题</a:t>
            </a:r>
          </a:p>
        </p:txBody>
      </p:sp>
      <p:sp>
        <p:nvSpPr>
          <p:cNvPr id="63" name="Text Box 40"/>
          <p:cNvSpPr txBox="1">
            <a:spLocks noChangeArrowheads="1"/>
          </p:cNvSpPr>
          <p:nvPr/>
        </p:nvSpPr>
        <p:spPr bwMode="gray">
          <a:xfrm>
            <a:off x="5379064" y="1474066"/>
            <a:ext cx="3255336" cy="609398"/>
          </a:xfrm>
          <a:prstGeom prst="rect">
            <a:avLst/>
          </a:prstGeom>
          <a:noFill/>
          <a:ln w="9525">
            <a:noFill/>
            <a:miter lim="800000"/>
            <a:headEnd/>
            <a:tailEnd/>
          </a:ln>
        </p:spPr>
        <p:txBody>
          <a:bodyPr wrap="square" lIns="91430" tIns="45716" rIns="91430" bIns="45716">
            <a:spAutoFit/>
          </a:bodyPr>
          <a:lstStyle/>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a:p>
            <a:pPr lvl="0">
              <a:lnSpc>
                <a:spcPct val="120000"/>
              </a:lnSpc>
              <a:defRPr/>
            </a:pPr>
            <a:r>
              <a:rPr lang="zh-CN" altLang="en-US" sz="1400" kern="0" dirty="0">
                <a:solidFill>
                  <a:schemeClr val="tx1">
                    <a:lumMod val="75000"/>
                    <a:lumOff val="25000"/>
                  </a:schemeClr>
                </a:solidFill>
                <a:latin typeface="微软雅黑" pitchFamily="34" charset="-122"/>
                <a:ea typeface="微软雅黑" pitchFamily="34" charset="-122"/>
              </a:rPr>
              <a:t>单击此处输入文字单击此处输入文字</a:t>
            </a:r>
          </a:p>
        </p:txBody>
      </p:sp>
      <p:sp>
        <p:nvSpPr>
          <p:cNvPr id="64" name="Rectangle 11"/>
          <p:cNvSpPr>
            <a:spLocks noChangeArrowheads="1"/>
          </p:cNvSpPr>
          <p:nvPr/>
        </p:nvSpPr>
        <p:spPr bwMode="gray">
          <a:xfrm>
            <a:off x="5453083" y="1097197"/>
            <a:ext cx="2500330" cy="358775"/>
          </a:xfrm>
          <a:prstGeom prst="rect">
            <a:avLst/>
          </a:prstGeom>
          <a:noFill/>
          <a:ln>
            <a:noFill/>
          </a:ln>
          <a:extLst/>
        </p:spPr>
        <p:txBody>
          <a:bodyPr lIns="0" tIns="0" rIns="0" bIns="0" anchor="ctr"/>
          <a:lstStyle/>
          <a:p>
            <a:pPr lvl="0">
              <a:lnSpc>
                <a:spcPct val="120000"/>
              </a:lnSpc>
              <a:defRPr/>
            </a:pPr>
            <a:r>
              <a:rPr lang="zh-CN" altLang="en-US" sz="2000" b="1" kern="0" dirty="0">
                <a:solidFill>
                  <a:schemeClr val="tx1">
                    <a:lumMod val="75000"/>
                    <a:lumOff val="25000"/>
                  </a:schemeClr>
                </a:solidFill>
                <a:latin typeface="微软雅黑" pitchFamily="34" charset="-122"/>
                <a:ea typeface="微软雅黑" pitchFamily="34" charset="-122"/>
              </a:rPr>
              <a:t>单击此处输入小标题</a:t>
            </a:r>
          </a:p>
        </p:txBody>
      </p:sp>
    </p:spTree>
    <p:extLst>
      <p:ext uri="{BB962C8B-B14F-4D97-AF65-F5344CB8AC3E}">
        <p14:creationId xmlns:p14="http://schemas.microsoft.com/office/powerpoint/2010/main" val="1317206580"/>
      </p:ext>
    </p:extLst>
  </p:cSld>
  <p:clrMapOvr>
    <a:masterClrMapping/>
  </p:clrMapOvr>
  <mc:AlternateContent xmlns:mc="http://schemas.openxmlformats.org/markup-compatibility/2006" xmlns:p14="http://schemas.microsoft.com/office/powerpoint/2010/main">
    <mc:Choice Requires="p14">
      <p:transition spd="slow" p14:dur="900" advClick="0" advTm="8000">
        <p14:warp dir="in"/>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4)">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up)">
                                      <p:cBhvr>
                                        <p:cTn id="15" dur="500"/>
                                        <p:tgtEl>
                                          <p:spTgt spid="59"/>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up)">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500"/>
                            </p:stCondLst>
                            <p:childTnLst>
                              <p:par>
                                <p:cTn id="29" presetID="8" presetClass="emph" presetSubtype="0" repeatCount="indefinite" fill="hold" grpId="1" nodeType="afterEffect">
                                  <p:stCondLst>
                                    <p:cond delay="0"/>
                                  </p:stCondLst>
                                  <p:childTnLst>
                                    <p:animRot by="21600000">
                                      <p:cBhvr>
                                        <p:cTn id="30" dur="3000" fill="hold"/>
                                        <p:tgtEl>
                                          <p:spTgt spid="43"/>
                                        </p:tgtEl>
                                        <p:attrNameLst>
                                          <p:attrName>r</p:attrName>
                                        </p:attrNameLst>
                                      </p:cBhvr>
                                    </p:animRot>
                                  </p:childTnLst>
                                </p:cTn>
                              </p:par>
                              <p:par>
                                <p:cTn id="31" presetID="8" presetClass="emph" presetSubtype="0" repeatCount="indefinite" fill="hold" grpId="1" nodeType="withEffect">
                                  <p:stCondLst>
                                    <p:cond delay="0"/>
                                  </p:stCondLst>
                                  <p:childTnLst>
                                    <p:animRot by="-21600000">
                                      <p:cBhvr>
                                        <p:cTn id="32" dur="2000" fill="hold"/>
                                        <p:tgtEl>
                                          <p:spTgt spid="44"/>
                                        </p:tgtEl>
                                        <p:attrNameLst>
                                          <p:attrName>r</p:attrName>
                                        </p:attrNameLst>
                                      </p:cBhvr>
                                    </p:animRot>
                                  </p:childTnLst>
                                </p:cTn>
                              </p:par>
                              <p:par>
                                <p:cTn id="33" presetID="8" presetClass="emph" presetSubtype="0" repeatCount="indefinite" fill="hold" grpId="1" nodeType="withEffect">
                                  <p:stCondLst>
                                    <p:cond delay="0"/>
                                  </p:stCondLst>
                                  <p:childTnLst>
                                    <p:animRot by="21600000">
                                      <p:cBhvr>
                                        <p:cTn id="34" dur="2000" fill="hold"/>
                                        <p:tgtEl>
                                          <p:spTgt spid="45"/>
                                        </p:tgtEl>
                                        <p:attrNameLst>
                                          <p:attrName>r</p:attrName>
                                        </p:attrNameLst>
                                      </p:cBhvr>
                                    </p:animRot>
                                  </p:childTnLst>
                                </p:cTn>
                              </p:par>
                            </p:childTnLst>
                          </p:cTn>
                        </p:par>
                        <p:par>
                          <p:cTn id="35" fill="hold">
                            <p:stCondLst>
                              <p:cond delay="65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62"/>
                                        </p:tgtEl>
                                        <p:attrNameLst>
                                          <p:attrName>style.visibility</p:attrName>
                                        </p:attrNameLst>
                                      </p:cBhvr>
                                      <p:to>
                                        <p:strVal val="visible"/>
                                      </p:to>
                                    </p:set>
                                    <p:anim calcmode="lin" valueType="num">
                                      <p:cBhvr>
                                        <p:cTn id="38"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62"/>
                                        </p:tgtEl>
                                        <p:attrNameLst>
                                          <p:attrName>ppt_y</p:attrName>
                                        </p:attrNameLst>
                                      </p:cBhvr>
                                      <p:tavLst>
                                        <p:tav tm="0">
                                          <p:val>
                                            <p:strVal val="#ppt_y"/>
                                          </p:val>
                                        </p:tav>
                                        <p:tav tm="100000">
                                          <p:val>
                                            <p:strVal val="#ppt_y"/>
                                          </p:val>
                                        </p:tav>
                                      </p:tavLst>
                                    </p:anim>
                                    <p:anim calcmode="lin" valueType="num">
                                      <p:cBhvr>
                                        <p:cTn id="40"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62"/>
                                        </p:tgtEl>
                                      </p:cBhvr>
                                    </p:animEffect>
                                  </p:childTnLst>
                                </p:cTn>
                              </p:par>
                            </p:childTnLst>
                          </p:cTn>
                        </p:par>
                        <p:par>
                          <p:cTn id="43" fill="hold">
                            <p:stCondLst>
                              <p:cond delay="7400"/>
                            </p:stCondLst>
                            <p:childTnLst>
                              <p:par>
                                <p:cTn id="44" presetID="42"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750"/>
                                        <p:tgtEl>
                                          <p:spTgt spid="61"/>
                                        </p:tgtEl>
                                      </p:cBhvr>
                                    </p:animEffect>
                                    <p:anim calcmode="lin" valueType="num">
                                      <p:cBhvr>
                                        <p:cTn id="47" dur="750" fill="hold"/>
                                        <p:tgtEl>
                                          <p:spTgt spid="61"/>
                                        </p:tgtEl>
                                        <p:attrNameLst>
                                          <p:attrName>ppt_x</p:attrName>
                                        </p:attrNameLst>
                                      </p:cBhvr>
                                      <p:tavLst>
                                        <p:tav tm="0">
                                          <p:val>
                                            <p:strVal val="#ppt_x"/>
                                          </p:val>
                                        </p:tav>
                                        <p:tav tm="100000">
                                          <p:val>
                                            <p:strVal val="#ppt_x"/>
                                          </p:val>
                                        </p:tav>
                                      </p:tavLst>
                                    </p:anim>
                                    <p:anim calcmode="lin" valueType="num">
                                      <p:cBhvr>
                                        <p:cTn id="48" dur="750" fill="hold"/>
                                        <p:tgtEl>
                                          <p:spTgt spid="61"/>
                                        </p:tgtEl>
                                        <p:attrNameLst>
                                          <p:attrName>ppt_y</p:attrName>
                                        </p:attrNameLst>
                                      </p:cBhvr>
                                      <p:tavLst>
                                        <p:tav tm="0">
                                          <p:val>
                                            <p:strVal val="#ppt_y+.1"/>
                                          </p:val>
                                        </p:tav>
                                        <p:tav tm="100000">
                                          <p:val>
                                            <p:strVal val="#ppt_y"/>
                                          </p:val>
                                        </p:tav>
                                      </p:tavLst>
                                    </p:anim>
                                  </p:childTnLst>
                                </p:cTn>
                              </p:par>
                            </p:childTnLst>
                          </p:cTn>
                        </p:par>
                        <p:par>
                          <p:cTn id="49" fill="hold">
                            <p:stCondLst>
                              <p:cond delay="815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64"/>
                                        </p:tgtEl>
                                        <p:attrNameLst>
                                          <p:attrName>ppt_y</p:attrName>
                                        </p:attrNameLst>
                                      </p:cBhvr>
                                      <p:tavLst>
                                        <p:tav tm="0">
                                          <p:val>
                                            <p:strVal val="#ppt_y"/>
                                          </p:val>
                                        </p:tav>
                                        <p:tav tm="100000">
                                          <p:val>
                                            <p:strVal val="#ppt_y"/>
                                          </p:val>
                                        </p:tav>
                                      </p:tavLst>
                                    </p:anim>
                                    <p:anim calcmode="lin" valueType="num">
                                      <p:cBhvr>
                                        <p:cTn id="54"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64"/>
                                        </p:tgtEl>
                                      </p:cBhvr>
                                    </p:animEffect>
                                  </p:childTnLst>
                                </p:cTn>
                              </p:par>
                            </p:childTnLst>
                          </p:cTn>
                        </p:par>
                        <p:par>
                          <p:cTn id="57" fill="hold">
                            <p:stCondLst>
                              <p:cond delay="9050"/>
                            </p:stCondLst>
                            <p:childTnLst>
                              <p:par>
                                <p:cTn id="58" presetID="42" presetClass="entr" presetSubtype="0" fill="hold" grpId="0"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750"/>
                                        <p:tgtEl>
                                          <p:spTgt spid="63"/>
                                        </p:tgtEl>
                                      </p:cBhvr>
                                    </p:animEffect>
                                    <p:anim calcmode="lin" valueType="num">
                                      <p:cBhvr>
                                        <p:cTn id="61" dur="750" fill="hold"/>
                                        <p:tgtEl>
                                          <p:spTgt spid="63"/>
                                        </p:tgtEl>
                                        <p:attrNameLst>
                                          <p:attrName>ppt_x</p:attrName>
                                        </p:attrNameLst>
                                      </p:cBhvr>
                                      <p:tavLst>
                                        <p:tav tm="0">
                                          <p:val>
                                            <p:strVal val="#ppt_x"/>
                                          </p:val>
                                        </p:tav>
                                        <p:tav tm="100000">
                                          <p:val>
                                            <p:strVal val="#ppt_x"/>
                                          </p:val>
                                        </p:tav>
                                      </p:tavLst>
                                    </p:anim>
                                    <p:anim calcmode="lin" valueType="num">
                                      <p:cBhvr>
                                        <p:cTn id="62" dur="75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3" grpId="0" animBg="1"/>
      <p:bldP spid="43" grpId="1" animBg="1"/>
      <p:bldP spid="44" grpId="0" animBg="1"/>
      <p:bldP spid="44" grpId="1" animBg="1"/>
      <p:bldP spid="45" grpId="0" animBg="1"/>
      <p:bldP spid="45" grpId="1" animBg="1"/>
      <p:bldP spid="61" grpId="0"/>
      <p:bldP spid="62" grpId="0"/>
      <p:bldP spid="63"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9" name="流程图: 可选过程 8"/>
          <p:cNvSpPr>
            <a:spLocks noChangeArrowheads="1"/>
          </p:cNvSpPr>
          <p:nvPr/>
        </p:nvSpPr>
        <p:spPr bwMode="auto">
          <a:xfrm>
            <a:off x="3168650" y="1527176"/>
            <a:ext cx="5256213" cy="288925"/>
          </a:xfrm>
          <a:prstGeom prst="flowChartAlternateProcess">
            <a:avLst/>
          </a:prstGeom>
          <a:solidFill>
            <a:srgbClr val="000000">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endParaRPr lang="zh-CN" altLang="zh-CN">
              <a:solidFill>
                <a:srgbClr val="FFFFFF"/>
              </a:solidFill>
              <a:latin typeface="宋体" pitchFamily="2" charset="-122"/>
              <a:sym typeface="宋体" pitchFamily="2" charset="-122"/>
            </a:endParaRPr>
          </a:p>
        </p:txBody>
      </p:sp>
      <p:sp>
        <p:nvSpPr>
          <p:cNvPr id="10" name="流程图: 可选过程 9"/>
          <p:cNvSpPr>
            <a:spLocks noChangeArrowheads="1"/>
          </p:cNvSpPr>
          <p:nvPr/>
        </p:nvSpPr>
        <p:spPr bwMode="auto">
          <a:xfrm>
            <a:off x="3168651" y="1546226"/>
            <a:ext cx="3667125" cy="250824"/>
          </a:xfrm>
          <a:prstGeom prst="flowChartAlternateProcess">
            <a:avLst/>
          </a:prstGeom>
          <a:solidFill>
            <a:srgbClr val="C00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endParaRPr lang="zh-CN" altLang="zh-CN">
              <a:latin typeface="宋体" pitchFamily="2" charset="-122"/>
              <a:sym typeface="宋体" pitchFamily="2" charset="-122"/>
            </a:endParaRPr>
          </a:p>
        </p:txBody>
      </p:sp>
      <p:sp>
        <p:nvSpPr>
          <p:cNvPr id="11" name="圆角矩形标注 10"/>
          <p:cNvSpPr>
            <a:spLocks noChangeArrowheads="1"/>
          </p:cNvSpPr>
          <p:nvPr/>
        </p:nvSpPr>
        <p:spPr bwMode="auto">
          <a:xfrm>
            <a:off x="5651500" y="1995489"/>
            <a:ext cx="504825" cy="252411"/>
          </a:xfrm>
          <a:prstGeom prst="wedgeRoundRectCallout">
            <a:avLst>
              <a:gd name="adj1" fmla="val -24569"/>
              <a:gd name="adj2" fmla="val 69968"/>
              <a:gd name="adj3" fmla="val 16667"/>
            </a:avLst>
          </a:prstGeom>
          <a:solidFill>
            <a:srgbClr val="FF6E00"/>
          </a:solidFill>
          <a:ln>
            <a:noFill/>
          </a:ln>
        </p:spPr>
        <p:txBody>
          <a:bodyPr lIns="91430" tIns="45716" rIns="91430" bIns="45716" anchor="ctr"/>
          <a:lstStyle/>
          <a:p>
            <a:pPr algn="ctr"/>
            <a:r>
              <a:rPr lang="en-US">
                <a:solidFill>
                  <a:schemeClr val="bg1"/>
                </a:solidFill>
                <a:latin typeface="Calibri" pitchFamily="34" charset="0"/>
                <a:cs typeface="Calibri" pitchFamily="34" charset="0"/>
                <a:sym typeface="Calibri" pitchFamily="34" charset="0"/>
              </a:rPr>
              <a:t>50</a:t>
            </a:r>
            <a:endParaRPr lang="zh-CN" altLang="en-US">
              <a:solidFill>
                <a:schemeClr val="bg1"/>
              </a:solidFill>
            </a:endParaRPr>
          </a:p>
        </p:txBody>
      </p:sp>
      <p:sp>
        <p:nvSpPr>
          <p:cNvPr id="12" name="流程图: 可选过程 11"/>
          <p:cNvSpPr>
            <a:spLocks noChangeArrowheads="1"/>
          </p:cNvSpPr>
          <p:nvPr/>
        </p:nvSpPr>
        <p:spPr bwMode="auto">
          <a:xfrm>
            <a:off x="3168650" y="2319339"/>
            <a:ext cx="5256213" cy="288925"/>
          </a:xfrm>
          <a:prstGeom prst="flowChartAlternateProcess">
            <a:avLst/>
          </a:prstGeom>
          <a:solidFill>
            <a:srgbClr val="000000">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endParaRPr lang="zh-CN" altLang="zh-CN">
              <a:solidFill>
                <a:srgbClr val="FFFFFF"/>
              </a:solidFill>
              <a:latin typeface="宋体" pitchFamily="2" charset="-122"/>
              <a:sym typeface="宋体" pitchFamily="2" charset="-122"/>
            </a:endParaRPr>
          </a:p>
        </p:txBody>
      </p:sp>
      <p:sp>
        <p:nvSpPr>
          <p:cNvPr id="13" name="流程图: 可选过程 12"/>
          <p:cNvSpPr>
            <a:spLocks noChangeArrowheads="1"/>
          </p:cNvSpPr>
          <p:nvPr/>
        </p:nvSpPr>
        <p:spPr bwMode="auto">
          <a:xfrm>
            <a:off x="3168651" y="2336800"/>
            <a:ext cx="2627313" cy="252413"/>
          </a:xfrm>
          <a:prstGeom prst="flowChartAlternateProcess">
            <a:avLst/>
          </a:prstGeom>
          <a:solidFill>
            <a:srgbClr val="FF6E00"/>
          </a:solidFill>
          <a:ln>
            <a:noFill/>
          </a:ln>
        </p:spPr>
        <p:txBody>
          <a:bodyPr lIns="91430" tIns="45716" rIns="91430" bIns="45716" anchor="ctr"/>
          <a:lstStyle/>
          <a:p>
            <a:pPr algn="ctr"/>
            <a:endParaRPr lang="zh-CN" altLang="zh-CN">
              <a:latin typeface="宋体" pitchFamily="2" charset="-122"/>
              <a:sym typeface="宋体" pitchFamily="2" charset="-122"/>
            </a:endParaRPr>
          </a:p>
        </p:txBody>
      </p:sp>
      <p:sp>
        <p:nvSpPr>
          <p:cNvPr id="14" name="流程图: 可选过程 13"/>
          <p:cNvSpPr>
            <a:spLocks noChangeArrowheads="1"/>
          </p:cNvSpPr>
          <p:nvPr/>
        </p:nvSpPr>
        <p:spPr bwMode="auto">
          <a:xfrm>
            <a:off x="3203576" y="3040063"/>
            <a:ext cx="5256213" cy="287337"/>
          </a:xfrm>
          <a:prstGeom prst="flowChartAlternateProcess">
            <a:avLst/>
          </a:prstGeom>
          <a:solidFill>
            <a:srgbClr val="000000">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endParaRPr lang="zh-CN" altLang="zh-CN">
              <a:solidFill>
                <a:srgbClr val="FFFFFF"/>
              </a:solidFill>
              <a:latin typeface="宋体" pitchFamily="2" charset="-122"/>
              <a:sym typeface="宋体" pitchFamily="2" charset="-122"/>
            </a:endParaRPr>
          </a:p>
        </p:txBody>
      </p:sp>
      <p:sp>
        <p:nvSpPr>
          <p:cNvPr id="15" name="流程图: 可选过程 14"/>
          <p:cNvSpPr>
            <a:spLocks noChangeArrowheads="1"/>
          </p:cNvSpPr>
          <p:nvPr/>
        </p:nvSpPr>
        <p:spPr bwMode="auto">
          <a:xfrm>
            <a:off x="3203575" y="3057525"/>
            <a:ext cx="1797050" cy="252413"/>
          </a:xfrm>
          <a:prstGeom prst="flowChartAlternateProcess">
            <a:avLst/>
          </a:prstGeom>
          <a:solidFill>
            <a:srgbClr val="FF6E00"/>
          </a:solidFill>
          <a:ln>
            <a:noFill/>
          </a:ln>
        </p:spPr>
        <p:txBody>
          <a:bodyPr lIns="91430" tIns="45716" rIns="91430" bIns="45716" anchor="ctr"/>
          <a:lstStyle/>
          <a:p>
            <a:pPr algn="ctr"/>
            <a:endParaRPr lang="zh-CN" altLang="zh-CN">
              <a:latin typeface="宋体" pitchFamily="2" charset="-122"/>
              <a:sym typeface="宋体" pitchFamily="2" charset="-122"/>
            </a:endParaRPr>
          </a:p>
        </p:txBody>
      </p:sp>
      <p:sp>
        <p:nvSpPr>
          <p:cNvPr id="16" name="流程图: 可选过程 15"/>
          <p:cNvSpPr>
            <a:spLocks noChangeArrowheads="1"/>
          </p:cNvSpPr>
          <p:nvPr/>
        </p:nvSpPr>
        <p:spPr bwMode="auto">
          <a:xfrm>
            <a:off x="3203576" y="3832226"/>
            <a:ext cx="5256213" cy="287338"/>
          </a:xfrm>
          <a:prstGeom prst="flowChartAlternateProcess">
            <a:avLst/>
          </a:prstGeom>
          <a:solidFill>
            <a:srgbClr val="000000">
              <a:alpha val="14000"/>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endParaRPr lang="zh-CN" altLang="zh-CN">
              <a:solidFill>
                <a:srgbClr val="FFFFFF"/>
              </a:solidFill>
              <a:latin typeface="宋体" pitchFamily="2" charset="-122"/>
              <a:sym typeface="宋体" pitchFamily="2" charset="-122"/>
            </a:endParaRPr>
          </a:p>
        </p:txBody>
      </p:sp>
      <p:sp>
        <p:nvSpPr>
          <p:cNvPr id="17" name="流程图: 可选过程 16"/>
          <p:cNvSpPr>
            <a:spLocks noChangeArrowheads="1"/>
          </p:cNvSpPr>
          <p:nvPr/>
        </p:nvSpPr>
        <p:spPr bwMode="auto">
          <a:xfrm>
            <a:off x="3203576" y="3849690"/>
            <a:ext cx="4464050" cy="252411"/>
          </a:xfrm>
          <a:prstGeom prst="flowChartAlternateProcess">
            <a:avLst/>
          </a:prstGeom>
          <a:solidFill>
            <a:srgbClr val="C80000"/>
          </a:solidFill>
          <a:ln>
            <a:noFill/>
          </a:ln>
        </p:spPr>
        <p:txBody>
          <a:bodyPr lIns="91430" tIns="45716" rIns="91430" bIns="45716" anchor="ctr"/>
          <a:lstStyle/>
          <a:p>
            <a:pPr algn="ctr"/>
            <a:endParaRPr lang="zh-CN" altLang="zh-CN">
              <a:latin typeface="宋体" pitchFamily="2" charset="-122"/>
              <a:sym typeface="宋体" pitchFamily="2" charset="-122"/>
            </a:endParaRPr>
          </a:p>
        </p:txBody>
      </p:sp>
      <p:sp>
        <p:nvSpPr>
          <p:cNvPr id="18" name="圆角矩形标注 17"/>
          <p:cNvSpPr>
            <a:spLocks noChangeArrowheads="1"/>
          </p:cNvSpPr>
          <p:nvPr/>
        </p:nvSpPr>
        <p:spPr bwMode="auto">
          <a:xfrm>
            <a:off x="4860924" y="2716214"/>
            <a:ext cx="503238" cy="252411"/>
          </a:xfrm>
          <a:prstGeom prst="wedgeRoundRectCallout">
            <a:avLst>
              <a:gd name="adj1" fmla="val -24569"/>
              <a:gd name="adj2" fmla="val 69968"/>
              <a:gd name="adj3" fmla="val 16667"/>
            </a:avLst>
          </a:prstGeom>
          <a:solidFill>
            <a:srgbClr val="FF6E00"/>
          </a:solidFill>
          <a:ln>
            <a:noFill/>
          </a:ln>
        </p:spPr>
        <p:txBody>
          <a:bodyPr lIns="91430" tIns="45716" rIns="91430" bIns="45716" anchor="ctr"/>
          <a:lstStyle/>
          <a:p>
            <a:pPr algn="ctr"/>
            <a:r>
              <a:rPr lang="en-US" dirty="0">
                <a:solidFill>
                  <a:schemeClr val="bg1"/>
                </a:solidFill>
                <a:latin typeface="Calibri" pitchFamily="34" charset="0"/>
                <a:cs typeface="Calibri" pitchFamily="34" charset="0"/>
                <a:sym typeface="Calibri" pitchFamily="34" charset="0"/>
              </a:rPr>
              <a:t>30</a:t>
            </a:r>
            <a:endParaRPr lang="zh-CN" altLang="en-US" dirty="0">
              <a:solidFill>
                <a:schemeClr val="bg1"/>
              </a:solidFill>
            </a:endParaRPr>
          </a:p>
        </p:txBody>
      </p:sp>
      <p:sp>
        <p:nvSpPr>
          <p:cNvPr id="19" name="圆角矩形标注 18"/>
          <p:cNvSpPr>
            <a:spLocks noChangeArrowheads="1"/>
          </p:cNvSpPr>
          <p:nvPr/>
        </p:nvSpPr>
        <p:spPr bwMode="auto">
          <a:xfrm>
            <a:off x="6661151" y="1203326"/>
            <a:ext cx="503238" cy="252413"/>
          </a:xfrm>
          <a:prstGeom prst="wedgeRoundRectCallout">
            <a:avLst>
              <a:gd name="adj1" fmla="val -24569"/>
              <a:gd name="adj2" fmla="val 69968"/>
              <a:gd name="adj3" fmla="val 16667"/>
            </a:avLst>
          </a:prstGeom>
          <a:solidFill>
            <a:srgbClr val="C00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lIns="91430" tIns="45716" rIns="91430" bIns="45716" anchor="ctr"/>
          <a:lstStyle/>
          <a:p>
            <a:pPr algn="ctr"/>
            <a:r>
              <a:rPr lang="en-US">
                <a:solidFill>
                  <a:schemeClr val="bg1"/>
                </a:solidFill>
                <a:latin typeface="Calibri" pitchFamily="34" charset="0"/>
                <a:cs typeface="Calibri" pitchFamily="34" charset="0"/>
                <a:sym typeface="Calibri" pitchFamily="34" charset="0"/>
              </a:rPr>
              <a:t>65</a:t>
            </a:r>
            <a:endParaRPr lang="zh-CN" altLang="en-US">
              <a:solidFill>
                <a:schemeClr val="bg1"/>
              </a:solidFill>
            </a:endParaRPr>
          </a:p>
        </p:txBody>
      </p:sp>
      <p:sp>
        <p:nvSpPr>
          <p:cNvPr id="20" name="圆角矩形标注 19"/>
          <p:cNvSpPr>
            <a:spLocks noChangeArrowheads="1"/>
          </p:cNvSpPr>
          <p:nvPr/>
        </p:nvSpPr>
        <p:spPr bwMode="auto">
          <a:xfrm>
            <a:off x="7524751" y="3471864"/>
            <a:ext cx="503238" cy="252411"/>
          </a:xfrm>
          <a:prstGeom prst="wedgeRoundRectCallout">
            <a:avLst>
              <a:gd name="adj1" fmla="val -24569"/>
              <a:gd name="adj2" fmla="val 69968"/>
              <a:gd name="adj3" fmla="val 16667"/>
            </a:avLst>
          </a:prstGeom>
          <a:solidFill>
            <a:srgbClr val="C80000"/>
          </a:solidFill>
          <a:ln>
            <a:noFill/>
          </a:ln>
        </p:spPr>
        <p:txBody>
          <a:bodyPr lIns="91430" tIns="45716" rIns="91430" bIns="45716" anchor="ctr"/>
          <a:lstStyle/>
          <a:p>
            <a:pPr algn="ctr"/>
            <a:r>
              <a:rPr lang="en-US" dirty="0">
                <a:solidFill>
                  <a:schemeClr val="bg1"/>
                </a:solidFill>
                <a:latin typeface="Calibri" pitchFamily="34" charset="0"/>
                <a:cs typeface="Calibri" pitchFamily="34" charset="0"/>
                <a:sym typeface="Calibri" pitchFamily="34" charset="0"/>
              </a:rPr>
              <a:t>80</a:t>
            </a:r>
            <a:endParaRPr lang="zh-CN" altLang="en-US" dirty="0">
              <a:solidFill>
                <a:schemeClr val="bg1"/>
              </a:solidFill>
            </a:endParaRPr>
          </a:p>
        </p:txBody>
      </p:sp>
      <p:sp>
        <p:nvSpPr>
          <p:cNvPr id="21" name="直接连接符 20"/>
          <p:cNvSpPr>
            <a:spLocks noChangeShapeType="1"/>
          </p:cNvSpPr>
          <p:nvPr/>
        </p:nvSpPr>
        <p:spPr bwMode="auto">
          <a:xfrm>
            <a:off x="2987675" y="1419226"/>
            <a:ext cx="0" cy="2774950"/>
          </a:xfrm>
          <a:prstGeom prst="line">
            <a:avLst/>
          </a:prstGeom>
          <a:noFill/>
          <a:ln w="28575" cap="flat" cmpd="sng">
            <a:solidFill>
              <a:srgbClr val="625348"/>
            </a:solidFill>
            <a:round/>
            <a:headEnd/>
            <a:tailEnd/>
          </a:ln>
          <a:extLst>
            <a:ext uri="{909E8E84-426E-40DD-AFC4-6F175D3DCCD1}">
              <a14:hiddenFill xmlns:a14="http://schemas.microsoft.com/office/drawing/2010/main">
                <a:noFill/>
              </a14:hiddenFill>
            </a:ext>
          </a:extLst>
        </p:spPr>
        <p:txBody>
          <a:bodyPr lIns="91430" tIns="45716" rIns="91430" bIns="45716"/>
          <a:lstStyle/>
          <a:p>
            <a:endParaRPr lang="zh-CN" altLang="en-US"/>
          </a:p>
        </p:txBody>
      </p:sp>
      <p:sp>
        <p:nvSpPr>
          <p:cNvPr id="22" name="TextBox 16"/>
          <p:cNvSpPr>
            <a:spLocks noChangeArrowheads="1"/>
          </p:cNvSpPr>
          <p:nvPr/>
        </p:nvSpPr>
        <p:spPr bwMode="auto">
          <a:xfrm>
            <a:off x="755800" y="1203598"/>
            <a:ext cx="2232025" cy="323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spAutoFit/>
          </a:bodyPr>
          <a:lstStyle/>
          <a:p>
            <a:pPr algn="ctr">
              <a:lnSpc>
                <a:spcPct val="300000"/>
              </a:lnSpc>
            </a:pPr>
            <a:r>
              <a:rPr lang="zh-CN" altLang="en-US" sz="1700" b="1" dirty="0">
                <a:solidFill>
                  <a:srgbClr val="C80000"/>
                </a:solidFill>
                <a:latin typeface="微软雅黑" pitchFamily="34" charset="-122"/>
                <a:ea typeface="微软雅黑" pitchFamily="34" charset="-122"/>
                <a:sym typeface="微软雅黑" pitchFamily="34" charset="-122"/>
              </a:rPr>
              <a:t>点击添加图表说明</a:t>
            </a:r>
          </a:p>
          <a:p>
            <a:pPr algn="ctr">
              <a:lnSpc>
                <a:spcPct val="300000"/>
              </a:lnSpc>
            </a:pPr>
            <a:r>
              <a:rPr lang="zh-CN" altLang="en-US" sz="1700" b="1" dirty="0">
                <a:solidFill>
                  <a:srgbClr val="C80000"/>
                </a:solidFill>
                <a:latin typeface="微软雅黑" pitchFamily="34" charset="-122"/>
                <a:ea typeface="微软雅黑" pitchFamily="34" charset="-122"/>
                <a:sym typeface="微软雅黑" pitchFamily="34" charset="-122"/>
              </a:rPr>
              <a:t>点击添加图表说明</a:t>
            </a:r>
          </a:p>
          <a:p>
            <a:pPr algn="ctr">
              <a:lnSpc>
                <a:spcPct val="300000"/>
              </a:lnSpc>
            </a:pPr>
            <a:r>
              <a:rPr lang="zh-CN" altLang="en-US" sz="1700" b="1" dirty="0">
                <a:solidFill>
                  <a:srgbClr val="C80000"/>
                </a:solidFill>
                <a:latin typeface="微软雅黑" pitchFamily="34" charset="-122"/>
                <a:ea typeface="微软雅黑" pitchFamily="34" charset="-122"/>
                <a:sym typeface="微软雅黑" pitchFamily="34" charset="-122"/>
              </a:rPr>
              <a:t>点击添加图表说明</a:t>
            </a:r>
            <a:endParaRPr lang="en-US" altLang="zh-CN" sz="1700" b="1" dirty="0">
              <a:solidFill>
                <a:srgbClr val="C80000"/>
              </a:solidFill>
              <a:latin typeface="微软雅黑" pitchFamily="34" charset="-122"/>
              <a:ea typeface="微软雅黑" pitchFamily="34" charset="-122"/>
              <a:sym typeface="微软雅黑" pitchFamily="34" charset="-122"/>
            </a:endParaRPr>
          </a:p>
          <a:p>
            <a:pPr algn="ctr">
              <a:lnSpc>
                <a:spcPct val="300000"/>
              </a:lnSpc>
            </a:pPr>
            <a:r>
              <a:rPr lang="zh-CN" altLang="en-US" sz="1700" b="1" dirty="0">
                <a:solidFill>
                  <a:srgbClr val="C80000"/>
                </a:solidFill>
                <a:latin typeface="微软雅黑" pitchFamily="34" charset="-122"/>
                <a:ea typeface="微软雅黑" pitchFamily="34" charset="-122"/>
                <a:sym typeface="微软雅黑" pitchFamily="34" charset="-122"/>
              </a:rPr>
              <a:t>点击添加图表说明</a:t>
            </a:r>
            <a:endParaRPr lang="zh-CN" altLang="en-US" sz="1700" b="1" dirty="0">
              <a:solidFill>
                <a:srgbClr val="C80000"/>
              </a:solidFill>
            </a:endParaRPr>
          </a:p>
        </p:txBody>
      </p:sp>
    </p:spTree>
    <p:extLst>
      <p:ext uri="{BB962C8B-B14F-4D97-AF65-F5344CB8AC3E}">
        <p14:creationId xmlns:p14="http://schemas.microsoft.com/office/powerpoint/2010/main" val="4084615605"/>
      </p:ext>
    </p:extLst>
  </p:cSld>
  <p:clrMapOvr>
    <a:masterClrMapping/>
  </p:clrMapOvr>
  <mc:AlternateContent xmlns:mc="http://schemas.openxmlformats.org/markup-compatibility/2006" xmlns:p14="http://schemas.microsoft.com/office/powerpoint/2010/main">
    <mc:Choice Requires="p14">
      <p:transition spd="slow" p14:dur="1200" advClick="0" advTm="6000">
        <p14:prism/>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4)">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22" presetClass="entr" presetSubtype="8" fill="hold" grpId="0" nodeType="withEffect">
                                  <p:stCondLst>
                                    <p:cond delay="50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22" presetClass="entr" presetSubtype="8" fill="hold" grpId="0" nodeType="withEffect">
                                  <p:stCondLst>
                                    <p:cond delay="100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22" presetClass="entr" presetSubtype="8"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10" presetClass="entr" presetSubtype="0" fill="hold" grpId="0" nodeType="withEffect">
                                  <p:stCondLst>
                                    <p:cond delay="200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24" name="圆角右箭头 23"/>
          <p:cNvSpPr/>
          <p:nvPr/>
        </p:nvSpPr>
        <p:spPr>
          <a:xfrm>
            <a:off x="3404650" y="1470388"/>
            <a:ext cx="1080248" cy="1226498"/>
          </a:xfrm>
          <a:prstGeom prst="ben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25" name="圆角右箭头 24"/>
          <p:cNvSpPr/>
          <p:nvPr/>
        </p:nvSpPr>
        <p:spPr>
          <a:xfrm rot="5400000">
            <a:off x="4822793" y="1552485"/>
            <a:ext cx="1073185" cy="1234570"/>
          </a:xfrm>
          <a:prstGeom prst="ben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26" name="圆角右箭头 25"/>
          <p:cNvSpPr/>
          <p:nvPr/>
        </p:nvSpPr>
        <p:spPr>
          <a:xfrm rot="16200000">
            <a:off x="3350300" y="2871714"/>
            <a:ext cx="1073185" cy="1234570"/>
          </a:xfrm>
          <a:prstGeom prst="ben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sp>
        <p:nvSpPr>
          <p:cNvPr id="27" name="圆角右箭头 26"/>
          <p:cNvSpPr/>
          <p:nvPr/>
        </p:nvSpPr>
        <p:spPr>
          <a:xfrm flipH="1" flipV="1">
            <a:off x="4767821" y="2944191"/>
            <a:ext cx="1080248" cy="1226498"/>
          </a:xfrm>
          <a:prstGeom prst="ben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0">
              <a:solidFill>
                <a:schemeClr val="tx1"/>
              </a:solidFill>
            </a:endParaRPr>
          </a:p>
        </p:txBody>
      </p:sp>
      <p:grpSp>
        <p:nvGrpSpPr>
          <p:cNvPr id="28" name="组合 27"/>
          <p:cNvGrpSpPr/>
          <p:nvPr/>
        </p:nvGrpSpPr>
        <p:grpSpPr>
          <a:xfrm>
            <a:off x="3738933" y="2125999"/>
            <a:ext cx="1800200" cy="1501897"/>
            <a:chOff x="3666054" y="2607295"/>
            <a:chExt cx="1924896" cy="2002530"/>
          </a:xfrm>
        </p:grpSpPr>
        <p:sp>
          <p:nvSpPr>
            <p:cNvPr id="29" name="TextBox 28"/>
            <p:cNvSpPr txBox="1"/>
            <p:nvPr/>
          </p:nvSpPr>
          <p:spPr>
            <a:xfrm>
              <a:off x="3753141" y="2607295"/>
              <a:ext cx="1750723" cy="615554"/>
            </a:xfrm>
            <a:prstGeom prst="rect">
              <a:avLst/>
            </a:prstGeom>
            <a:noFill/>
          </p:spPr>
          <p:txBody>
            <a:bodyPr wrap="square" rtlCol="0">
              <a:spAutoFit/>
            </a:bodyPr>
            <a:lstStyle/>
            <a:p>
              <a:pPr algn="ctr"/>
              <a:r>
                <a:rPr lang="zh-CN" altLang="en-US" sz="2400" b="0" dirty="0">
                  <a:latin typeface="微软雅黑" pitchFamily="34" charset="-122"/>
                </a:rPr>
                <a:t>添加标题</a:t>
              </a:r>
            </a:p>
          </p:txBody>
        </p:sp>
        <p:sp>
          <p:nvSpPr>
            <p:cNvPr id="30" name="TextBox 29"/>
            <p:cNvSpPr txBox="1"/>
            <p:nvPr/>
          </p:nvSpPr>
          <p:spPr>
            <a:xfrm>
              <a:off x="3666054" y="3206363"/>
              <a:ext cx="1924896" cy="1403462"/>
            </a:xfrm>
            <a:prstGeom prst="rect">
              <a:avLst/>
            </a:prstGeom>
            <a:noFill/>
          </p:spPr>
          <p:txBody>
            <a:bodyPr wrap="square" rtlCol="0">
              <a:spAutoFit/>
            </a:bodyPr>
            <a:lstStyle/>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p:txBody>
        </p:sp>
      </p:grpSp>
      <p:grpSp>
        <p:nvGrpSpPr>
          <p:cNvPr id="31" name="组合 30"/>
          <p:cNvGrpSpPr/>
          <p:nvPr/>
        </p:nvGrpSpPr>
        <p:grpSpPr>
          <a:xfrm>
            <a:off x="6071064" y="1403878"/>
            <a:ext cx="1800200" cy="1280909"/>
            <a:chOff x="6391520" y="1772816"/>
            <a:chExt cx="1924896" cy="1707878"/>
          </a:xfrm>
        </p:grpSpPr>
        <p:sp>
          <p:nvSpPr>
            <p:cNvPr id="32" name="TextBox 31"/>
            <p:cNvSpPr txBox="1"/>
            <p:nvPr/>
          </p:nvSpPr>
          <p:spPr>
            <a:xfrm>
              <a:off x="6622623" y="1772816"/>
              <a:ext cx="1462691" cy="451405"/>
            </a:xfrm>
            <a:prstGeom prst="rect">
              <a:avLst/>
            </a:prstGeom>
            <a:noFill/>
          </p:spPr>
          <p:txBody>
            <a:bodyPr wrap="square" rtlCol="0">
              <a:spAutoFit/>
            </a:bodyPr>
            <a:lstStyle/>
            <a:p>
              <a:pPr algn="ctr"/>
              <a:r>
                <a:rPr lang="zh-CN" altLang="en-US" sz="1600" b="0" dirty="0">
                  <a:latin typeface="微软雅黑" pitchFamily="34" charset="-122"/>
                </a:rPr>
                <a:t>添加标题</a:t>
              </a:r>
            </a:p>
          </p:txBody>
        </p:sp>
        <p:sp>
          <p:nvSpPr>
            <p:cNvPr id="33" name="TextBox 32"/>
            <p:cNvSpPr txBox="1"/>
            <p:nvPr/>
          </p:nvSpPr>
          <p:spPr>
            <a:xfrm>
              <a:off x="6391520" y="2077233"/>
              <a:ext cx="1924896" cy="1403461"/>
            </a:xfrm>
            <a:prstGeom prst="rect">
              <a:avLst/>
            </a:prstGeom>
            <a:noFill/>
          </p:spPr>
          <p:txBody>
            <a:bodyPr wrap="square" rtlCol="0">
              <a:spAutoFit/>
            </a:bodyPr>
            <a:lstStyle/>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p:txBody>
        </p:sp>
      </p:grpSp>
      <p:grpSp>
        <p:nvGrpSpPr>
          <p:cNvPr id="34" name="组合 33"/>
          <p:cNvGrpSpPr/>
          <p:nvPr/>
        </p:nvGrpSpPr>
        <p:grpSpPr>
          <a:xfrm>
            <a:off x="6071064" y="2973718"/>
            <a:ext cx="1800200" cy="1300039"/>
            <a:chOff x="6391520" y="3692218"/>
            <a:chExt cx="1924896" cy="1733386"/>
          </a:xfrm>
        </p:grpSpPr>
        <p:sp>
          <p:nvSpPr>
            <p:cNvPr id="35" name="TextBox 34"/>
            <p:cNvSpPr txBox="1"/>
            <p:nvPr/>
          </p:nvSpPr>
          <p:spPr>
            <a:xfrm>
              <a:off x="6622623" y="3692218"/>
              <a:ext cx="1462691" cy="451406"/>
            </a:xfrm>
            <a:prstGeom prst="rect">
              <a:avLst/>
            </a:prstGeom>
            <a:noFill/>
          </p:spPr>
          <p:txBody>
            <a:bodyPr wrap="square" rtlCol="0">
              <a:spAutoFit/>
            </a:bodyPr>
            <a:lstStyle/>
            <a:p>
              <a:pPr algn="ctr"/>
              <a:r>
                <a:rPr lang="zh-CN" altLang="en-US" sz="1600" b="0" dirty="0">
                  <a:latin typeface="微软雅黑" pitchFamily="34" charset="-122"/>
                </a:rPr>
                <a:t>添加标题</a:t>
              </a:r>
            </a:p>
          </p:txBody>
        </p:sp>
        <p:sp>
          <p:nvSpPr>
            <p:cNvPr id="36" name="TextBox 35"/>
            <p:cNvSpPr txBox="1"/>
            <p:nvPr/>
          </p:nvSpPr>
          <p:spPr>
            <a:xfrm>
              <a:off x="6391520" y="4022142"/>
              <a:ext cx="1924896" cy="1403462"/>
            </a:xfrm>
            <a:prstGeom prst="rect">
              <a:avLst/>
            </a:prstGeom>
            <a:noFill/>
          </p:spPr>
          <p:txBody>
            <a:bodyPr wrap="square" rtlCol="0">
              <a:spAutoFit/>
            </a:bodyPr>
            <a:lstStyle/>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p:txBody>
        </p:sp>
      </p:grpSp>
      <p:grpSp>
        <p:nvGrpSpPr>
          <p:cNvPr id="37" name="组合 36"/>
          <p:cNvGrpSpPr/>
          <p:nvPr/>
        </p:nvGrpSpPr>
        <p:grpSpPr>
          <a:xfrm>
            <a:off x="1246528" y="1392128"/>
            <a:ext cx="1800200" cy="1269861"/>
            <a:chOff x="918912" y="1844824"/>
            <a:chExt cx="1924896" cy="1693146"/>
          </a:xfrm>
        </p:grpSpPr>
        <p:sp>
          <p:nvSpPr>
            <p:cNvPr id="38" name="TextBox 37"/>
            <p:cNvSpPr txBox="1"/>
            <p:nvPr/>
          </p:nvSpPr>
          <p:spPr>
            <a:xfrm>
              <a:off x="1150015" y="1844824"/>
              <a:ext cx="1462691" cy="451405"/>
            </a:xfrm>
            <a:prstGeom prst="rect">
              <a:avLst/>
            </a:prstGeom>
            <a:noFill/>
          </p:spPr>
          <p:txBody>
            <a:bodyPr wrap="square" rtlCol="0">
              <a:spAutoFit/>
            </a:bodyPr>
            <a:lstStyle/>
            <a:p>
              <a:pPr algn="ctr"/>
              <a:r>
                <a:rPr lang="zh-CN" altLang="en-US" sz="1600" b="0" dirty="0">
                  <a:latin typeface="微软雅黑" pitchFamily="34" charset="-122"/>
                </a:rPr>
                <a:t>添加标题</a:t>
              </a:r>
            </a:p>
          </p:txBody>
        </p:sp>
        <p:sp>
          <p:nvSpPr>
            <p:cNvPr id="39" name="TextBox 38"/>
            <p:cNvSpPr txBox="1"/>
            <p:nvPr/>
          </p:nvSpPr>
          <p:spPr>
            <a:xfrm>
              <a:off x="918912" y="2134510"/>
              <a:ext cx="1924896" cy="1403460"/>
            </a:xfrm>
            <a:prstGeom prst="rect">
              <a:avLst/>
            </a:prstGeom>
            <a:noFill/>
          </p:spPr>
          <p:txBody>
            <a:bodyPr wrap="square" rtlCol="0">
              <a:spAutoFit/>
            </a:bodyPr>
            <a:lstStyle/>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p:txBody>
        </p:sp>
      </p:grpSp>
      <p:grpSp>
        <p:nvGrpSpPr>
          <p:cNvPr id="40" name="组合 39"/>
          <p:cNvGrpSpPr/>
          <p:nvPr/>
        </p:nvGrpSpPr>
        <p:grpSpPr>
          <a:xfrm>
            <a:off x="1246528" y="3047032"/>
            <a:ext cx="1800200" cy="1308273"/>
            <a:chOff x="918912" y="3738518"/>
            <a:chExt cx="1924896" cy="1744364"/>
          </a:xfrm>
        </p:grpSpPr>
        <p:sp>
          <p:nvSpPr>
            <p:cNvPr id="41" name="TextBox 40"/>
            <p:cNvSpPr txBox="1"/>
            <p:nvPr/>
          </p:nvSpPr>
          <p:spPr>
            <a:xfrm>
              <a:off x="1150015" y="3738518"/>
              <a:ext cx="1462691" cy="451405"/>
            </a:xfrm>
            <a:prstGeom prst="rect">
              <a:avLst/>
            </a:prstGeom>
            <a:noFill/>
          </p:spPr>
          <p:txBody>
            <a:bodyPr wrap="square" rtlCol="0">
              <a:spAutoFit/>
            </a:bodyPr>
            <a:lstStyle/>
            <a:p>
              <a:pPr algn="ctr"/>
              <a:r>
                <a:rPr lang="zh-CN" altLang="en-US" sz="1600" b="0" dirty="0">
                  <a:latin typeface="微软雅黑" pitchFamily="34" charset="-122"/>
                </a:rPr>
                <a:t>添加标题</a:t>
              </a:r>
            </a:p>
          </p:txBody>
        </p:sp>
        <p:sp>
          <p:nvSpPr>
            <p:cNvPr id="42" name="TextBox 41"/>
            <p:cNvSpPr txBox="1"/>
            <p:nvPr/>
          </p:nvSpPr>
          <p:spPr>
            <a:xfrm>
              <a:off x="918912" y="4079421"/>
              <a:ext cx="1924896" cy="1403461"/>
            </a:xfrm>
            <a:prstGeom prst="rect">
              <a:avLst/>
            </a:prstGeom>
            <a:noFill/>
          </p:spPr>
          <p:txBody>
            <a:bodyPr wrap="square" rtlCol="0">
              <a:spAutoFit/>
            </a:bodyPr>
            <a:lstStyle/>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a:p>
              <a:pPr algn="ctr">
                <a:lnSpc>
                  <a:spcPct val="130000"/>
                </a:lnSpc>
              </a:pPr>
              <a:r>
                <a:rPr lang="zh-CN" altLang="en-US" sz="1200" b="0" dirty="0">
                  <a:latin typeface="微软雅黑" pitchFamily="34" charset="-122"/>
                </a:rPr>
                <a:t>单击此处添加文本</a:t>
              </a:r>
              <a:endParaRPr lang="en-US" altLang="zh-CN" sz="1200" b="0" dirty="0">
                <a:latin typeface="微软雅黑" pitchFamily="34" charset="-122"/>
              </a:endParaRPr>
            </a:p>
          </p:txBody>
        </p:sp>
      </p:grpSp>
    </p:spTree>
    <p:extLst>
      <p:ext uri="{BB962C8B-B14F-4D97-AF65-F5344CB8AC3E}">
        <p14:creationId xmlns:p14="http://schemas.microsoft.com/office/powerpoint/2010/main" val="1017367651"/>
      </p:ext>
    </p:extLst>
  </p:cSld>
  <p:clrMapOvr>
    <a:masterClrMapping/>
  </p:clrMapOvr>
  <mc:AlternateContent xmlns:mc="http://schemas.openxmlformats.org/markup-compatibility/2006" xmlns:p14="http://schemas.microsoft.com/office/powerpoint/2010/main">
    <mc:Choice Requires="p14">
      <p:transition spd="slow" p14:dur="1100" advClick="0" advTm="11000">
        <p14:switch dir="r"/>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par>
                                <p:cTn id="12" presetID="22" presetClass="entr" presetSubtype="1" fill="hold" grpId="0" nodeType="withEffect">
                                  <p:stCondLst>
                                    <p:cond delay="20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cTn>
                              </p:par>
                              <p:par>
                                <p:cTn id="18" presetID="22" presetClass="entr" presetSubtype="4" fill="hold" grpId="0" nodeType="withEffect">
                                  <p:stCondLst>
                                    <p:cond delay="80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par>
                          <p:cTn id="21" fill="hold">
                            <p:stCondLst>
                              <p:cond delay="2300"/>
                            </p:stCondLst>
                            <p:childTnLst>
                              <p:par>
                                <p:cTn id="22" presetID="53" presetClass="entr" presetSubtype="16"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childTnLst>
                          </p:cTn>
                        </p:par>
                        <p:par>
                          <p:cTn id="27" fill="hold">
                            <p:stCondLst>
                              <p:cond delay="28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2"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right)">
                                      <p:cBhvr>
                                        <p:cTn id="36" dur="500"/>
                                        <p:tgtEl>
                                          <p:spTgt spid="40"/>
                                        </p:tgtEl>
                                      </p:cBhvr>
                                    </p:animEffect>
                                  </p:childTnLst>
                                </p:cTn>
                              </p:par>
                              <p:par>
                                <p:cTn id="37" presetID="22" presetClass="entr" presetSubtype="2"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grpSp>
        <p:nvGrpSpPr>
          <p:cNvPr id="166" name="组合 165"/>
          <p:cNvGrpSpPr/>
          <p:nvPr/>
        </p:nvGrpSpPr>
        <p:grpSpPr>
          <a:xfrm>
            <a:off x="2907371" y="2203993"/>
            <a:ext cx="1396490" cy="727196"/>
            <a:chOff x="2835362" y="2781789"/>
            <a:chExt cx="1712377" cy="990764"/>
          </a:xfrm>
        </p:grpSpPr>
        <p:sp>
          <p:nvSpPr>
            <p:cNvPr id="167" name="Freeform 7"/>
            <p:cNvSpPr>
              <a:spLocks/>
            </p:cNvSpPr>
            <p:nvPr/>
          </p:nvSpPr>
          <p:spPr bwMode="auto">
            <a:xfrm>
              <a:off x="2835362" y="3547049"/>
              <a:ext cx="811815" cy="216776"/>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ysClr val="window" lastClr="FFFFFF">
                    <a:alpha val="50000"/>
                  </a:sys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prstClr val="black"/>
                </a:solidFill>
                <a:ea typeface="微软雅黑"/>
              </a:endParaRPr>
            </a:p>
          </p:txBody>
        </p:sp>
        <p:sp>
          <p:nvSpPr>
            <p:cNvPr id="168" name="Freeform 12"/>
            <p:cNvSpPr>
              <a:spLocks/>
            </p:cNvSpPr>
            <p:nvPr/>
          </p:nvSpPr>
          <p:spPr bwMode="auto">
            <a:xfrm>
              <a:off x="3616625" y="2781789"/>
              <a:ext cx="931114" cy="990764"/>
            </a:xfrm>
            <a:custGeom>
              <a:avLst/>
              <a:gdLst>
                <a:gd name="T0" fmla="*/ 2147483647 w 913"/>
                <a:gd name="T1" fmla="*/ 2147483647 h 972"/>
                <a:gd name="T2" fmla="*/ 0 w 913"/>
                <a:gd name="T3" fmla="*/ 2147483647 h 972"/>
                <a:gd name="T4" fmla="*/ 0 w 913"/>
                <a:gd name="T5" fmla="*/ 0 h 972"/>
                <a:gd name="T6" fmla="*/ 2147483647 w 913"/>
                <a:gd name="T7" fmla="*/ 2147483647 h 972"/>
                <a:gd name="T8" fmla="*/ 2147483647 w 913"/>
                <a:gd name="T9" fmla="*/ 21474836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prstClr val="black"/>
                </a:solidFill>
                <a:ea typeface="微软雅黑"/>
              </a:endParaRPr>
            </a:p>
          </p:txBody>
        </p:sp>
        <p:sp>
          <p:nvSpPr>
            <p:cNvPr id="169" name="Freeform 13"/>
            <p:cNvSpPr>
              <a:spLocks/>
            </p:cNvSpPr>
            <p:nvPr/>
          </p:nvSpPr>
          <p:spPr bwMode="auto">
            <a:xfrm>
              <a:off x="3546792" y="2781789"/>
              <a:ext cx="69834" cy="990764"/>
            </a:xfrm>
            <a:custGeom>
              <a:avLst/>
              <a:gdLst>
                <a:gd name="T0" fmla="*/ 0 w 69"/>
                <a:gd name="T1" fmla="*/ 2147483647 h 972"/>
                <a:gd name="T2" fmla="*/ 0 w 69"/>
                <a:gd name="T3" fmla="*/ 2147483647 h 972"/>
                <a:gd name="T4" fmla="*/ 2147483647 w 69"/>
                <a:gd name="T5" fmla="*/ 2147483647 h 972"/>
                <a:gd name="T6" fmla="*/ 2147483647 w 69"/>
                <a:gd name="T7" fmla="*/ 0 h 972"/>
                <a:gd name="T8" fmla="*/ 0 w 69"/>
                <a:gd name="T9" fmla="*/ 2147483647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grpSp>
        <p:nvGrpSpPr>
          <p:cNvPr id="170" name="组合 169"/>
          <p:cNvGrpSpPr/>
          <p:nvPr/>
        </p:nvGrpSpPr>
        <p:grpSpPr>
          <a:xfrm>
            <a:off x="1720200" y="2159475"/>
            <a:ext cx="1446323" cy="809418"/>
            <a:chOff x="1648191" y="2732324"/>
            <a:chExt cx="1773483" cy="1102788"/>
          </a:xfrm>
        </p:grpSpPr>
        <p:sp>
          <p:nvSpPr>
            <p:cNvPr id="171" name="Freeform 6"/>
            <p:cNvSpPr>
              <a:spLocks/>
            </p:cNvSpPr>
            <p:nvPr/>
          </p:nvSpPr>
          <p:spPr bwMode="auto">
            <a:xfrm>
              <a:off x="1648191" y="3474305"/>
              <a:ext cx="768169" cy="333165"/>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ysClr val="window" lastClr="FFFFFF">
                    <a:alpha val="50000"/>
                  </a:sys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prstClr val="black"/>
                </a:solidFill>
                <a:ea typeface="微软雅黑"/>
              </a:endParaRPr>
            </a:p>
          </p:txBody>
        </p:sp>
        <p:sp>
          <p:nvSpPr>
            <p:cNvPr id="172" name="Freeform 10"/>
            <p:cNvSpPr>
              <a:spLocks/>
            </p:cNvSpPr>
            <p:nvPr/>
          </p:nvSpPr>
          <p:spPr bwMode="auto">
            <a:xfrm>
              <a:off x="2429455" y="2745418"/>
              <a:ext cx="992219" cy="1089694"/>
            </a:xfrm>
            <a:custGeom>
              <a:avLst/>
              <a:gdLst>
                <a:gd name="T0" fmla="*/ 0 w 973"/>
                <a:gd name="T1" fmla="*/ 0 h 1069"/>
                <a:gd name="T2" fmla="*/ 0 w 973"/>
                <a:gd name="T3" fmla="*/ 2147483647 h 1069"/>
                <a:gd name="T4" fmla="*/ 2147483647 w 973"/>
                <a:gd name="T5" fmla="*/ 2147483647 h 1069"/>
                <a:gd name="T6" fmla="*/ 2147483647 w 973"/>
                <a:gd name="T7" fmla="*/ 2147483647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sp>
          <p:nvSpPr>
            <p:cNvPr id="173" name="Freeform 11"/>
            <p:cNvSpPr>
              <a:spLocks/>
            </p:cNvSpPr>
            <p:nvPr/>
          </p:nvSpPr>
          <p:spPr bwMode="auto">
            <a:xfrm>
              <a:off x="2237413" y="2732324"/>
              <a:ext cx="200772" cy="1089695"/>
            </a:xfrm>
            <a:custGeom>
              <a:avLst/>
              <a:gdLst>
                <a:gd name="T0" fmla="*/ 0 w 197"/>
                <a:gd name="T1" fmla="*/ 2147483647 h 1069"/>
                <a:gd name="T2" fmla="*/ 0 w 197"/>
                <a:gd name="T3" fmla="*/ 2147483647 h 1069"/>
                <a:gd name="T4" fmla="*/ 2147483647 w 197"/>
                <a:gd name="T5" fmla="*/ 2147483647 h 1069"/>
                <a:gd name="T6" fmla="*/ 2147483647 w 197"/>
                <a:gd name="T7" fmla="*/ 0 h 1069"/>
                <a:gd name="T8" fmla="*/ 0 w 197"/>
                <a:gd name="T9" fmla="*/ 2147483647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grpSp>
        <p:nvGrpSpPr>
          <p:cNvPr id="174" name="组合 173"/>
          <p:cNvGrpSpPr/>
          <p:nvPr/>
        </p:nvGrpSpPr>
        <p:grpSpPr>
          <a:xfrm>
            <a:off x="4734683" y="2203993"/>
            <a:ext cx="1402422" cy="727196"/>
            <a:chOff x="4662674" y="2781789"/>
            <a:chExt cx="1719651" cy="990764"/>
          </a:xfrm>
        </p:grpSpPr>
        <p:sp>
          <p:nvSpPr>
            <p:cNvPr id="175" name="Freeform 2"/>
            <p:cNvSpPr>
              <a:spLocks/>
            </p:cNvSpPr>
            <p:nvPr/>
          </p:nvSpPr>
          <p:spPr bwMode="auto">
            <a:xfrm flipH="1">
              <a:off x="5579239" y="3547049"/>
              <a:ext cx="803086" cy="216776"/>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ysClr val="window" lastClr="FFFFFF">
                    <a:alpha val="50000"/>
                  </a:sys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prstClr val="black"/>
                </a:solidFill>
                <a:ea typeface="微软雅黑"/>
              </a:endParaRPr>
            </a:p>
          </p:txBody>
        </p:sp>
        <p:sp>
          <p:nvSpPr>
            <p:cNvPr id="176" name="Freeform 18"/>
            <p:cNvSpPr>
              <a:spLocks/>
            </p:cNvSpPr>
            <p:nvPr/>
          </p:nvSpPr>
          <p:spPr bwMode="auto">
            <a:xfrm flipH="1">
              <a:off x="4662674" y="2781789"/>
              <a:ext cx="931114" cy="990764"/>
            </a:xfrm>
            <a:custGeom>
              <a:avLst/>
              <a:gdLst>
                <a:gd name="T0" fmla="*/ 2147483647 w 913"/>
                <a:gd name="T1" fmla="*/ 2147483647 h 972"/>
                <a:gd name="T2" fmla="*/ 0 w 913"/>
                <a:gd name="T3" fmla="*/ 2147483647 h 972"/>
                <a:gd name="T4" fmla="*/ 0 w 913"/>
                <a:gd name="T5" fmla="*/ 0 h 972"/>
                <a:gd name="T6" fmla="*/ 2147483647 w 913"/>
                <a:gd name="T7" fmla="*/ 2147483647 h 972"/>
                <a:gd name="T8" fmla="*/ 2147483647 w 913"/>
                <a:gd name="T9" fmla="*/ 21474836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prstClr val="black"/>
                </a:solidFill>
                <a:ea typeface="微软雅黑"/>
              </a:endParaRPr>
            </a:p>
          </p:txBody>
        </p:sp>
        <p:sp>
          <p:nvSpPr>
            <p:cNvPr id="177" name="Freeform 19"/>
            <p:cNvSpPr>
              <a:spLocks/>
            </p:cNvSpPr>
            <p:nvPr/>
          </p:nvSpPr>
          <p:spPr bwMode="auto">
            <a:xfrm flipH="1">
              <a:off x="5593788" y="2781789"/>
              <a:ext cx="69834" cy="990764"/>
            </a:xfrm>
            <a:custGeom>
              <a:avLst/>
              <a:gdLst>
                <a:gd name="T0" fmla="*/ 0 w 69"/>
                <a:gd name="T1" fmla="*/ 2147483647 h 972"/>
                <a:gd name="T2" fmla="*/ 0 w 69"/>
                <a:gd name="T3" fmla="*/ 2147483647 h 972"/>
                <a:gd name="T4" fmla="*/ 2147483647 w 69"/>
                <a:gd name="T5" fmla="*/ 2147483647 h 972"/>
                <a:gd name="T6" fmla="*/ 2147483647 w 69"/>
                <a:gd name="T7" fmla="*/ 0 h 972"/>
                <a:gd name="T8" fmla="*/ 0 w 69"/>
                <a:gd name="T9" fmla="*/ 2147483647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grpSp>
        <p:nvGrpSpPr>
          <p:cNvPr id="178" name="组合 177"/>
          <p:cNvGrpSpPr/>
          <p:nvPr/>
        </p:nvGrpSpPr>
        <p:grpSpPr>
          <a:xfrm>
            <a:off x="5852020" y="2159475"/>
            <a:ext cx="1445135" cy="804080"/>
            <a:chOff x="5780011" y="2732324"/>
            <a:chExt cx="1772026" cy="1095515"/>
          </a:xfrm>
        </p:grpSpPr>
        <p:sp>
          <p:nvSpPr>
            <p:cNvPr id="179" name="Freeform 4"/>
            <p:cNvSpPr>
              <a:spLocks/>
            </p:cNvSpPr>
            <p:nvPr/>
          </p:nvSpPr>
          <p:spPr bwMode="auto">
            <a:xfrm flipH="1">
              <a:off x="6760590" y="3471396"/>
              <a:ext cx="791447" cy="356443"/>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ysClr val="window" lastClr="FFFFFF">
                    <a:alpha val="50000"/>
                  </a:sys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prstClr val="black"/>
                </a:solidFill>
                <a:ea typeface="微软雅黑"/>
              </a:endParaRPr>
            </a:p>
          </p:txBody>
        </p:sp>
        <p:sp>
          <p:nvSpPr>
            <p:cNvPr id="180" name="Freeform 16"/>
            <p:cNvSpPr>
              <a:spLocks/>
            </p:cNvSpPr>
            <p:nvPr/>
          </p:nvSpPr>
          <p:spPr bwMode="auto">
            <a:xfrm flipH="1">
              <a:off x="5780011" y="2732324"/>
              <a:ext cx="992219" cy="1089695"/>
            </a:xfrm>
            <a:custGeom>
              <a:avLst/>
              <a:gdLst>
                <a:gd name="T0" fmla="*/ 0 w 973"/>
                <a:gd name="T1" fmla="*/ 0 h 1069"/>
                <a:gd name="T2" fmla="*/ 0 w 973"/>
                <a:gd name="T3" fmla="*/ 2147483647 h 1069"/>
                <a:gd name="T4" fmla="*/ 2147483647 w 973"/>
                <a:gd name="T5" fmla="*/ 2147483647 h 1069"/>
                <a:gd name="T6" fmla="*/ 2147483647 w 973"/>
                <a:gd name="T7" fmla="*/ 2147483647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prstClr val="black"/>
                </a:solidFill>
                <a:ea typeface="微软雅黑"/>
              </a:endParaRPr>
            </a:p>
          </p:txBody>
        </p:sp>
        <p:sp>
          <p:nvSpPr>
            <p:cNvPr id="181" name="Freeform 17"/>
            <p:cNvSpPr>
              <a:spLocks/>
            </p:cNvSpPr>
            <p:nvPr/>
          </p:nvSpPr>
          <p:spPr bwMode="auto">
            <a:xfrm flipH="1">
              <a:off x="6772229" y="2732324"/>
              <a:ext cx="200772" cy="1089695"/>
            </a:xfrm>
            <a:custGeom>
              <a:avLst/>
              <a:gdLst>
                <a:gd name="T0" fmla="*/ 0 w 197"/>
                <a:gd name="T1" fmla="*/ 2147483647 h 1069"/>
                <a:gd name="T2" fmla="*/ 0 w 197"/>
                <a:gd name="T3" fmla="*/ 2147483647 h 1069"/>
                <a:gd name="T4" fmla="*/ 2147483647 w 197"/>
                <a:gd name="T5" fmla="*/ 2147483647 h 1069"/>
                <a:gd name="T6" fmla="*/ 2147483647 w 197"/>
                <a:gd name="T7" fmla="*/ 0 h 1069"/>
                <a:gd name="T8" fmla="*/ 0 w 197"/>
                <a:gd name="T9" fmla="*/ 2147483647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sp>
        <p:nvSpPr>
          <p:cNvPr id="182" name="Rectangle 20"/>
          <p:cNvSpPr>
            <a:spLocks noChangeArrowheads="1"/>
          </p:cNvSpPr>
          <p:nvPr/>
        </p:nvSpPr>
        <p:spPr bwMode="auto">
          <a:xfrm>
            <a:off x="888017" y="1334063"/>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b="1" dirty="0">
                <a:solidFill>
                  <a:srgbClr val="C00000"/>
                </a:solidFill>
                <a:latin typeface="微软雅黑" pitchFamily="34" charset="-122"/>
                <a:ea typeface="微软雅黑" pitchFamily="34" charset="-122"/>
              </a:rPr>
              <a:t>单击添加文字</a:t>
            </a:r>
            <a:endParaRPr lang="zh-CN" altLang="en-US" sz="1200" b="1" dirty="0">
              <a:solidFill>
                <a:srgbClr val="C00000"/>
              </a:solidFill>
              <a:latin typeface="微软雅黑" pitchFamily="34" charset="-122"/>
              <a:ea typeface="微软雅黑" pitchFamily="34" charset="-122"/>
            </a:endParaRPr>
          </a:p>
          <a:p>
            <a:pPr>
              <a:lnSpc>
                <a:spcPct val="120000"/>
              </a:lnSpc>
            </a:pPr>
            <a:r>
              <a:rPr lang="zh-CN" altLang="en-US" sz="1200" dirty="0">
                <a:solidFill>
                  <a:srgbClr val="C00000"/>
                </a:solidFill>
                <a:latin typeface="微软雅黑" pitchFamily="34" charset="-122"/>
                <a:ea typeface="微软雅黑" pitchFamily="34" charset="-122"/>
              </a:rPr>
              <a:t>单击此处添加文字</a:t>
            </a:r>
          </a:p>
          <a:p>
            <a:pPr>
              <a:lnSpc>
                <a:spcPct val="120000"/>
              </a:lnSpc>
            </a:pPr>
            <a:r>
              <a:rPr lang="zh-CN" altLang="en-US" sz="1200" dirty="0">
                <a:solidFill>
                  <a:srgbClr val="C00000"/>
                </a:solidFill>
                <a:latin typeface="微软雅黑" pitchFamily="34" charset="-122"/>
                <a:ea typeface="微软雅黑" pitchFamily="34" charset="-122"/>
              </a:rPr>
              <a:t>单击此处添加文字</a:t>
            </a:r>
          </a:p>
        </p:txBody>
      </p:sp>
      <p:sp>
        <p:nvSpPr>
          <p:cNvPr id="183" name="Line 21"/>
          <p:cNvSpPr>
            <a:spLocks noChangeShapeType="1"/>
          </p:cNvSpPr>
          <p:nvPr/>
        </p:nvSpPr>
        <p:spPr bwMode="auto">
          <a:xfrm flipV="1">
            <a:off x="904020" y="1412626"/>
            <a:ext cx="1" cy="781427"/>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84" name="Rectangle 22"/>
          <p:cNvSpPr>
            <a:spLocks noChangeArrowheads="1"/>
          </p:cNvSpPr>
          <p:nvPr/>
        </p:nvSpPr>
        <p:spPr bwMode="auto">
          <a:xfrm>
            <a:off x="3569917" y="1334063"/>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a:solidFill>
                  <a:prstClr val="black">
                    <a:lumMod val="75000"/>
                    <a:lumOff val="25000"/>
                  </a:prstClr>
                </a:solidFill>
                <a:latin typeface="微软雅黑" pitchFamily="34" charset="-122"/>
                <a:ea typeface="微软雅黑" pitchFamily="34" charset="-122"/>
              </a:rPr>
              <a:t>单击添加文字</a:t>
            </a:r>
            <a:endParaRPr lang="zh-CN" altLang="en-US" sz="1200">
              <a:solidFill>
                <a:prstClr val="black">
                  <a:lumMod val="75000"/>
                  <a:lumOff val="25000"/>
                </a:prstClr>
              </a:solidFill>
              <a:latin typeface="微软雅黑" pitchFamily="34" charset="-122"/>
              <a:ea typeface="微软雅黑" pitchFamily="34" charset="-122"/>
            </a:endParaRP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p:txBody>
      </p:sp>
      <p:sp>
        <p:nvSpPr>
          <p:cNvPr id="185" name="Line 23"/>
          <p:cNvSpPr>
            <a:spLocks noChangeShapeType="1"/>
          </p:cNvSpPr>
          <p:nvPr/>
        </p:nvSpPr>
        <p:spPr bwMode="auto">
          <a:xfrm flipV="1">
            <a:off x="3583009" y="1421791"/>
            <a:ext cx="1" cy="781427"/>
          </a:xfrm>
          <a:prstGeom prst="line">
            <a:avLst/>
          </a:prstGeom>
          <a:noFill/>
          <a:ln w="127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86" name="Rectangle 24"/>
          <p:cNvSpPr>
            <a:spLocks noChangeArrowheads="1"/>
          </p:cNvSpPr>
          <p:nvPr/>
        </p:nvSpPr>
        <p:spPr bwMode="auto">
          <a:xfrm>
            <a:off x="5866568" y="1334063"/>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a:solidFill>
                  <a:prstClr val="black">
                    <a:lumMod val="75000"/>
                    <a:lumOff val="25000"/>
                  </a:prstClr>
                </a:solidFill>
                <a:latin typeface="微软雅黑" pitchFamily="34" charset="-122"/>
                <a:ea typeface="微软雅黑" pitchFamily="34" charset="-122"/>
              </a:rPr>
              <a:t>单击添加文字</a:t>
            </a:r>
            <a:endParaRPr lang="zh-CN" altLang="en-US" sz="1200">
              <a:solidFill>
                <a:prstClr val="black">
                  <a:lumMod val="75000"/>
                  <a:lumOff val="25000"/>
                </a:prstClr>
              </a:solidFill>
              <a:latin typeface="微软雅黑" pitchFamily="34" charset="-122"/>
              <a:ea typeface="微软雅黑" pitchFamily="34" charset="-122"/>
            </a:endParaRP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p:txBody>
      </p:sp>
      <p:sp>
        <p:nvSpPr>
          <p:cNvPr id="187" name="Line 25"/>
          <p:cNvSpPr>
            <a:spLocks noChangeShapeType="1"/>
          </p:cNvSpPr>
          <p:nvPr/>
        </p:nvSpPr>
        <p:spPr bwMode="auto">
          <a:xfrm flipV="1">
            <a:off x="5866567" y="1420482"/>
            <a:ext cx="1" cy="781427"/>
          </a:xfrm>
          <a:prstGeom prst="line">
            <a:avLst/>
          </a:prstGeom>
          <a:noFill/>
          <a:ln w="127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88" name="Rectangle 26"/>
          <p:cNvSpPr>
            <a:spLocks noChangeArrowheads="1"/>
          </p:cNvSpPr>
          <p:nvPr/>
        </p:nvSpPr>
        <p:spPr bwMode="auto">
          <a:xfrm>
            <a:off x="2365462" y="3325286"/>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dirty="0">
                <a:solidFill>
                  <a:prstClr val="black">
                    <a:lumMod val="75000"/>
                    <a:lumOff val="25000"/>
                  </a:prstClr>
                </a:solidFill>
                <a:latin typeface="微软雅黑" pitchFamily="34" charset="-122"/>
                <a:ea typeface="微软雅黑" pitchFamily="34" charset="-122"/>
              </a:rPr>
              <a:t>单击添加文字</a:t>
            </a:r>
            <a:endParaRPr lang="zh-CN" altLang="en-US" sz="1200" dirty="0">
              <a:solidFill>
                <a:prstClr val="black">
                  <a:lumMod val="75000"/>
                  <a:lumOff val="25000"/>
                </a:prstClr>
              </a:solidFill>
              <a:latin typeface="微软雅黑" pitchFamily="34" charset="-122"/>
              <a:ea typeface="微软雅黑" pitchFamily="34" charset="-122"/>
            </a:endParaRPr>
          </a:p>
          <a:p>
            <a:pPr>
              <a:lnSpc>
                <a:spcPct val="120000"/>
              </a:lnSpc>
            </a:pPr>
            <a:r>
              <a:rPr lang="zh-CN" altLang="en-US" sz="1200" dirty="0">
                <a:solidFill>
                  <a:prstClr val="black">
                    <a:lumMod val="75000"/>
                    <a:lumOff val="25000"/>
                  </a:prstClr>
                </a:solidFill>
                <a:latin typeface="微软雅黑" pitchFamily="34" charset="-122"/>
                <a:ea typeface="微软雅黑" pitchFamily="34" charset="-122"/>
              </a:rPr>
              <a:t>单击此处添加文字</a:t>
            </a:r>
          </a:p>
          <a:p>
            <a:pPr>
              <a:lnSpc>
                <a:spcPct val="120000"/>
              </a:lnSpc>
            </a:pPr>
            <a:r>
              <a:rPr lang="zh-CN" altLang="en-US" sz="1200" dirty="0">
                <a:solidFill>
                  <a:prstClr val="black">
                    <a:lumMod val="75000"/>
                    <a:lumOff val="25000"/>
                  </a:prstClr>
                </a:solidFill>
                <a:latin typeface="微软雅黑" pitchFamily="34" charset="-122"/>
                <a:ea typeface="微软雅黑" pitchFamily="34" charset="-122"/>
              </a:rPr>
              <a:t>单击此处添加文字</a:t>
            </a:r>
          </a:p>
        </p:txBody>
      </p:sp>
      <p:sp>
        <p:nvSpPr>
          <p:cNvPr id="189" name="Line 27"/>
          <p:cNvSpPr>
            <a:spLocks noChangeShapeType="1"/>
          </p:cNvSpPr>
          <p:nvPr/>
        </p:nvSpPr>
        <p:spPr bwMode="auto">
          <a:xfrm flipV="1">
            <a:off x="2384374" y="2908903"/>
            <a:ext cx="1" cy="810523"/>
          </a:xfrm>
          <a:prstGeom prst="line">
            <a:avLst/>
          </a:prstGeom>
          <a:noFill/>
          <a:ln w="12700">
            <a:solidFill>
              <a:srgbClr val="808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90" name="Rectangle 28"/>
          <p:cNvSpPr>
            <a:spLocks noChangeArrowheads="1"/>
          </p:cNvSpPr>
          <p:nvPr/>
        </p:nvSpPr>
        <p:spPr bwMode="auto">
          <a:xfrm>
            <a:off x="4744867" y="3331834"/>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a:solidFill>
                  <a:prstClr val="black">
                    <a:lumMod val="75000"/>
                    <a:lumOff val="25000"/>
                  </a:prstClr>
                </a:solidFill>
                <a:latin typeface="微软雅黑" pitchFamily="34" charset="-122"/>
                <a:ea typeface="微软雅黑" pitchFamily="34" charset="-122"/>
              </a:rPr>
              <a:t>单击添加文字</a:t>
            </a:r>
            <a:endParaRPr lang="zh-CN" altLang="en-US" sz="1200">
              <a:solidFill>
                <a:prstClr val="black">
                  <a:lumMod val="75000"/>
                  <a:lumOff val="25000"/>
                </a:prstClr>
              </a:solidFill>
              <a:latin typeface="微软雅黑" pitchFamily="34" charset="-122"/>
              <a:ea typeface="微软雅黑" pitchFamily="34" charset="-122"/>
            </a:endParaRP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p:txBody>
      </p:sp>
      <p:sp>
        <p:nvSpPr>
          <p:cNvPr id="191" name="Line 29"/>
          <p:cNvSpPr>
            <a:spLocks noChangeShapeType="1"/>
          </p:cNvSpPr>
          <p:nvPr/>
        </p:nvSpPr>
        <p:spPr bwMode="auto">
          <a:xfrm flipV="1">
            <a:off x="4753595" y="2851290"/>
            <a:ext cx="1" cy="875988"/>
          </a:xfrm>
          <a:prstGeom prst="line">
            <a:avLst/>
          </a:prstGeom>
          <a:noFill/>
          <a:ln w="12700">
            <a:solidFill>
              <a:srgbClr val="808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92" name="Rectangle 30"/>
          <p:cNvSpPr>
            <a:spLocks noChangeArrowheads="1"/>
          </p:cNvSpPr>
          <p:nvPr/>
        </p:nvSpPr>
        <p:spPr bwMode="auto">
          <a:xfrm>
            <a:off x="7091565" y="3331834"/>
            <a:ext cx="1423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600">
                <a:solidFill>
                  <a:prstClr val="black">
                    <a:lumMod val="75000"/>
                    <a:lumOff val="25000"/>
                  </a:prstClr>
                </a:solidFill>
                <a:latin typeface="微软雅黑" pitchFamily="34" charset="-122"/>
                <a:ea typeface="微软雅黑" pitchFamily="34" charset="-122"/>
              </a:rPr>
              <a:t>单击添加文字</a:t>
            </a:r>
            <a:endParaRPr lang="zh-CN" altLang="en-US" sz="1200">
              <a:solidFill>
                <a:prstClr val="black">
                  <a:lumMod val="75000"/>
                  <a:lumOff val="25000"/>
                </a:prstClr>
              </a:solidFill>
              <a:latin typeface="微软雅黑" pitchFamily="34" charset="-122"/>
              <a:ea typeface="微软雅黑" pitchFamily="34" charset="-122"/>
            </a:endParaRP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a:p>
            <a:pPr>
              <a:lnSpc>
                <a:spcPct val="120000"/>
              </a:lnSpc>
            </a:pPr>
            <a:r>
              <a:rPr lang="zh-CN" altLang="en-US" sz="1200">
                <a:solidFill>
                  <a:prstClr val="black">
                    <a:lumMod val="75000"/>
                    <a:lumOff val="25000"/>
                  </a:prstClr>
                </a:solidFill>
                <a:latin typeface="微软雅黑" pitchFamily="34" charset="-122"/>
                <a:ea typeface="微软雅黑" pitchFamily="34" charset="-122"/>
              </a:rPr>
              <a:t>单击此处添加文字</a:t>
            </a:r>
          </a:p>
        </p:txBody>
      </p:sp>
      <p:sp>
        <p:nvSpPr>
          <p:cNvPr id="193" name="Line 31"/>
          <p:cNvSpPr>
            <a:spLocks noChangeShapeType="1"/>
          </p:cNvSpPr>
          <p:nvPr/>
        </p:nvSpPr>
        <p:spPr bwMode="auto">
          <a:xfrm flipV="1">
            <a:off x="7100294" y="2942946"/>
            <a:ext cx="1" cy="803249"/>
          </a:xfrm>
          <a:prstGeom prst="line">
            <a:avLst/>
          </a:prstGeom>
          <a:noFill/>
          <a:ln w="12700">
            <a:solidFill>
              <a:srgbClr val="808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prstClr val="black"/>
              </a:solidFill>
              <a:ea typeface="微软雅黑"/>
            </a:endParaRPr>
          </a:p>
        </p:txBody>
      </p:sp>
      <p:sp>
        <p:nvSpPr>
          <p:cNvPr id="194" name="WordArt 34"/>
          <p:cNvSpPr>
            <a:spLocks noChangeArrowheads="1" noChangeShapeType="1" noTextEdit="1"/>
          </p:cNvSpPr>
          <p:nvPr/>
        </p:nvSpPr>
        <p:spPr bwMode="auto">
          <a:xfrm>
            <a:off x="2585846" y="2662106"/>
            <a:ext cx="130513" cy="18900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000000"/>
                </a:solidFill>
                <a:latin typeface="微软雅黑"/>
                <a:ea typeface="微软雅黑"/>
              </a:rPr>
              <a:t>2</a:t>
            </a:r>
            <a:endParaRPr lang="zh-CN" altLang="en-US" sz="3600" kern="10">
              <a:solidFill>
                <a:srgbClr val="000000"/>
              </a:solidFill>
              <a:latin typeface="微软雅黑"/>
              <a:ea typeface="微软雅黑"/>
            </a:endParaRPr>
          </a:p>
        </p:txBody>
      </p:sp>
      <p:sp>
        <p:nvSpPr>
          <p:cNvPr id="195" name="WordArt 35"/>
          <p:cNvSpPr>
            <a:spLocks noChangeArrowheads="1" noChangeShapeType="1" noTextEdit="1"/>
          </p:cNvSpPr>
          <p:nvPr/>
        </p:nvSpPr>
        <p:spPr bwMode="auto">
          <a:xfrm>
            <a:off x="3765742" y="2656868"/>
            <a:ext cx="130513" cy="18900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000000"/>
                </a:solidFill>
                <a:latin typeface="微软雅黑"/>
                <a:ea typeface="微软雅黑"/>
              </a:rPr>
              <a:t>3</a:t>
            </a:r>
            <a:endParaRPr lang="zh-CN" altLang="en-US" sz="3600" kern="10">
              <a:solidFill>
                <a:srgbClr val="000000"/>
              </a:solidFill>
              <a:latin typeface="微软雅黑"/>
              <a:ea typeface="微软雅黑"/>
            </a:endParaRPr>
          </a:p>
        </p:txBody>
      </p:sp>
      <p:sp>
        <p:nvSpPr>
          <p:cNvPr id="196" name="WordArt 36"/>
          <p:cNvSpPr>
            <a:spLocks noChangeArrowheads="1" noChangeShapeType="1" noTextEdit="1"/>
          </p:cNvSpPr>
          <p:nvPr/>
        </p:nvSpPr>
        <p:spPr bwMode="auto">
          <a:xfrm>
            <a:off x="4807426" y="2656868"/>
            <a:ext cx="130513" cy="18900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000000"/>
                </a:solidFill>
                <a:latin typeface="微软雅黑"/>
                <a:ea typeface="微软雅黑"/>
              </a:rPr>
              <a:t>4</a:t>
            </a:r>
            <a:endParaRPr lang="zh-CN" altLang="en-US" sz="3600" kern="10">
              <a:solidFill>
                <a:srgbClr val="000000"/>
              </a:solidFill>
              <a:latin typeface="微软雅黑"/>
              <a:ea typeface="微软雅黑"/>
            </a:endParaRPr>
          </a:p>
        </p:txBody>
      </p:sp>
      <p:sp>
        <p:nvSpPr>
          <p:cNvPr id="197" name="WordArt 37"/>
          <p:cNvSpPr>
            <a:spLocks noChangeArrowheads="1" noChangeShapeType="1" noTextEdit="1"/>
          </p:cNvSpPr>
          <p:nvPr/>
        </p:nvSpPr>
        <p:spPr bwMode="auto">
          <a:xfrm>
            <a:off x="5933492" y="2662106"/>
            <a:ext cx="130513" cy="18900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000000"/>
                </a:solidFill>
                <a:latin typeface="微软雅黑"/>
                <a:ea typeface="微软雅黑"/>
              </a:rPr>
              <a:t>5</a:t>
            </a:r>
            <a:endParaRPr lang="zh-CN" altLang="en-US" sz="3600" kern="10">
              <a:solidFill>
                <a:srgbClr val="000000"/>
              </a:solidFill>
              <a:latin typeface="微软雅黑"/>
              <a:ea typeface="微软雅黑"/>
            </a:endParaRPr>
          </a:p>
        </p:txBody>
      </p:sp>
      <p:sp>
        <p:nvSpPr>
          <p:cNvPr id="198" name="Freeform 39"/>
          <p:cNvSpPr>
            <a:spLocks/>
          </p:cNvSpPr>
          <p:nvPr/>
        </p:nvSpPr>
        <p:spPr bwMode="auto">
          <a:xfrm>
            <a:off x="1985740" y="3356711"/>
            <a:ext cx="685722" cy="41147"/>
          </a:xfrm>
          <a:custGeom>
            <a:avLst/>
            <a:gdLst>
              <a:gd name="T0" fmla="*/ 2147483647 w 12"/>
              <a:gd name="T1" fmla="*/ 0 h 1587"/>
              <a:gd name="T2" fmla="*/ 0 w 12"/>
              <a:gd name="T3" fmla="*/ 0 h 1587"/>
              <a:gd name="T4" fmla="*/ 2147483647 w 12"/>
              <a:gd name="T5" fmla="*/ 0 h 1587"/>
              <a:gd name="T6" fmla="*/ 2147483647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nvGrpSpPr>
          <p:cNvPr id="199" name="组合 198"/>
          <p:cNvGrpSpPr/>
          <p:nvPr/>
        </p:nvGrpSpPr>
        <p:grpSpPr>
          <a:xfrm>
            <a:off x="7100294" y="2091387"/>
            <a:ext cx="1466492" cy="936491"/>
            <a:chOff x="7028286" y="2656671"/>
            <a:chExt cx="1798214" cy="1275918"/>
          </a:xfrm>
        </p:grpSpPr>
        <p:sp>
          <p:nvSpPr>
            <p:cNvPr id="200" name="Freeform 5"/>
            <p:cNvSpPr>
              <a:spLocks/>
            </p:cNvSpPr>
            <p:nvPr/>
          </p:nvSpPr>
          <p:spPr bwMode="auto">
            <a:xfrm flipH="1">
              <a:off x="8058331" y="3596514"/>
              <a:ext cx="768169" cy="333165"/>
            </a:xfrm>
            <a:custGeom>
              <a:avLst/>
              <a:gdLst>
                <a:gd name="T0" fmla="*/ 2147483647 w 2331"/>
                <a:gd name="T1" fmla="*/ 2147483647 h 688"/>
                <a:gd name="T2" fmla="*/ 2147483647 w 2331"/>
                <a:gd name="T3" fmla="*/ 2147483647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ysClr val="window" lastClr="FFFFFF">
                    <a:alpha val="50000"/>
                  </a:sys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kern="0" smtClean="0">
                <a:solidFill>
                  <a:prstClr val="black"/>
                </a:solidFill>
                <a:ea typeface="微软雅黑"/>
              </a:endParaRPr>
            </a:p>
          </p:txBody>
        </p:sp>
        <p:sp>
          <p:nvSpPr>
            <p:cNvPr id="201" name="Freeform 14"/>
            <p:cNvSpPr>
              <a:spLocks/>
            </p:cNvSpPr>
            <p:nvPr/>
          </p:nvSpPr>
          <p:spPr bwMode="auto">
            <a:xfrm flipH="1">
              <a:off x="7028286" y="2656671"/>
              <a:ext cx="1025681" cy="1275918"/>
            </a:xfrm>
            <a:custGeom>
              <a:avLst/>
              <a:gdLst>
                <a:gd name="T0" fmla="*/ 0 w 1006"/>
                <a:gd name="T1" fmla="*/ 0 h 1251"/>
                <a:gd name="T2" fmla="*/ 0 w 1006"/>
                <a:gd name="T3" fmla="*/ 2147483647 h 1251"/>
                <a:gd name="T4" fmla="*/ 2147483647 w 1006"/>
                <a:gd name="T5" fmla="*/ 2147483647 h 1251"/>
                <a:gd name="T6" fmla="*/ 2147483647 w 1006"/>
                <a:gd name="T7" fmla="*/ 2147483647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prstClr val="black"/>
                </a:solidFill>
                <a:ea typeface="微软雅黑"/>
              </a:endParaRPr>
            </a:p>
          </p:txBody>
        </p:sp>
        <p:sp>
          <p:nvSpPr>
            <p:cNvPr id="202" name="Freeform 15"/>
            <p:cNvSpPr>
              <a:spLocks/>
            </p:cNvSpPr>
            <p:nvPr/>
          </p:nvSpPr>
          <p:spPr bwMode="auto">
            <a:xfrm flipH="1">
              <a:off x="8053967" y="2656671"/>
              <a:ext cx="346258" cy="1275918"/>
            </a:xfrm>
            <a:custGeom>
              <a:avLst/>
              <a:gdLst>
                <a:gd name="T0" fmla="*/ 0 w 339"/>
                <a:gd name="T1" fmla="*/ 2147483647 h 1251"/>
                <a:gd name="T2" fmla="*/ 0 w 339"/>
                <a:gd name="T3" fmla="*/ 2147483647 h 1251"/>
                <a:gd name="T4" fmla="*/ 2147483647 w 339"/>
                <a:gd name="T5" fmla="*/ 2147483647 h 1251"/>
                <a:gd name="T6" fmla="*/ 2147483647 w 339"/>
                <a:gd name="T7" fmla="*/ 0 h 1251"/>
                <a:gd name="T8" fmla="*/ 0 w 339"/>
                <a:gd name="T9" fmla="*/ 214748364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a typeface="微软雅黑"/>
              </a:endParaRPr>
            </a:p>
          </p:txBody>
        </p:sp>
      </p:grpSp>
      <p:sp>
        <p:nvSpPr>
          <p:cNvPr id="203" name="WordArt 38"/>
          <p:cNvSpPr>
            <a:spLocks noChangeArrowheads="1" noChangeShapeType="1" noTextEdit="1"/>
          </p:cNvSpPr>
          <p:nvPr/>
        </p:nvSpPr>
        <p:spPr bwMode="auto">
          <a:xfrm>
            <a:off x="7187586" y="2715791"/>
            <a:ext cx="136446" cy="18900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000000"/>
                </a:solidFill>
                <a:latin typeface="微软雅黑"/>
                <a:ea typeface="微软雅黑"/>
              </a:rPr>
              <a:t>6</a:t>
            </a:r>
            <a:endParaRPr lang="zh-CN" altLang="en-US" sz="3600" kern="10" dirty="0">
              <a:solidFill>
                <a:srgbClr val="000000"/>
              </a:solidFill>
              <a:latin typeface="微软雅黑"/>
              <a:ea typeface="微软雅黑"/>
            </a:endParaRPr>
          </a:p>
        </p:txBody>
      </p:sp>
      <p:grpSp>
        <p:nvGrpSpPr>
          <p:cNvPr id="204" name="组合 203"/>
          <p:cNvGrpSpPr/>
          <p:nvPr/>
        </p:nvGrpSpPr>
        <p:grpSpPr>
          <a:xfrm>
            <a:off x="323529" y="2091387"/>
            <a:ext cx="1574463" cy="939695"/>
            <a:chOff x="251520" y="2656671"/>
            <a:chExt cx="1930608" cy="1280282"/>
          </a:xfrm>
        </p:grpSpPr>
        <p:sp>
          <p:nvSpPr>
            <p:cNvPr id="205" name="Freeform 3"/>
            <p:cNvSpPr>
              <a:spLocks/>
            </p:cNvSpPr>
            <p:nvPr/>
          </p:nvSpPr>
          <p:spPr bwMode="auto">
            <a:xfrm>
              <a:off x="251520" y="3603789"/>
              <a:ext cx="902017" cy="333164"/>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C0504D">
                    <a:alpha val="0"/>
                  </a:srgbClr>
                </a:gs>
                <a:gs pos="100000">
                  <a:srgbClr val="C0504D">
                    <a:gamma/>
                    <a:shade val="54510"/>
                    <a:invGamma/>
                    <a:alpha val="50000"/>
                  </a:srgbClr>
                </a:gs>
              </a:gsLst>
              <a:lin ang="0" scaled="1"/>
            </a:gradFill>
            <a:ln w="9525">
              <a:noFill/>
              <a:round/>
              <a:headEnd/>
              <a:tailEnd/>
            </a:ln>
          </p:spPr>
          <p:txBody>
            <a:bodyPr/>
            <a:lstStyle/>
            <a:p>
              <a:pPr>
                <a:defRPr/>
              </a:pPr>
              <a:endParaRPr lang="zh-CN" altLang="en-US" kern="0">
                <a:solidFill>
                  <a:prstClr val="black"/>
                </a:solidFill>
                <a:latin typeface="微软雅黑" pitchFamily="34" charset="-122"/>
                <a:ea typeface="微软雅黑" pitchFamily="34" charset="-122"/>
              </a:endParaRPr>
            </a:p>
          </p:txBody>
        </p:sp>
        <p:sp>
          <p:nvSpPr>
            <p:cNvPr id="206" name="Freeform 8"/>
            <p:cNvSpPr>
              <a:spLocks/>
            </p:cNvSpPr>
            <p:nvPr/>
          </p:nvSpPr>
          <p:spPr bwMode="auto">
            <a:xfrm>
              <a:off x="1156447" y="2656671"/>
              <a:ext cx="1025681" cy="1275918"/>
            </a:xfrm>
            <a:custGeom>
              <a:avLst/>
              <a:gdLst>
                <a:gd name="T0" fmla="*/ 0 w 1006"/>
                <a:gd name="T1" fmla="*/ 0 h 1251"/>
                <a:gd name="T2" fmla="*/ 0 w 1006"/>
                <a:gd name="T3" fmla="*/ 2147483647 h 1251"/>
                <a:gd name="T4" fmla="*/ 2147483647 w 1006"/>
                <a:gd name="T5" fmla="*/ 2147483647 h 1251"/>
                <a:gd name="T6" fmla="*/ 2147483647 w 1006"/>
                <a:gd name="T7" fmla="*/ 2147483647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0">
                  <a:srgbClr val="FF0000"/>
                </a:gs>
                <a:gs pos="100000">
                  <a:srgbClr val="C00000"/>
                </a:gs>
              </a:gsLst>
              <a:path path="circle">
                <a:fillToRect l="100000" t="100000"/>
              </a:path>
            </a:gradFill>
            <a:ln>
              <a:noFill/>
            </a:ln>
          </p:spPr>
          <p:txBody>
            <a:bodyPr wrap="none" anchor="ctr"/>
            <a:lstStyle/>
            <a:p>
              <a:endParaRPr lang="zh-CN" altLang="en-US">
                <a:solidFill>
                  <a:prstClr val="black"/>
                </a:solidFill>
                <a:ea typeface="微软雅黑"/>
              </a:endParaRPr>
            </a:p>
          </p:txBody>
        </p:sp>
        <p:sp>
          <p:nvSpPr>
            <p:cNvPr id="207" name="Freeform 9"/>
            <p:cNvSpPr>
              <a:spLocks/>
            </p:cNvSpPr>
            <p:nvPr/>
          </p:nvSpPr>
          <p:spPr bwMode="auto">
            <a:xfrm>
              <a:off x="810189" y="2656671"/>
              <a:ext cx="346258" cy="1275918"/>
            </a:xfrm>
            <a:custGeom>
              <a:avLst/>
              <a:gdLst>
                <a:gd name="T0" fmla="*/ 0 w 339"/>
                <a:gd name="T1" fmla="*/ 2147483647 h 1251"/>
                <a:gd name="T2" fmla="*/ 0 w 339"/>
                <a:gd name="T3" fmla="*/ 2147483647 h 1251"/>
                <a:gd name="T4" fmla="*/ 2147483647 w 339"/>
                <a:gd name="T5" fmla="*/ 2147483647 h 1251"/>
                <a:gd name="T6" fmla="*/ 2147483647 w 339"/>
                <a:gd name="T7" fmla="*/ 0 h 1251"/>
                <a:gd name="T8" fmla="*/ 0 w 339"/>
                <a:gd name="T9" fmla="*/ 214748364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0">
                  <a:srgbClr val="FF0000"/>
                </a:gs>
                <a:gs pos="100000">
                  <a:srgbClr val="C00000"/>
                </a:gs>
              </a:gsLst>
              <a:path path="circle">
                <a:fillToRect l="100000" t="100000"/>
              </a:path>
            </a:gradFill>
            <a:ln>
              <a:noFill/>
            </a:ln>
          </p:spPr>
          <p:txBody>
            <a:bodyPr wrap="none" anchor="ctr"/>
            <a:lstStyle/>
            <a:p>
              <a:endParaRPr lang="zh-CN" altLang="en-US">
                <a:solidFill>
                  <a:prstClr val="black"/>
                </a:solidFill>
                <a:ea typeface="微软雅黑"/>
              </a:endParaRPr>
            </a:p>
          </p:txBody>
        </p:sp>
      </p:grpSp>
      <p:sp>
        <p:nvSpPr>
          <p:cNvPr id="208" name="WordArt 33"/>
          <p:cNvSpPr>
            <a:spLocks noChangeArrowheads="1" noChangeShapeType="1" noTextEdit="1"/>
          </p:cNvSpPr>
          <p:nvPr/>
        </p:nvSpPr>
        <p:spPr bwMode="auto">
          <a:xfrm>
            <a:off x="1350664" y="2730194"/>
            <a:ext cx="103225" cy="18900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000000"/>
                </a:solidFill>
                <a:latin typeface="微软雅黑"/>
                <a:ea typeface="微软雅黑"/>
              </a:rPr>
              <a:t>1</a:t>
            </a:r>
            <a:endParaRPr lang="zh-CN" altLang="en-US" sz="3600" kern="10" dirty="0">
              <a:solidFill>
                <a:srgbClr val="000000"/>
              </a:solidFill>
              <a:latin typeface="微软雅黑"/>
              <a:ea typeface="微软雅黑"/>
            </a:endParaRPr>
          </a:p>
        </p:txBody>
      </p:sp>
    </p:spTree>
    <p:extLst>
      <p:ext uri="{BB962C8B-B14F-4D97-AF65-F5344CB8AC3E}">
        <p14:creationId xmlns:p14="http://schemas.microsoft.com/office/powerpoint/2010/main" val="2910119583"/>
      </p:ext>
    </p:extLst>
  </p:cSld>
  <p:clrMapOvr>
    <a:masterClrMapping/>
  </p:clrMapOvr>
  <mc:AlternateContent xmlns:mc="http://schemas.openxmlformats.org/markup-compatibility/2006" xmlns:p14="http://schemas.microsoft.com/office/powerpoint/2010/main">
    <mc:Choice Requires="p14">
      <p:transition spd="slow" p14:dur="1200" advClick="0" advTm="6000">
        <p14:flip dir="r"/>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4)">
                                      <p:cBhvr>
                                        <p:cTn id="7" dur="1000"/>
                                        <p:tgtEl>
                                          <p:spTgt spid="42"/>
                                        </p:tgtEl>
                                      </p:cBhvr>
                                    </p:animEffect>
                                  </p:childTnLst>
                                </p:cTn>
                              </p:par>
                            </p:childTnLst>
                          </p:cTn>
                        </p:par>
                        <p:par>
                          <p:cTn id="8" fill="hold">
                            <p:stCondLst>
                              <p:cond delay="1000"/>
                            </p:stCondLst>
                            <p:childTnLst>
                              <p:par>
                                <p:cTn id="9" presetID="37" presetClass="entr" presetSubtype="0" fill="hold" nodeType="afterEffect">
                                  <p:stCondLst>
                                    <p:cond delay="0"/>
                                  </p:stCondLst>
                                  <p:childTnLst>
                                    <p:set>
                                      <p:cBhvr>
                                        <p:cTn id="10" dur="1" fill="hold">
                                          <p:stCondLst>
                                            <p:cond delay="0"/>
                                          </p:stCondLst>
                                        </p:cTn>
                                        <p:tgtEl>
                                          <p:spTgt spid="204"/>
                                        </p:tgtEl>
                                        <p:attrNameLst>
                                          <p:attrName>style.visibility</p:attrName>
                                        </p:attrNameLst>
                                      </p:cBhvr>
                                      <p:to>
                                        <p:strVal val="visible"/>
                                      </p:to>
                                    </p:set>
                                    <p:animEffect transition="in" filter="fade">
                                      <p:cBhvr>
                                        <p:cTn id="11" dur="500"/>
                                        <p:tgtEl>
                                          <p:spTgt spid="204"/>
                                        </p:tgtEl>
                                      </p:cBhvr>
                                    </p:animEffect>
                                    <p:anim calcmode="lin" valueType="num">
                                      <p:cBhvr>
                                        <p:cTn id="12" dur="500" fill="hold"/>
                                        <p:tgtEl>
                                          <p:spTgt spid="204"/>
                                        </p:tgtEl>
                                        <p:attrNameLst>
                                          <p:attrName>ppt_x</p:attrName>
                                        </p:attrNameLst>
                                      </p:cBhvr>
                                      <p:tavLst>
                                        <p:tav tm="0">
                                          <p:val>
                                            <p:strVal val="#ppt_x"/>
                                          </p:val>
                                        </p:tav>
                                        <p:tav tm="100000">
                                          <p:val>
                                            <p:strVal val="#ppt_x"/>
                                          </p:val>
                                        </p:tav>
                                      </p:tavLst>
                                    </p:anim>
                                    <p:anim calcmode="lin" valueType="num">
                                      <p:cBhvr>
                                        <p:cTn id="13" dur="450" decel="100000" fill="hold"/>
                                        <p:tgtEl>
                                          <p:spTgt spid="204"/>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204"/>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5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anim calcmode="lin" valueType="num">
                                      <p:cBhvr>
                                        <p:cTn id="18" dur="500" fill="hold"/>
                                        <p:tgtEl>
                                          <p:spTgt spid="170"/>
                                        </p:tgtEl>
                                        <p:attrNameLst>
                                          <p:attrName>ppt_x</p:attrName>
                                        </p:attrNameLst>
                                      </p:cBhvr>
                                      <p:tavLst>
                                        <p:tav tm="0">
                                          <p:val>
                                            <p:strVal val="#ppt_x"/>
                                          </p:val>
                                        </p:tav>
                                        <p:tav tm="100000">
                                          <p:val>
                                            <p:strVal val="#ppt_x"/>
                                          </p:val>
                                        </p:tav>
                                      </p:tavLst>
                                    </p:anim>
                                    <p:anim calcmode="lin" valueType="num">
                                      <p:cBhvr>
                                        <p:cTn id="19" dur="450" decel="100000" fill="hold"/>
                                        <p:tgtEl>
                                          <p:spTgt spid="170"/>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170"/>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500"/>
                                  </p:stCondLst>
                                  <p:childTnLst>
                                    <p:set>
                                      <p:cBhvr>
                                        <p:cTn id="22" dur="1" fill="hold">
                                          <p:stCondLst>
                                            <p:cond delay="0"/>
                                          </p:stCondLst>
                                        </p:cTn>
                                        <p:tgtEl>
                                          <p:spTgt spid="166"/>
                                        </p:tgtEl>
                                        <p:attrNameLst>
                                          <p:attrName>style.visibility</p:attrName>
                                        </p:attrNameLst>
                                      </p:cBhvr>
                                      <p:to>
                                        <p:strVal val="visible"/>
                                      </p:to>
                                    </p:set>
                                    <p:animEffect transition="in" filter="fade">
                                      <p:cBhvr>
                                        <p:cTn id="23" dur="500"/>
                                        <p:tgtEl>
                                          <p:spTgt spid="166"/>
                                        </p:tgtEl>
                                      </p:cBhvr>
                                    </p:animEffect>
                                    <p:anim calcmode="lin" valueType="num">
                                      <p:cBhvr>
                                        <p:cTn id="24" dur="500" fill="hold"/>
                                        <p:tgtEl>
                                          <p:spTgt spid="166"/>
                                        </p:tgtEl>
                                        <p:attrNameLst>
                                          <p:attrName>ppt_x</p:attrName>
                                        </p:attrNameLst>
                                      </p:cBhvr>
                                      <p:tavLst>
                                        <p:tav tm="0">
                                          <p:val>
                                            <p:strVal val="#ppt_x"/>
                                          </p:val>
                                        </p:tav>
                                        <p:tav tm="100000">
                                          <p:val>
                                            <p:strVal val="#ppt_x"/>
                                          </p:val>
                                        </p:tav>
                                      </p:tavLst>
                                    </p:anim>
                                    <p:anim calcmode="lin" valueType="num">
                                      <p:cBhvr>
                                        <p:cTn id="25" dur="450" decel="100000" fill="hold"/>
                                        <p:tgtEl>
                                          <p:spTgt spid="166"/>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166"/>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750"/>
                                  </p:stCondLst>
                                  <p:childTnLst>
                                    <p:set>
                                      <p:cBhvr>
                                        <p:cTn id="28" dur="1" fill="hold">
                                          <p:stCondLst>
                                            <p:cond delay="0"/>
                                          </p:stCondLst>
                                        </p:cTn>
                                        <p:tgtEl>
                                          <p:spTgt spid="174"/>
                                        </p:tgtEl>
                                        <p:attrNameLst>
                                          <p:attrName>style.visibility</p:attrName>
                                        </p:attrNameLst>
                                      </p:cBhvr>
                                      <p:to>
                                        <p:strVal val="visible"/>
                                      </p:to>
                                    </p:set>
                                    <p:animEffect transition="in" filter="fade">
                                      <p:cBhvr>
                                        <p:cTn id="29" dur="500"/>
                                        <p:tgtEl>
                                          <p:spTgt spid="174"/>
                                        </p:tgtEl>
                                      </p:cBhvr>
                                    </p:animEffect>
                                    <p:anim calcmode="lin" valueType="num">
                                      <p:cBhvr>
                                        <p:cTn id="30" dur="500" fill="hold"/>
                                        <p:tgtEl>
                                          <p:spTgt spid="174"/>
                                        </p:tgtEl>
                                        <p:attrNameLst>
                                          <p:attrName>ppt_x</p:attrName>
                                        </p:attrNameLst>
                                      </p:cBhvr>
                                      <p:tavLst>
                                        <p:tav tm="0">
                                          <p:val>
                                            <p:strVal val="#ppt_x"/>
                                          </p:val>
                                        </p:tav>
                                        <p:tav tm="100000">
                                          <p:val>
                                            <p:strVal val="#ppt_x"/>
                                          </p:val>
                                        </p:tav>
                                      </p:tavLst>
                                    </p:anim>
                                    <p:anim calcmode="lin" valueType="num">
                                      <p:cBhvr>
                                        <p:cTn id="31" dur="450" decel="100000" fill="hold"/>
                                        <p:tgtEl>
                                          <p:spTgt spid="174"/>
                                        </p:tgtEl>
                                        <p:attrNameLst>
                                          <p:attrName>ppt_y</p:attrName>
                                        </p:attrNameLst>
                                      </p:cBhvr>
                                      <p:tavLst>
                                        <p:tav tm="0">
                                          <p:val>
                                            <p:strVal val="#ppt_y+1"/>
                                          </p:val>
                                        </p:tav>
                                        <p:tav tm="100000">
                                          <p:val>
                                            <p:strVal val="#ppt_y-.03"/>
                                          </p:val>
                                        </p:tav>
                                      </p:tavLst>
                                    </p:anim>
                                    <p:anim calcmode="lin" valueType="num">
                                      <p:cBhvr>
                                        <p:cTn id="32" dur="50" accel="100000" fill="hold">
                                          <p:stCondLst>
                                            <p:cond delay="450"/>
                                          </p:stCondLst>
                                        </p:cTn>
                                        <p:tgtEl>
                                          <p:spTgt spid="174"/>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1000"/>
                                  </p:stCondLst>
                                  <p:childTnLst>
                                    <p:set>
                                      <p:cBhvr>
                                        <p:cTn id="34" dur="1" fill="hold">
                                          <p:stCondLst>
                                            <p:cond delay="0"/>
                                          </p:stCondLst>
                                        </p:cTn>
                                        <p:tgtEl>
                                          <p:spTgt spid="178"/>
                                        </p:tgtEl>
                                        <p:attrNameLst>
                                          <p:attrName>style.visibility</p:attrName>
                                        </p:attrNameLst>
                                      </p:cBhvr>
                                      <p:to>
                                        <p:strVal val="visible"/>
                                      </p:to>
                                    </p:set>
                                    <p:animEffect transition="in" filter="fade">
                                      <p:cBhvr>
                                        <p:cTn id="35" dur="500"/>
                                        <p:tgtEl>
                                          <p:spTgt spid="178"/>
                                        </p:tgtEl>
                                      </p:cBhvr>
                                    </p:animEffect>
                                    <p:anim calcmode="lin" valueType="num">
                                      <p:cBhvr>
                                        <p:cTn id="36" dur="500" fill="hold"/>
                                        <p:tgtEl>
                                          <p:spTgt spid="178"/>
                                        </p:tgtEl>
                                        <p:attrNameLst>
                                          <p:attrName>ppt_x</p:attrName>
                                        </p:attrNameLst>
                                      </p:cBhvr>
                                      <p:tavLst>
                                        <p:tav tm="0">
                                          <p:val>
                                            <p:strVal val="#ppt_x"/>
                                          </p:val>
                                        </p:tav>
                                        <p:tav tm="100000">
                                          <p:val>
                                            <p:strVal val="#ppt_x"/>
                                          </p:val>
                                        </p:tav>
                                      </p:tavLst>
                                    </p:anim>
                                    <p:anim calcmode="lin" valueType="num">
                                      <p:cBhvr>
                                        <p:cTn id="37" dur="450" decel="100000" fill="hold"/>
                                        <p:tgtEl>
                                          <p:spTgt spid="178"/>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178"/>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1250"/>
                                  </p:stCondLst>
                                  <p:childTnLst>
                                    <p:set>
                                      <p:cBhvr>
                                        <p:cTn id="40" dur="1" fill="hold">
                                          <p:stCondLst>
                                            <p:cond delay="0"/>
                                          </p:stCondLst>
                                        </p:cTn>
                                        <p:tgtEl>
                                          <p:spTgt spid="199"/>
                                        </p:tgtEl>
                                        <p:attrNameLst>
                                          <p:attrName>style.visibility</p:attrName>
                                        </p:attrNameLst>
                                      </p:cBhvr>
                                      <p:to>
                                        <p:strVal val="visible"/>
                                      </p:to>
                                    </p:set>
                                    <p:animEffect transition="in" filter="fade">
                                      <p:cBhvr>
                                        <p:cTn id="41" dur="500"/>
                                        <p:tgtEl>
                                          <p:spTgt spid="199"/>
                                        </p:tgtEl>
                                      </p:cBhvr>
                                    </p:animEffect>
                                    <p:anim calcmode="lin" valueType="num">
                                      <p:cBhvr>
                                        <p:cTn id="42" dur="500" fill="hold"/>
                                        <p:tgtEl>
                                          <p:spTgt spid="199"/>
                                        </p:tgtEl>
                                        <p:attrNameLst>
                                          <p:attrName>ppt_x</p:attrName>
                                        </p:attrNameLst>
                                      </p:cBhvr>
                                      <p:tavLst>
                                        <p:tav tm="0">
                                          <p:val>
                                            <p:strVal val="#ppt_x"/>
                                          </p:val>
                                        </p:tav>
                                        <p:tav tm="100000">
                                          <p:val>
                                            <p:strVal val="#ppt_x"/>
                                          </p:val>
                                        </p:tav>
                                      </p:tavLst>
                                    </p:anim>
                                    <p:anim calcmode="lin" valueType="num">
                                      <p:cBhvr>
                                        <p:cTn id="43" dur="450" decel="100000" fill="hold"/>
                                        <p:tgtEl>
                                          <p:spTgt spid="199"/>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99"/>
                                        </p:tgtEl>
                                        <p:attrNameLst>
                                          <p:attrName>ppt_y</p:attrName>
                                        </p:attrNameLst>
                                      </p:cBhvr>
                                      <p:tavLst>
                                        <p:tav tm="0">
                                          <p:val>
                                            <p:strVal val="#ppt_y-.03"/>
                                          </p:val>
                                        </p:tav>
                                        <p:tav tm="100000">
                                          <p:val>
                                            <p:strVal val="#ppt_y"/>
                                          </p:val>
                                        </p:tav>
                                      </p:tavLst>
                                    </p:anim>
                                  </p:childTnLst>
                                </p:cTn>
                              </p:par>
                            </p:childTnLst>
                          </p:cTn>
                        </p:par>
                        <p:par>
                          <p:cTn id="45" fill="hold">
                            <p:stCondLst>
                              <p:cond delay="2750"/>
                            </p:stCondLst>
                            <p:childTnLst>
                              <p:par>
                                <p:cTn id="46" presetID="10" presetClass="entr" presetSubtype="0" fill="hold" grpId="0" nodeType="afterEffect">
                                  <p:stCondLst>
                                    <p:cond delay="0"/>
                                  </p:stCondLst>
                                  <p:childTnLst>
                                    <p:set>
                                      <p:cBhvr>
                                        <p:cTn id="47" dur="1" fill="hold">
                                          <p:stCondLst>
                                            <p:cond delay="0"/>
                                          </p:stCondLst>
                                        </p:cTn>
                                        <p:tgtEl>
                                          <p:spTgt spid="203"/>
                                        </p:tgtEl>
                                        <p:attrNameLst>
                                          <p:attrName>style.visibility</p:attrName>
                                        </p:attrNameLst>
                                      </p:cBhvr>
                                      <p:to>
                                        <p:strVal val="visible"/>
                                      </p:to>
                                    </p:set>
                                    <p:animEffect transition="in" filter="fade">
                                      <p:cBhvr>
                                        <p:cTn id="48" dur="250"/>
                                        <p:tgtEl>
                                          <p:spTgt spid="20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97"/>
                                        </p:tgtEl>
                                        <p:attrNameLst>
                                          <p:attrName>style.visibility</p:attrName>
                                        </p:attrNameLst>
                                      </p:cBhvr>
                                      <p:to>
                                        <p:strVal val="visible"/>
                                      </p:to>
                                    </p:set>
                                    <p:animEffect transition="in" filter="fade">
                                      <p:cBhvr>
                                        <p:cTn id="51" dur="250"/>
                                        <p:tgtEl>
                                          <p:spTgt spid="197"/>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96"/>
                                        </p:tgtEl>
                                        <p:attrNameLst>
                                          <p:attrName>style.visibility</p:attrName>
                                        </p:attrNameLst>
                                      </p:cBhvr>
                                      <p:to>
                                        <p:strVal val="visible"/>
                                      </p:to>
                                    </p:set>
                                    <p:animEffect transition="in" filter="fade">
                                      <p:cBhvr>
                                        <p:cTn id="54" dur="250"/>
                                        <p:tgtEl>
                                          <p:spTgt spid="196"/>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195"/>
                                        </p:tgtEl>
                                        <p:attrNameLst>
                                          <p:attrName>style.visibility</p:attrName>
                                        </p:attrNameLst>
                                      </p:cBhvr>
                                      <p:to>
                                        <p:strVal val="visible"/>
                                      </p:to>
                                    </p:set>
                                    <p:animEffect transition="in" filter="fade">
                                      <p:cBhvr>
                                        <p:cTn id="57" dur="250"/>
                                        <p:tgtEl>
                                          <p:spTgt spid="195"/>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94"/>
                                        </p:tgtEl>
                                        <p:attrNameLst>
                                          <p:attrName>style.visibility</p:attrName>
                                        </p:attrNameLst>
                                      </p:cBhvr>
                                      <p:to>
                                        <p:strVal val="visible"/>
                                      </p:to>
                                    </p:set>
                                    <p:animEffect transition="in" filter="fade">
                                      <p:cBhvr>
                                        <p:cTn id="60" dur="250"/>
                                        <p:tgtEl>
                                          <p:spTgt spid="194"/>
                                        </p:tgtEl>
                                      </p:cBhvr>
                                    </p:animEffect>
                                  </p:childTnLst>
                                </p:cTn>
                              </p:par>
                              <p:par>
                                <p:cTn id="61" presetID="10" presetClass="entr" presetSubtype="0" fill="hold" grpId="0" nodeType="withEffect">
                                  <p:stCondLst>
                                    <p:cond delay="1250"/>
                                  </p:stCondLst>
                                  <p:childTnLst>
                                    <p:set>
                                      <p:cBhvr>
                                        <p:cTn id="62" dur="1" fill="hold">
                                          <p:stCondLst>
                                            <p:cond delay="0"/>
                                          </p:stCondLst>
                                        </p:cTn>
                                        <p:tgtEl>
                                          <p:spTgt spid="208"/>
                                        </p:tgtEl>
                                        <p:attrNameLst>
                                          <p:attrName>style.visibility</p:attrName>
                                        </p:attrNameLst>
                                      </p:cBhvr>
                                      <p:to>
                                        <p:strVal val="visible"/>
                                      </p:to>
                                    </p:set>
                                    <p:animEffect transition="in" filter="fade">
                                      <p:cBhvr>
                                        <p:cTn id="63" dur="250"/>
                                        <p:tgtEl>
                                          <p:spTgt spid="208"/>
                                        </p:tgtEl>
                                      </p:cBhvr>
                                    </p:animEffect>
                                  </p:childTnLst>
                                </p:cTn>
                              </p:par>
                            </p:childTnLst>
                          </p:cTn>
                        </p:par>
                        <p:par>
                          <p:cTn id="64" fill="hold">
                            <p:stCondLst>
                              <p:cond delay="4250"/>
                            </p:stCondLst>
                            <p:childTnLst>
                              <p:par>
                                <p:cTn id="65" presetID="22" presetClass="entr" presetSubtype="4" fill="hold" grpId="0" nodeType="afterEffect">
                                  <p:stCondLst>
                                    <p:cond delay="0"/>
                                  </p:stCondLst>
                                  <p:childTnLst>
                                    <p:set>
                                      <p:cBhvr>
                                        <p:cTn id="66" dur="1" fill="hold">
                                          <p:stCondLst>
                                            <p:cond delay="0"/>
                                          </p:stCondLst>
                                        </p:cTn>
                                        <p:tgtEl>
                                          <p:spTgt spid="183"/>
                                        </p:tgtEl>
                                        <p:attrNameLst>
                                          <p:attrName>style.visibility</p:attrName>
                                        </p:attrNameLst>
                                      </p:cBhvr>
                                      <p:to>
                                        <p:strVal val="visible"/>
                                      </p:to>
                                    </p:set>
                                    <p:animEffect transition="in" filter="wipe(down)">
                                      <p:cBhvr>
                                        <p:cTn id="67" dur="250"/>
                                        <p:tgtEl>
                                          <p:spTgt spid="18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5"/>
                                        </p:tgtEl>
                                        <p:attrNameLst>
                                          <p:attrName>style.visibility</p:attrName>
                                        </p:attrNameLst>
                                      </p:cBhvr>
                                      <p:to>
                                        <p:strVal val="visible"/>
                                      </p:to>
                                    </p:set>
                                    <p:animEffect transition="in" filter="wipe(down)">
                                      <p:cBhvr>
                                        <p:cTn id="70" dur="250"/>
                                        <p:tgtEl>
                                          <p:spTgt spid="18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87"/>
                                        </p:tgtEl>
                                        <p:attrNameLst>
                                          <p:attrName>style.visibility</p:attrName>
                                        </p:attrNameLst>
                                      </p:cBhvr>
                                      <p:to>
                                        <p:strVal val="visible"/>
                                      </p:to>
                                    </p:set>
                                    <p:animEffect transition="in" filter="wipe(down)">
                                      <p:cBhvr>
                                        <p:cTn id="73" dur="250"/>
                                        <p:tgtEl>
                                          <p:spTgt spid="187"/>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wipe(up)">
                                      <p:cBhvr>
                                        <p:cTn id="77" dur="250"/>
                                        <p:tgtEl>
                                          <p:spTgt spid="189"/>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91"/>
                                        </p:tgtEl>
                                        <p:attrNameLst>
                                          <p:attrName>style.visibility</p:attrName>
                                        </p:attrNameLst>
                                      </p:cBhvr>
                                      <p:to>
                                        <p:strVal val="visible"/>
                                      </p:to>
                                    </p:set>
                                    <p:animEffect transition="in" filter="wipe(up)">
                                      <p:cBhvr>
                                        <p:cTn id="80" dur="250"/>
                                        <p:tgtEl>
                                          <p:spTgt spid="191"/>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93"/>
                                        </p:tgtEl>
                                        <p:attrNameLst>
                                          <p:attrName>style.visibility</p:attrName>
                                        </p:attrNameLst>
                                      </p:cBhvr>
                                      <p:to>
                                        <p:strVal val="visible"/>
                                      </p:to>
                                    </p:set>
                                    <p:animEffect transition="in" filter="wipe(up)">
                                      <p:cBhvr>
                                        <p:cTn id="83" dur="250"/>
                                        <p:tgtEl>
                                          <p:spTgt spid="193"/>
                                        </p:tgtEl>
                                      </p:cBhvr>
                                    </p:animEffect>
                                  </p:childTnLst>
                                </p:cTn>
                              </p:par>
                            </p:childTnLst>
                          </p:cTn>
                        </p:par>
                        <p:par>
                          <p:cTn id="84" fill="hold">
                            <p:stCondLst>
                              <p:cond delay="4750"/>
                            </p:stCondLst>
                            <p:childTnLst>
                              <p:par>
                                <p:cTn id="85" presetID="18" presetClass="entr" presetSubtype="3" fill="hold" grpId="0" nodeType="afterEffect">
                                  <p:stCondLst>
                                    <p:cond delay="0"/>
                                  </p:stCondLst>
                                  <p:childTnLst>
                                    <p:set>
                                      <p:cBhvr>
                                        <p:cTn id="86" dur="1" fill="hold">
                                          <p:stCondLst>
                                            <p:cond delay="0"/>
                                          </p:stCondLst>
                                        </p:cTn>
                                        <p:tgtEl>
                                          <p:spTgt spid="182"/>
                                        </p:tgtEl>
                                        <p:attrNameLst>
                                          <p:attrName>style.visibility</p:attrName>
                                        </p:attrNameLst>
                                      </p:cBhvr>
                                      <p:to>
                                        <p:strVal val="visible"/>
                                      </p:to>
                                    </p:set>
                                    <p:animEffect transition="in" filter="strips(upRight)">
                                      <p:cBhvr>
                                        <p:cTn id="87" dur="250"/>
                                        <p:tgtEl>
                                          <p:spTgt spid="182"/>
                                        </p:tgtEl>
                                      </p:cBhvr>
                                    </p:animEffect>
                                  </p:childTnLst>
                                </p:cTn>
                              </p:par>
                              <p:par>
                                <p:cTn id="88" presetID="18" presetClass="entr" presetSubtype="3"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Effect transition="in" filter="strips(upRight)">
                                      <p:cBhvr>
                                        <p:cTn id="90" dur="250"/>
                                        <p:tgtEl>
                                          <p:spTgt spid="184"/>
                                        </p:tgtEl>
                                      </p:cBhvr>
                                    </p:animEffect>
                                  </p:childTnLst>
                                </p:cTn>
                              </p:par>
                              <p:par>
                                <p:cTn id="91" presetID="18" presetClass="entr" presetSubtype="3" fill="hold" grpId="0" nodeType="withEffect">
                                  <p:stCondLst>
                                    <p:cond delay="0"/>
                                  </p:stCondLst>
                                  <p:childTnLst>
                                    <p:set>
                                      <p:cBhvr>
                                        <p:cTn id="92" dur="1" fill="hold">
                                          <p:stCondLst>
                                            <p:cond delay="0"/>
                                          </p:stCondLst>
                                        </p:cTn>
                                        <p:tgtEl>
                                          <p:spTgt spid="186"/>
                                        </p:tgtEl>
                                        <p:attrNameLst>
                                          <p:attrName>style.visibility</p:attrName>
                                        </p:attrNameLst>
                                      </p:cBhvr>
                                      <p:to>
                                        <p:strVal val="visible"/>
                                      </p:to>
                                    </p:set>
                                    <p:animEffect transition="in" filter="strips(upRight)">
                                      <p:cBhvr>
                                        <p:cTn id="93" dur="250"/>
                                        <p:tgtEl>
                                          <p:spTgt spid="186"/>
                                        </p:tgtEl>
                                      </p:cBhvr>
                                    </p:animEffect>
                                  </p:childTnLst>
                                </p:cTn>
                              </p:par>
                            </p:childTnLst>
                          </p:cTn>
                        </p:par>
                        <p:par>
                          <p:cTn id="94" fill="hold">
                            <p:stCondLst>
                              <p:cond delay="5000"/>
                            </p:stCondLst>
                            <p:childTnLst>
                              <p:par>
                                <p:cTn id="95" presetID="18" presetClass="entr" presetSubtype="9" fill="hold" grpId="0" nodeType="afterEffect">
                                  <p:stCondLst>
                                    <p:cond delay="0"/>
                                  </p:stCondLst>
                                  <p:childTnLst>
                                    <p:set>
                                      <p:cBhvr>
                                        <p:cTn id="96" dur="1" fill="hold">
                                          <p:stCondLst>
                                            <p:cond delay="0"/>
                                          </p:stCondLst>
                                        </p:cTn>
                                        <p:tgtEl>
                                          <p:spTgt spid="188"/>
                                        </p:tgtEl>
                                        <p:attrNameLst>
                                          <p:attrName>style.visibility</p:attrName>
                                        </p:attrNameLst>
                                      </p:cBhvr>
                                      <p:to>
                                        <p:strVal val="visible"/>
                                      </p:to>
                                    </p:set>
                                    <p:animEffect transition="in" filter="strips(upLeft)">
                                      <p:cBhvr>
                                        <p:cTn id="97" dur="250"/>
                                        <p:tgtEl>
                                          <p:spTgt spid="188"/>
                                        </p:tgtEl>
                                      </p:cBhvr>
                                    </p:animEffect>
                                  </p:childTnLst>
                                </p:cTn>
                              </p:par>
                              <p:par>
                                <p:cTn id="98" presetID="18" presetClass="entr" presetSubtype="9" fill="hold" grpId="0" nodeType="withEffect">
                                  <p:stCondLst>
                                    <p:cond delay="0"/>
                                  </p:stCondLst>
                                  <p:childTnLst>
                                    <p:set>
                                      <p:cBhvr>
                                        <p:cTn id="99" dur="1" fill="hold">
                                          <p:stCondLst>
                                            <p:cond delay="0"/>
                                          </p:stCondLst>
                                        </p:cTn>
                                        <p:tgtEl>
                                          <p:spTgt spid="190"/>
                                        </p:tgtEl>
                                        <p:attrNameLst>
                                          <p:attrName>style.visibility</p:attrName>
                                        </p:attrNameLst>
                                      </p:cBhvr>
                                      <p:to>
                                        <p:strVal val="visible"/>
                                      </p:to>
                                    </p:set>
                                    <p:animEffect transition="in" filter="strips(upLeft)">
                                      <p:cBhvr>
                                        <p:cTn id="100" dur="250"/>
                                        <p:tgtEl>
                                          <p:spTgt spid="190"/>
                                        </p:tgtEl>
                                      </p:cBhvr>
                                    </p:animEffect>
                                  </p:childTnLst>
                                </p:cTn>
                              </p:par>
                              <p:par>
                                <p:cTn id="101" presetID="18" presetClass="entr" presetSubtype="9" fill="hold" grpId="0" nodeType="withEffect">
                                  <p:stCondLst>
                                    <p:cond delay="0"/>
                                  </p:stCondLst>
                                  <p:childTnLst>
                                    <p:set>
                                      <p:cBhvr>
                                        <p:cTn id="102" dur="1" fill="hold">
                                          <p:stCondLst>
                                            <p:cond delay="0"/>
                                          </p:stCondLst>
                                        </p:cTn>
                                        <p:tgtEl>
                                          <p:spTgt spid="192"/>
                                        </p:tgtEl>
                                        <p:attrNameLst>
                                          <p:attrName>style.visibility</p:attrName>
                                        </p:attrNameLst>
                                      </p:cBhvr>
                                      <p:to>
                                        <p:strVal val="visible"/>
                                      </p:to>
                                    </p:set>
                                    <p:animEffect transition="in" filter="strips(upLeft)">
                                      <p:cBhvr>
                                        <p:cTn id="103" dur="25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82" grpId="0"/>
      <p:bldP spid="183" grpId="0" animBg="1"/>
      <p:bldP spid="184" grpId="0"/>
      <p:bldP spid="185" grpId="0" animBg="1"/>
      <p:bldP spid="186" grpId="0"/>
      <p:bldP spid="187" grpId="0" animBg="1"/>
      <p:bldP spid="188" grpId="0"/>
      <p:bldP spid="189" grpId="0" animBg="1"/>
      <p:bldP spid="190" grpId="0"/>
      <p:bldP spid="191" grpId="0" animBg="1"/>
      <p:bldP spid="192" grpId="0"/>
      <p:bldP spid="193" grpId="0" animBg="1"/>
      <p:bldP spid="194" grpId="0"/>
      <p:bldP spid="195" grpId="0"/>
      <p:bldP spid="196" grpId="0"/>
      <p:bldP spid="197" grpId="0"/>
      <p:bldP spid="203" grpId="0"/>
      <p:bldP spid="20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13"/>
          <p:cNvSpPr txBox="1">
            <a:spLocks noChangeArrowheads="1"/>
          </p:cNvSpPr>
          <p:nvPr/>
        </p:nvSpPr>
        <p:spPr bwMode="auto">
          <a:xfrm>
            <a:off x="2843808" y="3723878"/>
            <a:ext cx="3312368" cy="746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45" tIns="36273" rIns="72545" bIns="36273" anchor="ctr"/>
          <a:lstStyle>
            <a:lvl1pPr marL="342900" indent="-342900"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algn="dist" eaLnBrk="1" hangingPunct="1">
              <a:lnSpc>
                <a:spcPts val="3333"/>
              </a:lnSpc>
              <a:spcBef>
                <a:spcPct val="20000"/>
              </a:spcBef>
            </a:pPr>
            <a:r>
              <a:rPr lang="zh-CN" altLang="en-US" sz="5700" b="0" dirty="0">
                <a:latin typeface="方正行楷简体" panose="02010601030101010101" pitchFamily="2" charset="-122"/>
                <a:ea typeface="方正行楷简体" panose="02010601030101010101" pitchFamily="2" charset="-122"/>
              </a:rPr>
              <a:t>谢谢观赏</a:t>
            </a:r>
          </a:p>
        </p:txBody>
      </p:sp>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75856" y="411510"/>
            <a:ext cx="2564814" cy="25808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dissolve/>
      </p:transition>
    </mc:Choice>
    <mc:Fallback xmlns="">
      <p:transition spd="slow" advClick="0" advTm="6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4"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utoUpdateAnimBg="0"/>
      <p:bldP spid="9" grpId="1" bldLvl="0" autoUpdateAnimBg="0"/>
      <p:bldP spid="9" grpId="2" bldLvl="0" autoUpdateAnimBg="0"/>
      <p:bldP spid="9" grpId="3" bldLvl="0" autoUpdateAnimBg="0"/>
      <p:bldP spid="9" grpId="4"/>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b="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b="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en-US" altLang="zh-CN" sz="1100" b="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b="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b="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b="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b="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b="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b="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b="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zh-CN" altLang="en-US" b="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kern="0" dirty="0" smtClean="0">
                <a:solidFill>
                  <a:prstClr val="white"/>
                </a:solidFill>
                <a:latin typeface="微软雅黑" pitchFamily="34" charset="-122"/>
                <a:ea typeface="微软雅黑" pitchFamily="34" charset="-122"/>
              </a:rPr>
              <a:t>可以在下列情况使用</a:t>
            </a:r>
            <a:endParaRPr lang="zh-CN" altLang="en-US" sz="1200" b="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b="0" kern="0" dirty="0" smtClean="0">
                <a:solidFill>
                  <a:prstClr val="white"/>
                </a:solidFill>
                <a:latin typeface="微软雅黑" pitchFamily="34" charset="-122"/>
                <a:ea typeface="微软雅黑" pitchFamily="34" charset="-122"/>
              </a:rPr>
              <a:t>不限次数的用于您个人</a:t>
            </a:r>
            <a:r>
              <a:rPr lang="en-US" altLang="zh-CN" sz="1200" b="0" kern="0" dirty="0" smtClean="0">
                <a:solidFill>
                  <a:prstClr val="white"/>
                </a:solidFill>
                <a:latin typeface="微软雅黑" pitchFamily="34" charset="-122"/>
                <a:ea typeface="微软雅黑" pitchFamily="34" charset="-122"/>
              </a:rPr>
              <a:t>/</a:t>
            </a:r>
            <a:r>
              <a:rPr lang="zh-CN" altLang="en-US" sz="1200" b="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b="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kern="0" dirty="0" smtClean="0">
                <a:solidFill>
                  <a:prstClr val="white"/>
                </a:solidFill>
                <a:latin typeface="微软雅黑" pitchFamily="34" charset="-122"/>
                <a:ea typeface="微软雅黑" pitchFamily="34" charset="-122"/>
              </a:rPr>
              <a:t>不可以在以下情况使用</a:t>
            </a:r>
            <a:endParaRPr lang="zh-CN" altLang="en-US" sz="105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b="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b="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b="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401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216298" y="731585"/>
            <a:ext cx="1961039" cy="3566029"/>
          </a:xfrm>
          <a:prstGeom prst="rect">
            <a:avLst/>
          </a:prstGeom>
          <a:effectLst>
            <a:outerShdw blurRad="50800" dist="38100" dir="2700000" algn="tl" rotWithShape="0">
              <a:prstClr val="black">
                <a:alpha val="40000"/>
              </a:prstClr>
            </a:outerShdw>
          </a:effectLst>
        </p:spPr>
      </p:pic>
      <p:grpSp>
        <p:nvGrpSpPr>
          <p:cNvPr id="3" name="组合 2"/>
          <p:cNvGrpSpPr/>
          <p:nvPr/>
        </p:nvGrpSpPr>
        <p:grpSpPr>
          <a:xfrm>
            <a:off x="0" y="2966085"/>
            <a:ext cx="9144000" cy="2177415"/>
            <a:chOff x="0" y="2966085"/>
            <a:chExt cx="9144000" cy="2177415"/>
          </a:xfrm>
        </p:grpSpPr>
        <p:pic>
          <p:nvPicPr>
            <p:cNvPr id="20" name="Picture 5" descr="C:\Users\PC\Desktop\zqq\26_0013_p------3.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2966085"/>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0" y="3541872"/>
              <a:ext cx="9144000" cy="1601628"/>
              <a:chOff x="0" y="3541872"/>
              <a:chExt cx="9144000" cy="1601628"/>
            </a:xfrm>
          </p:grpSpPr>
          <p:sp>
            <p:nvSpPr>
              <p:cNvPr id="22" name="矩形 1"/>
              <p:cNvSpPr>
                <a:spLocks noChangeArrowheads="1"/>
              </p:cNvSpPr>
              <p:nvPr/>
            </p:nvSpPr>
            <p:spPr bwMode="auto">
              <a:xfrm>
                <a:off x="0" y="3784759"/>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24" name="Picture 2" descr="C:\Users\PC\Desktop\zqq\20_0006_-----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0" y="3541872"/>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 name="组合 25"/>
          <p:cNvGrpSpPr>
            <a:grpSpLocks/>
          </p:cNvGrpSpPr>
          <p:nvPr/>
        </p:nvGrpSpPr>
        <p:grpSpPr bwMode="auto">
          <a:xfrm>
            <a:off x="579121" y="356616"/>
            <a:ext cx="2438400" cy="1261873"/>
            <a:chOff x="-24130" y="-12305"/>
            <a:chExt cx="2438383" cy="1698157"/>
          </a:xfrm>
        </p:grpSpPr>
        <p:pic>
          <p:nvPicPr>
            <p:cNvPr id="35" name="五边形 27"/>
            <p:cNvPicPr>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4130" y="-12305"/>
              <a:ext cx="2438383" cy="169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8">
              <a:hlinkClick r:id="" action="ppaction://hlinkshowjump?jump=nextslide"/>
            </p:cNvPr>
            <p:cNvSpPr txBox="1">
              <a:spLocks noChangeArrowheads="1"/>
            </p:cNvSpPr>
            <p:nvPr/>
          </p:nvSpPr>
          <p:spPr bwMode="auto">
            <a:xfrm>
              <a:off x="543323" y="0"/>
              <a:ext cx="1245845" cy="86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eaLnBrk="1" hangingPunct="1">
                <a:buFont typeface="Arial" pitchFamily="34" charset="0"/>
                <a:buNone/>
              </a:pPr>
              <a:r>
                <a:rPr lang="zh-CN" altLang="en-US" sz="3600" b="1">
                  <a:solidFill>
                    <a:srgbClr val="FFFF00"/>
                  </a:solidFill>
                  <a:latin typeface="微软雅黑" pitchFamily="34" charset="-122"/>
                  <a:ea typeface="微软雅黑" pitchFamily="34" charset="-122"/>
                </a:rPr>
                <a:t>目 录</a:t>
              </a:r>
            </a:p>
          </p:txBody>
        </p:sp>
      </p:grpSp>
      <p:grpSp>
        <p:nvGrpSpPr>
          <p:cNvPr id="37" name="组合 29"/>
          <p:cNvGrpSpPr>
            <a:grpSpLocks/>
          </p:cNvGrpSpPr>
          <p:nvPr/>
        </p:nvGrpSpPr>
        <p:grpSpPr bwMode="auto">
          <a:xfrm>
            <a:off x="1258888" y="1383030"/>
            <a:ext cx="5473700" cy="405765"/>
            <a:chOff x="0" y="0"/>
            <a:chExt cx="4896544" cy="403076"/>
          </a:xfrm>
        </p:grpSpPr>
        <p:sp>
          <p:nvSpPr>
            <p:cNvPr id="38" name="圆角矩形 30"/>
            <p:cNvSpPr>
              <a:spLocks noChangeArrowheads="1"/>
            </p:cNvSpPr>
            <p:nvPr/>
          </p:nvSpPr>
          <p:spPr bwMode="auto">
            <a:xfrm>
              <a:off x="0" y="0"/>
              <a:ext cx="4896544" cy="403076"/>
            </a:xfrm>
            <a:prstGeom prst="roundRect">
              <a:avLst>
                <a:gd name="adj" fmla="val 0"/>
              </a:avLst>
            </a:prstGeom>
            <a:solidFill>
              <a:srgbClr val="FFC000"/>
            </a:solidFill>
            <a:ln w="25400">
              <a:solidFill>
                <a:srgbClr val="C00000"/>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rgbClr val="FFFFFF"/>
                </a:solidFill>
                <a:latin typeface="Calibri" pitchFamily="34" charset="0"/>
              </a:endParaRPr>
            </a:p>
          </p:txBody>
        </p:sp>
        <p:sp>
          <p:nvSpPr>
            <p:cNvPr id="39" name="矩形 31"/>
            <p:cNvSpPr>
              <a:spLocks noChangeArrowheads="1"/>
            </p:cNvSpPr>
            <p:nvPr/>
          </p:nvSpPr>
          <p:spPr bwMode="auto">
            <a:xfrm>
              <a:off x="29822" y="21290"/>
              <a:ext cx="359289" cy="36049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b="1">
                  <a:solidFill>
                    <a:srgbClr val="FFFFFF"/>
                  </a:solidFill>
                  <a:latin typeface="微软雅黑" pitchFamily="34" charset="-122"/>
                  <a:ea typeface="微软雅黑" pitchFamily="34" charset="-122"/>
                </a:rPr>
                <a:t>1</a:t>
              </a:r>
              <a:endParaRPr lang="zh-CN" altLang="en-US" b="1">
                <a:solidFill>
                  <a:srgbClr val="FFFFFF"/>
                </a:solidFill>
                <a:latin typeface="微软雅黑" pitchFamily="34" charset="-122"/>
                <a:ea typeface="微软雅黑" pitchFamily="34" charset="-122"/>
              </a:endParaRPr>
            </a:p>
          </p:txBody>
        </p:sp>
      </p:grpSp>
      <p:grpSp>
        <p:nvGrpSpPr>
          <p:cNvPr id="40" name="组合 32"/>
          <p:cNvGrpSpPr>
            <a:grpSpLocks/>
          </p:cNvGrpSpPr>
          <p:nvPr/>
        </p:nvGrpSpPr>
        <p:grpSpPr bwMode="auto">
          <a:xfrm>
            <a:off x="1258888" y="1908810"/>
            <a:ext cx="5473700" cy="405765"/>
            <a:chOff x="0" y="0"/>
            <a:chExt cx="4896544" cy="403076"/>
          </a:xfrm>
        </p:grpSpPr>
        <p:sp>
          <p:nvSpPr>
            <p:cNvPr id="41" name="圆角矩形 33"/>
            <p:cNvSpPr>
              <a:spLocks noChangeArrowheads="1"/>
            </p:cNvSpPr>
            <p:nvPr/>
          </p:nvSpPr>
          <p:spPr bwMode="auto">
            <a:xfrm>
              <a:off x="0" y="0"/>
              <a:ext cx="4896544" cy="403076"/>
            </a:xfrm>
            <a:prstGeom prst="roundRect">
              <a:avLst>
                <a:gd name="adj" fmla="val 0"/>
              </a:avLst>
            </a:prstGeom>
            <a:solidFill>
              <a:srgbClr val="FFC000"/>
            </a:solidFill>
            <a:ln w="25400">
              <a:solidFill>
                <a:srgbClr val="C00000"/>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rgbClr val="FFFFFF"/>
                </a:solidFill>
                <a:latin typeface="Calibri" pitchFamily="34" charset="0"/>
              </a:endParaRPr>
            </a:p>
          </p:txBody>
        </p:sp>
        <p:sp>
          <p:nvSpPr>
            <p:cNvPr id="42" name="矩形 34"/>
            <p:cNvSpPr>
              <a:spLocks noChangeArrowheads="1"/>
            </p:cNvSpPr>
            <p:nvPr/>
          </p:nvSpPr>
          <p:spPr bwMode="auto">
            <a:xfrm>
              <a:off x="29822" y="21290"/>
              <a:ext cx="359289" cy="36049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b="1">
                  <a:solidFill>
                    <a:srgbClr val="FFFFFF"/>
                  </a:solidFill>
                  <a:latin typeface="微软雅黑" pitchFamily="34" charset="-122"/>
                  <a:ea typeface="微软雅黑" pitchFamily="34" charset="-122"/>
                </a:rPr>
                <a:t>2</a:t>
              </a:r>
              <a:endParaRPr lang="zh-CN" altLang="en-US" b="1">
                <a:solidFill>
                  <a:srgbClr val="FFFFFF"/>
                </a:solidFill>
                <a:latin typeface="微软雅黑" pitchFamily="34" charset="-122"/>
                <a:ea typeface="微软雅黑" pitchFamily="34" charset="-122"/>
              </a:endParaRPr>
            </a:p>
          </p:txBody>
        </p:sp>
      </p:grpSp>
      <p:grpSp>
        <p:nvGrpSpPr>
          <p:cNvPr id="43" name="组合 35"/>
          <p:cNvGrpSpPr>
            <a:grpSpLocks/>
          </p:cNvGrpSpPr>
          <p:nvPr/>
        </p:nvGrpSpPr>
        <p:grpSpPr bwMode="auto">
          <a:xfrm>
            <a:off x="1258888" y="2433162"/>
            <a:ext cx="5473700" cy="405765"/>
            <a:chOff x="0" y="0"/>
            <a:chExt cx="4896544" cy="403076"/>
          </a:xfrm>
        </p:grpSpPr>
        <p:sp>
          <p:nvSpPr>
            <p:cNvPr id="44" name="圆角矩形 36"/>
            <p:cNvSpPr>
              <a:spLocks noChangeArrowheads="1"/>
            </p:cNvSpPr>
            <p:nvPr/>
          </p:nvSpPr>
          <p:spPr bwMode="auto">
            <a:xfrm>
              <a:off x="0" y="0"/>
              <a:ext cx="4896544" cy="403076"/>
            </a:xfrm>
            <a:prstGeom prst="roundRect">
              <a:avLst>
                <a:gd name="adj" fmla="val 0"/>
              </a:avLst>
            </a:prstGeom>
            <a:solidFill>
              <a:srgbClr val="FFC000"/>
            </a:solidFill>
            <a:ln w="25400">
              <a:solidFill>
                <a:srgbClr val="C00000"/>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rgbClr val="FFFFFF"/>
                </a:solidFill>
                <a:latin typeface="Calibri" pitchFamily="34" charset="0"/>
              </a:endParaRPr>
            </a:p>
          </p:txBody>
        </p:sp>
        <p:sp>
          <p:nvSpPr>
            <p:cNvPr id="45" name="矩形 37"/>
            <p:cNvSpPr>
              <a:spLocks noChangeArrowheads="1"/>
            </p:cNvSpPr>
            <p:nvPr/>
          </p:nvSpPr>
          <p:spPr bwMode="auto">
            <a:xfrm>
              <a:off x="29822" y="21289"/>
              <a:ext cx="359289" cy="36049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b="1">
                  <a:solidFill>
                    <a:srgbClr val="FFFFFF"/>
                  </a:solidFill>
                  <a:latin typeface="微软雅黑" pitchFamily="34" charset="-122"/>
                  <a:ea typeface="微软雅黑" pitchFamily="34" charset="-122"/>
                </a:rPr>
                <a:t>3</a:t>
              </a:r>
              <a:endParaRPr lang="zh-CN" altLang="en-US" b="1">
                <a:solidFill>
                  <a:srgbClr val="FFFFFF"/>
                </a:solidFill>
                <a:latin typeface="微软雅黑" pitchFamily="34" charset="-122"/>
                <a:ea typeface="微软雅黑" pitchFamily="34" charset="-122"/>
              </a:endParaRPr>
            </a:p>
          </p:txBody>
        </p:sp>
      </p:grpSp>
      <p:sp>
        <p:nvSpPr>
          <p:cNvPr id="46" name="TextBox 38">
            <a:hlinkClick r:id="" action="ppaction://hlinkshowjump?jump=nextslide"/>
          </p:cNvPr>
          <p:cNvSpPr txBox="1">
            <a:spLocks noChangeArrowheads="1"/>
          </p:cNvSpPr>
          <p:nvPr/>
        </p:nvSpPr>
        <p:spPr bwMode="auto">
          <a:xfrm>
            <a:off x="1979614" y="1394460"/>
            <a:ext cx="346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000" b="1" dirty="0" smtClean="0">
                <a:solidFill>
                  <a:srgbClr val="C00000"/>
                </a:solidFill>
                <a:latin typeface="微软雅黑" pitchFamily="34" charset="-122"/>
                <a:ea typeface="微软雅黑" pitchFamily="34" charset="-122"/>
              </a:rPr>
              <a:t>第一部分标题内容</a:t>
            </a:r>
            <a:endParaRPr lang="zh-CN" altLang="en-US" sz="2000" b="1" dirty="0">
              <a:solidFill>
                <a:srgbClr val="C00000"/>
              </a:solidFill>
              <a:latin typeface="微软雅黑" pitchFamily="34" charset="-122"/>
              <a:ea typeface="微软雅黑" pitchFamily="34" charset="-122"/>
            </a:endParaRPr>
          </a:p>
        </p:txBody>
      </p:sp>
      <p:sp>
        <p:nvSpPr>
          <p:cNvPr id="47" name="TextBox 39">
            <a:hlinkClick r:id="" action="ppaction://hlinkshowjump?jump=nextslide"/>
          </p:cNvPr>
          <p:cNvSpPr txBox="1">
            <a:spLocks noChangeArrowheads="1"/>
          </p:cNvSpPr>
          <p:nvPr/>
        </p:nvSpPr>
        <p:spPr bwMode="auto">
          <a:xfrm>
            <a:off x="1979614" y="1931670"/>
            <a:ext cx="3292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000" dirty="0" smtClean="0">
                <a:solidFill>
                  <a:srgbClr val="C00000"/>
                </a:solidFill>
                <a:latin typeface="微软雅黑" pitchFamily="34" charset="-122"/>
                <a:ea typeface="微软雅黑" pitchFamily="34" charset="-122"/>
              </a:rPr>
              <a:t>第二部分</a:t>
            </a:r>
            <a:r>
              <a:rPr lang="zh-CN" altLang="en-US" sz="2000" dirty="0">
                <a:solidFill>
                  <a:srgbClr val="C00000"/>
                </a:solidFill>
                <a:latin typeface="微软雅黑" pitchFamily="34" charset="-122"/>
                <a:ea typeface="微软雅黑" pitchFamily="34" charset="-122"/>
              </a:rPr>
              <a:t>标题内容</a:t>
            </a:r>
          </a:p>
        </p:txBody>
      </p:sp>
      <p:sp>
        <p:nvSpPr>
          <p:cNvPr id="48" name="TextBox 40">
            <a:hlinkClick r:id="" action="ppaction://hlinkshowjump?jump=nextslide"/>
          </p:cNvPr>
          <p:cNvSpPr txBox="1">
            <a:spLocks noChangeArrowheads="1"/>
          </p:cNvSpPr>
          <p:nvPr/>
        </p:nvSpPr>
        <p:spPr bwMode="auto">
          <a:xfrm>
            <a:off x="1979613" y="2443163"/>
            <a:ext cx="2349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000" dirty="0" smtClean="0">
                <a:solidFill>
                  <a:srgbClr val="C00000"/>
                </a:solidFill>
                <a:latin typeface="微软雅黑" pitchFamily="34" charset="-122"/>
                <a:ea typeface="微软雅黑" pitchFamily="34" charset="-122"/>
              </a:rPr>
              <a:t>第三部分</a:t>
            </a:r>
            <a:r>
              <a:rPr lang="zh-CN" altLang="en-US" sz="2000" dirty="0">
                <a:solidFill>
                  <a:srgbClr val="C00000"/>
                </a:solidFill>
                <a:latin typeface="微软雅黑" pitchFamily="34" charset="-122"/>
                <a:ea typeface="微软雅黑" pitchFamily="34" charset="-122"/>
              </a:rPr>
              <a:t>标题内容</a:t>
            </a:r>
          </a:p>
        </p:txBody>
      </p:sp>
      <p:grpSp>
        <p:nvGrpSpPr>
          <p:cNvPr id="49" name="组合 41"/>
          <p:cNvGrpSpPr>
            <a:grpSpLocks/>
          </p:cNvGrpSpPr>
          <p:nvPr/>
        </p:nvGrpSpPr>
        <p:grpSpPr bwMode="auto">
          <a:xfrm>
            <a:off x="1258888" y="2944654"/>
            <a:ext cx="5473700" cy="404336"/>
            <a:chOff x="0" y="0"/>
            <a:chExt cx="4896544" cy="403076"/>
          </a:xfrm>
        </p:grpSpPr>
        <p:sp>
          <p:nvSpPr>
            <p:cNvPr id="50" name="圆角矩形 42"/>
            <p:cNvSpPr>
              <a:spLocks noChangeArrowheads="1"/>
            </p:cNvSpPr>
            <p:nvPr/>
          </p:nvSpPr>
          <p:spPr bwMode="auto">
            <a:xfrm>
              <a:off x="0" y="0"/>
              <a:ext cx="4896544" cy="403076"/>
            </a:xfrm>
            <a:prstGeom prst="roundRect">
              <a:avLst>
                <a:gd name="adj" fmla="val 0"/>
              </a:avLst>
            </a:prstGeom>
            <a:solidFill>
              <a:srgbClr val="FFC000"/>
            </a:solidFill>
            <a:ln w="25400">
              <a:solidFill>
                <a:srgbClr val="C00000"/>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rgbClr val="FFFFFF"/>
                </a:solidFill>
                <a:latin typeface="Calibri" pitchFamily="34" charset="0"/>
              </a:endParaRPr>
            </a:p>
          </p:txBody>
        </p:sp>
        <p:sp>
          <p:nvSpPr>
            <p:cNvPr id="51" name="矩形 43"/>
            <p:cNvSpPr>
              <a:spLocks noChangeArrowheads="1"/>
            </p:cNvSpPr>
            <p:nvPr/>
          </p:nvSpPr>
          <p:spPr bwMode="auto">
            <a:xfrm>
              <a:off x="29822" y="21364"/>
              <a:ext cx="359289" cy="36034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b="1">
                  <a:solidFill>
                    <a:srgbClr val="FFFFFF"/>
                  </a:solidFill>
                  <a:latin typeface="微软雅黑" pitchFamily="34" charset="-122"/>
                  <a:ea typeface="微软雅黑" pitchFamily="34" charset="-122"/>
                </a:rPr>
                <a:t>4</a:t>
              </a:r>
              <a:endParaRPr lang="zh-CN" altLang="en-US" b="1">
                <a:solidFill>
                  <a:srgbClr val="FFFFFF"/>
                </a:solidFill>
                <a:latin typeface="微软雅黑" pitchFamily="34" charset="-122"/>
                <a:ea typeface="微软雅黑" pitchFamily="34" charset="-122"/>
              </a:endParaRPr>
            </a:p>
          </p:txBody>
        </p:sp>
      </p:grpSp>
      <p:sp>
        <p:nvSpPr>
          <p:cNvPr id="52" name="TextBox 44">
            <a:hlinkClick r:id="" action="ppaction://hlinkshowjump?jump=nextslide"/>
          </p:cNvPr>
          <p:cNvSpPr txBox="1">
            <a:spLocks noChangeArrowheads="1"/>
          </p:cNvSpPr>
          <p:nvPr/>
        </p:nvSpPr>
        <p:spPr bwMode="auto">
          <a:xfrm>
            <a:off x="1979614" y="2954655"/>
            <a:ext cx="4105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000" dirty="0" smtClean="0">
                <a:solidFill>
                  <a:srgbClr val="C00000"/>
                </a:solidFill>
                <a:latin typeface="微软雅黑" pitchFamily="34" charset="-122"/>
                <a:ea typeface="微软雅黑" pitchFamily="34" charset="-122"/>
              </a:rPr>
              <a:t>第四部分</a:t>
            </a:r>
            <a:r>
              <a:rPr lang="zh-CN" altLang="en-US" sz="2000" dirty="0">
                <a:solidFill>
                  <a:srgbClr val="C00000"/>
                </a:solidFill>
                <a:latin typeface="微软雅黑" pitchFamily="34" charset="-122"/>
                <a:ea typeface="微软雅黑" pitchFamily="34" charset="-122"/>
              </a:rPr>
              <a:t>标题内容</a:t>
            </a:r>
          </a:p>
        </p:txBody>
      </p:sp>
    </p:spTree>
    <p:extLst>
      <p:ext uri="{BB962C8B-B14F-4D97-AF65-F5344CB8AC3E}">
        <p14:creationId xmlns:p14="http://schemas.microsoft.com/office/powerpoint/2010/main" val="3581266287"/>
      </p:ext>
    </p:extLst>
  </p:cSld>
  <p:clrMapOvr>
    <a:masterClrMapping/>
  </p:clrMapOvr>
  <mc:AlternateContent xmlns:mc="http://schemas.openxmlformats.org/markup-compatibility/2006" xmlns:p14="http://schemas.microsoft.com/office/powerpoint/2010/main">
    <mc:Choice Requires="p14">
      <p:transition spd="slow" p14:dur="1100" advClick="0" advTm="10000">
        <p14:switch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0-#ppt_w/2"/>
                                          </p:val>
                                        </p:tav>
                                        <p:tav tm="100000">
                                          <p:val>
                                            <p:strVal val="#ppt_x"/>
                                          </p:val>
                                        </p:tav>
                                      </p:tavLst>
                                    </p:anim>
                                    <p:anim calcmode="lin" valueType="num">
                                      <p:cBhvr additive="base">
                                        <p:cTn id="22" dur="500" fill="hold"/>
                                        <p:tgtEl>
                                          <p:spTgt spid="3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5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25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1+#ppt_w/2"/>
                                          </p:val>
                                        </p:tav>
                                        <p:tav tm="100000">
                                          <p:val>
                                            <p:strVal val="#ppt_x"/>
                                          </p:val>
                                        </p:tav>
                                      </p:tavLst>
                                    </p:anim>
                                    <p:anim calcmode="lin" valueType="num">
                                      <p:cBhvr additive="base">
                                        <p:cTn id="34" dur="500" fill="hold"/>
                                        <p:tgtEl>
                                          <p:spTgt spid="47"/>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50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0-#ppt_w/2"/>
                                          </p:val>
                                        </p:tav>
                                        <p:tav tm="100000">
                                          <p:val>
                                            <p:strVal val="#ppt_x"/>
                                          </p:val>
                                        </p:tav>
                                      </p:tavLst>
                                    </p:anim>
                                    <p:anim calcmode="lin" valueType="num">
                                      <p:cBhvr additive="base">
                                        <p:cTn id="38" dur="5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50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1+#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75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0-#ppt_w/2"/>
                                          </p:val>
                                        </p:tav>
                                        <p:tav tm="100000">
                                          <p:val>
                                            <p:strVal val="#ppt_x"/>
                                          </p:val>
                                        </p:tav>
                                      </p:tavLst>
                                    </p:anim>
                                    <p:anim calcmode="lin" valueType="num">
                                      <p:cBhvr additive="base">
                                        <p:cTn id="46" dur="500" fill="hold"/>
                                        <p:tgtEl>
                                          <p:spTgt spid="4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75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1+#ppt_w/2"/>
                                          </p:val>
                                        </p:tav>
                                        <p:tav tm="100000">
                                          <p:val>
                                            <p:strVal val="#ppt_x"/>
                                          </p:val>
                                        </p:tav>
                                      </p:tavLst>
                                    </p:anim>
                                    <p:anim calcmode="lin" valueType="num">
                                      <p:cBhvr additive="base">
                                        <p:cTn id="5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350735" y="720201"/>
            <a:ext cx="1961039" cy="3566029"/>
          </a:xfrm>
          <a:prstGeom prst="rect">
            <a:avLst/>
          </a:prstGeom>
          <a:effectLst>
            <a:outerShdw blurRad="50800" dist="38100" dir="2700000" algn="tl" rotWithShape="0">
              <a:prstClr val="black">
                <a:alpha val="40000"/>
              </a:prstClr>
            </a:outerShdw>
          </a:effectLst>
        </p:spPr>
      </p:pic>
      <p:sp>
        <p:nvSpPr>
          <p:cNvPr id="26" name="TextBox 1">
            <a:hlinkClick r:id="" action="ppaction://hlinkshowjump?jump=nextslide"/>
          </p:cNvPr>
          <p:cNvSpPr txBox="1">
            <a:spLocks noChangeArrowheads="1"/>
          </p:cNvSpPr>
          <p:nvPr/>
        </p:nvSpPr>
        <p:spPr bwMode="auto">
          <a:xfrm>
            <a:off x="723900" y="1367314"/>
            <a:ext cx="6038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4000" b="1" dirty="0" smtClean="0">
                <a:solidFill>
                  <a:srgbClr val="C00000"/>
                </a:solidFill>
                <a:latin typeface="微软雅黑" pitchFamily="34" charset="-122"/>
                <a:ea typeface="微软雅黑" pitchFamily="34" charset="-122"/>
              </a:rPr>
              <a:t>添加第一部分文字内容</a:t>
            </a:r>
            <a:endParaRPr lang="zh-CN" altLang="en-US" sz="4000" b="1" dirty="0">
              <a:solidFill>
                <a:srgbClr val="C00000"/>
              </a:solidFill>
              <a:latin typeface="微软雅黑" pitchFamily="34" charset="-122"/>
              <a:ea typeface="微软雅黑" pitchFamily="34" charset="-122"/>
            </a:endParaRPr>
          </a:p>
        </p:txBody>
      </p:sp>
      <p:grpSp>
        <p:nvGrpSpPr>
          <p:cNvPr id="27" name="组合 3"/>
          <p:cNvGrpSpPr>
            <a:grpSpLocks/>
          </p:cNvGrpSpPr>
          <p:nvPr/>
        </p:nvGrpSpPr>
        <p:grpSpPr bwMode="auto">
          <a:xfrm>
            <a:off x="798514" y="674370"/>
            <a:ext cx="1914525" cy="1273017"/>
            <a:chOff x="-28501" y="-20218"/>
            <a:chExt cx="1913434" cy="1416011"/>
          </a:xfrm>
        </p:grpSpPr>
        <p:pic>
          <p:nvPicPr>
            <p:cNvPr id="28" name="对角圆角矩形 41"/>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501" y="-20218"/>
              <a:ext cx="1913434" cy="1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5">
              <a:hlinkClick r:id="" action="ppaction://hlinkshowjump?jump=nextslide"/>
            </p:cNvPr>
            <p:cNvSpPr txBox="1">
              <a:spLocks noChangeArrowheads="1"/>
            </p:cNvSpPr>
            <p:nvPr/>
          </p:nvSpPr>
          <p:spPr bwMode="auto">
            <a:xfrm>
              <a:off x="111979" y="77883"/>
              <a:ext cx="1620033" cy="58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eaLnBrk="1" hangingPunct="1">
                <a:buFont typeface="Arial" pitchFamily="34" charset="0"/>
                <a:buNone/>
              </a:pPr>
              <a:r>
                <a:rPr lang="zh-CN" altLang="en-US" sz="2800" b="1">
                  <a:solidFill>
                    <a:srgbClr val="FFFF00"/>
                  </a:solidFill>
                  <a:latin typeface="微软雅黑" pitchFamily="34" charset="-122"/>
                  <a:ea typeface="微软雅黑" pitchFamily="34" charset="-122"/>
                </a:rPr>
                <a:t>第一部分</a:t>
              </a:r>
            </a:p>
          </p:txBody>
        </p:sp>
      </p:grpSp>
      <p:grpSp>
        <p:nvGrpSpPr>
          <p:cNvPr id="10" name="组合 9"/>
          <p:cNvGrpSpPr/>
          <p:nvPr/>
        </p:nvGrpSpPr>
        <p:grpSpPr>
          <a:xfrm>
            <a:off x="0" y="2966085"/>
            <a:ext cx="9144000" cy="2177415"/>
            <a:chOff x="0" y="2966085"/>
            <a:chExt cx="9144000" cy="2177415"/>
          </a:xfrm>
        </p:grpSpPr>
        <p:pic>
          <p:nvPicPr>
            <p:cNvPr id="11" name="Picture 5" descr="C:\Users\PC\Desktop\zqq\26_0013_p------3.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0" y="2966085"/>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3541872"/>
              <a:ext cx="9144000" cy="1601628"/>
              <a:chOff x="0" y="3541872"/>
              <a:chExt cx="9144000" cy="1601628"/>
            </a:xfrm>
          </p:grpSpPr>
          <p:sp>
            <p:nvSpPr>
              <p:cNvPr id="13" name="矩形 1"/>
              <p:cNvSpPr>
                <a:spLocks noChangeArrowheads="1"/>
              </p:cNvSpPr>
              <p:nvPr/>
            </p:nvSpPr>
            <p:spPr bwMode="auto">
              <a:xfrm>
                <a:off x="0" y="3784759"/>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14" name="Picture 2" descr="C:\Users\PC\Desktop\zqq\20_0006_-----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541872"/>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273301357"/>
      </p:ext>
    </p:extLst>
  </p:cSld>
  <p:clrMapOvr>
    <a:masterClrMapping/>
  </p:clrMapOvr>
  <mc:AlternateContent xmlns:mc="http://schemas.openxmlformats.org/markup-compatibility/2006" xmlns:p14="http://schemas.microsoft.com/office/powerpoint/2010/main">
    <mc:Choice Requires="p14">
      <p:transition spd="slow" p14:dur="1200" advClick="0" advTm="10000">
        <p14:flip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110" name="Oval 27"/>
          <p:cNvSpPr>
            <a:spLocks noChangeArrowheads="1"/>
          </p:cNvSpPr>
          <p:nvPr/>
        </p:nvSpPr>
        <p:spPr bwMode="auto">
          <a:xfrm>
            <a:off x="3492128" y="1711672"/>
            <a:ext cx="2305050" cy="2305050"/>
          </a:xfrm>
          <a:prstGeom prst="ellipse">
            <a:avLst/>
          </a:prstGeom>
          <a:solidFill>
            <a:srgbClr val="EAEAEA"/>
          </a:solidFill>
          <a:ln w="19050" cap="rnd" algn="ctr">
            <a:solidFill>
              <a:srgbClr val="8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Arc 28"/>
          <p:cNvSpPr>
            <a:spLocks/>
          </p:cNvSpPr>
          <p:nvPr/>
        </p:nvSpPr>
        <p:spPr bwMode="auto">
          <a:xfrm rot="266538">
            <a:off x="4789115" y="1929159"/>
            <a:ext cx="1281113" cy="981075"/>
          </a:xfrm>
          <a:custGeom>
            <a:avLst/>
            <a:gdLst>
              <a:gd name="G0" fmla="+- 0 0 0"/>
              <a:gd name="G1" fmla="+- 16360 0 0"/>
              <a:gd name="G2" fmla="+- 21600 0 0"/>
              <a:gd name="T0" fmla="*/ 14103 w 21371"/>
              <a:gd name="T1" fmla="*/ 0 h 16360"/>
              <a:gd name="T2" fmla="*/ 21371 w 21371"/>
              <a:gd name="T3" fmla="*/ 13221 h 16360"/>
              <a:gd name="T4" fmla="*/ 0 w 21371"/>
              <a:gd name="T5" fmla="*/ 16360 h 16360"/>
            </a:gdLst>
            <a:ahLst/>
            <a:cxnLst>
              <a:cxn ang="0">
                <a:pos x="T0" y="T1"/>
              </a:cxn>
              <a:cxn ang="0">
                <a:pos x="T2" y="T3"/>
              </a:cxn>
              <a:cxn ang="0">
                <a:pos x="T4" y="T5"/>
              </a:cxn>
            </a:cxnLst>
            <a:rect l="0" t="0" r="r" b="b"/>
            <a:pathLst>
              <a:path w="21371" h="16360" fill="none" extrusionOk="0">
                <a:moveTo>
                  <a:pt x="14103" y="-1"/>
                </a:moveTo>
                <a:cubicBezTo>
                  <a:pt x="18036" y="3390"/>
                  <a:pt x="20616" y="8083"/>
                  <a:pt x="21370" y="13221"/>
                </a:cubicBezTo>
              </a:path>
              <a:path w="21371" h="16360" stroke="0" extrusionOk="0">
                <a:moveTo>
                  <a:pt x="14103" y="-1"/>
                </a:moveTo>
                <a:cubicBezTo>
                  <a:pt x="18036" y="3390"/>
                  <a:pt x="20616" y="8083"/>
                  <a:pt x="21370" y="13221"/>
                </a:cubicBezTo>
                <a:lnTo>
                  <a:pt x="0" y="16360"/>
                </a:lnTo>
                <a:close/>
              </a:path>
            </a:pathLst>
          </a:custGeom>
          <a:noFill/>
          <a:ln w="31750" cap="rnd">
            <a:solidFill>
              <a:srgbClr val="1E5796"/>
            </a:solidFill>
            <a:prstDash val="sysDot"/>
            <a:round/>
            <a:headEnd/>
            <a:tailEnd type="triangle" w="med" len="med"/>
          </a:ln>
          <a:effectLst/>
          <a:extLst>
            <a:ext uri="{909E8E84-426E-40DD-AFC4-6F175D3DCCD1}">
              <a14:hiddenFill xmlns:a14="http://schemas.microsoft.com/office/drawing/2010/main">
                <a:solidFill>
                  <a:srgbClr val="FFC800"/>
                </a:solidFill>
              </a14:hiddenFill>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a:p>
        </p:txBody>
      </p:sp>
      <p:sp>
        <p:nvSpPr>
          <p:cNvPr id="112" name="Arc 29"/>
          <p:cNvSpPr>
            <a:spLocks/>
          </p:cNvSpPr>
          <p:nvPr/>
        </p:nvSpPr>
        <p:spPr bwMode="auto">
          <a:xfrm rot="7155674">
            <a:off x="4133477" y="3354734"/>
            <a:ext cx="1281113" cy="981075"/>
          </a:xfrm>
          <a:custGeom>
            <a:avLst/>
            <a:gdLst>
              <a:gd name="G0" fmla="+- 0 0 0"/>
              <a:gd name="G1" fmla="+- 16360 0 0"/>
              <a:gd name="G2" fmla="+- 21600 0 0"/>
              <a:gd name="T0" fmla="*/ 14103 w 21371"/>
              <a:gd name="T1" fmla="*/ 0 h 16360"/>
              <a:gd name="T2" fmla="*/ 21371 w 21371"/>
              <a:gd name="T3" fmla="*/ 13221 h 16360"/>
              <a:gd name="T4" fmla="*/ 0 w 21371"/>
              <a:gd name="T5" fmla="*/ 16360 h 16360"/>
            </a:gdLst>
            <a:ahLst/>
            <a:cxnLst>
              <a:cxn ang="0">
                <a:pos x="T0" y="T1"/>
              </a:cxn>
              <a:cxn ang="0">
                <a:pos x="T2" y="T3"/>
              </a:cxn>
              <a:cxn ang="0">
                <a:pos x="T4" y="T5"/>
              </a:cxn>
            </a:cxnLst>
            <a:rect l="0" t="0" r="r" b="b"/>
            <a:pathLst>
              <a:path w="21371" h="16360" fill="none" extrusionOk="0">
                <a:moveTo>
                  <a:pt x="14103" y="-1"/>
                </a:moveTo>
                <a:cubicBezTo>
                  <a:pt x="18036" y="3390"/>
                  <a:pt x="20616" y="8083"/>
                  <a:pt x="21370" y="13221"/>
                </a:cubicBezTo>
              </a:path>
              <a:path w="21371" h="16360" stroke="0" extrusionOk="0">
                <a:moveTo>
                  <a:pt x="14103" y="-1"/>
                </a:moveTo>
                <a:cubicBezTo>
                  <a:pt x="18036" y="3390"/>
                  <a:pt x="20616" y="8083"/>
                  <a:pt x="21370" y="13221"/>
                </a:cubicBezTo>
                <a:lnTo>
                  <a:pt x="0" y="16360"/>
                </a:lnTo>
                <a:close/>
              </a:path>
            </a:pathLst>
          </a:custGeom>
          <a:noFill/>
          <a:ln w="31750" cap="rnd">
            <a:solidFill>
              <a:srgbClr val="808080"/>
            </a:solidFill>
            <a:prstDash val="sysDot"/>
            <a:round/>
            <a:headEnd/>
            <a:tailEnd type="triangle" w="med" len="med"/>
          </a:ln>
          <a:effectLst/>
          <a:extLst>
            <a:ext uri="{909E8E84-426E-40DD-AFC4-6F175D3DCCD1}">
              <a14:hiddenFill xmlns:a14="http://schemas.microsoft.com/office/drawing/2010/main">
                <a:solidFill>
                  <a:srgbClr val="FFC800"/>
                </a:solidFill>
              </a14:hiddenFill>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a:p>
        </p:txBody>
      </p:sp>
      <p:sp>
        <p:nvSpPr>
          <p:cNvPr id="113" name="Arc 30"/>
          <p:cNvSpPr>
            <a:spLocks/>
          </p:cNvSpPr>
          <p:nvPr/>
        </p:nvSpPr>
        <p:spPr bwMode="auto">
          <a:xfrm rot="14119526">
            <a:off x="3125415" y="2151409"/>
            <a:ext cx="1281113" cy="981075"/>
          </a:xfrm>
          <a:custGeom>
            <a:avLst/>
            <a:gdLst>
              <a:gd name="G0" fmla="+- 0 0 0"/>
              <a:gd name="G1" fmla="+- 16360 0 0"/>
              <a:gd name="G2" fmla="+- 21600 0 0"/>
              <a:gd name="T0" fmla="*/ 14103 w 21371"/>
              <a:gd name="T1" fmla="*/ 0 h 16360"/>
              <a:gd name="T2" fmla="*/ 21371 w 21371"/>
              <a:gd name="T3" fmla="*/ 13221 h 16360"/>
              <a:gd name="T4" fmla="*/ 0 w 21371"/>
              <a:gd name="T5" fmla="*/ 16360 h 16360"/>
            </a:gdLst>
            <a:ahLst/>
            <a:cxnLst>
              <a:cxn ang="0">
                <a:pos x="T0" y="T1"/>
              </a:cxn>
              <a:cxn ang="0">
                <a:pos x="T2" y="T3"/>
              </a:cxn>
              <a:cxn ang="0">
                <a:pos x="T4" y="T5"/>
              </a:cxn>
            </a:cxnLst>
            <a:rect l="0" t="0" r="r" b="b"/>
            <a:pathLst>
              <a:path w="21371" h="16360" fill="none" extrusionOk="0">
                <a:moveTo>
                  <a:pt x="14103" y="-1"/>
                </a:moveTo>
                <a:cubicBezTo>
                  <a:pt x="18036" y="3390"/>
                  <a:pt x="20616" y="8083"/>
                  <a:pt x="21370" y="13221"/>
                </a:cubicBezTo>
              </a:path>
              <a:path w="21371" h="16360" stroke="0" extrusionOk="0">
                <a:moveTo>
                  <a:pt x="14103" y="-1"/>
                </a:moveTo>
                <a:cubicBezTo>
                  <a:pt x="18036" y="3390"/>
                  <a:pt x="20616" y="8083"/>
                  <a:pt x="21370" y="13221"/>
                </a:cubicBezTo>
                <a:lnTo>
                  <a:pt x="0" y="16360"/>
                </a:lnTo>
                <a:close/>
              </a:path>
            </a:pathLst>
          </a:custGeom>
          <a:noFill/>
          <a:ln w="31750" cap="rnd">
            <a:solidFill>
              <a:srgbClr val="004176"/>
            </a:solidFill>
            <a:prstDash val="sysDot"/>
            <a:round/>
            <a:headEnd/>
            <a:tailEnd type="triangle" w="med" len="med"/>
          </a:ln>
          <a:effectLst/>
          <a:extLst>
            <a:ext uri="{909E8E84-426E-40DD-AFC4-6F175D3DCCD1}">
              <a14:hiddenFill xmlns:a14="http://schemas.microsoft.com/office/drawing/2010/main">
                <a:solidFill>
                  <a:srgbClr val="FFC800"/>
                </a:solidFill>
              </a14:hiddenFill>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a:p>
        </p:txBody>
      </p:sp>
      <p:grpSp>
        <p:nvGrpSpPr>
          <p:cNvPr id="114" name="Group 31"/>
          <p:cNvGrpSpPr>
            <a:grpSpLocks/>
          </p:cNvGrpSpPr>
          <p:nvPr/>
        </p:nvGrpSpPr>
        <p:grpSpPr bwMode="auto">
          <a:xfrm>
            <a:off x="3923928" y="992534"/>
            <a:ext cx="1438275" cy="1438275"/>
            <a:chOff x="2335" y="1139"/>
            <a:chExt cx="1089" cy="1089"/>
          </a:xfrm>
        </p:grpSpPr>
        <p:sp>
          <p:nvSpPr>
            <p:cNvPr id="115" name="Oval 32"/>
            <p:cNvSpPr>
              <a:spLocks noChangeArrowheads="1"/>
            </p:cNvSpPr>
            <p:nvPr/>
          </p:nvSpPr>
          <p:spPr bwMode="auto">
            <a:xfrm>
              <a:off x="2335" y="1139"/>
              <a:ext cx="1089" cy="1089"/>
            </a:xfrm>
            <a:prstGeom prst="ellipse">
              <a:avLst/>
            </a:prstGeom>
            <a:solidFill>
              <a:srgbClr val="FF0000"/>
            </a:solidFill>
            <a:ln>
              <a:noFill/>
            </a:ln>
            <a:effectLst/>
            <a:extLst>
              <a:ext uri="{91240B29-F687-4F45-9708-019B960494DF}">
                <a14:hiddenLine xmlns:a14="http://schemas.microsoft.com/office/drawing/2010/main" w="9525" algn="ctr">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dirty="0">
                  <a:solidFill>
                    <a:srgbClr val="FFFFFF"/>
                  </a:solidFill>
                  <a:latin typeface="微软雅黑" pitchFamily="34" charset="-122"/>
                  <a:ea typeface="微软雅黑" pitchFamily="34" charset="-122"/>
                </a:rPr>
                <a:t>单击此处</a:t>
              </a:r>
            </a:p>
            <a:p>
              <a:pPr algn="ctr"/>
              <a:r>
                <a:rPr lang="zh-CN" altLang="en-US" b="1" i="0" dirty="0">
                  <a:solidFill>
                    <a:srgbClr val="FFFFFF"/>
                  </a:solidFill>
                  <a:latin typeface="微软雅黑" pitchFamily="34" charset="-122"/>
                  <a:ea typeface="微软雅黑" pitchFamily="34" charset="-122"/>
                </a:rPr>
                <a:t>添加文字</a:t>
              </a:r>
            </a:p>
          </p:txBody>
        </p:sp>
        <p:sp>
          <p:nvSpPr>
            <p:cNvPr id="116" name="Freeform 33"/>
            <p:cNvSpPr>
              <a:spLocks/>
            </p:cNvSpPr>
            <p:nvPr/>
          </p:nvSpPr>
          <p:spPr bwMode="auto">
            <a:xfrm>
              <a:off x="2426" y="1155"/>
              <a:ext cx="908" cy="296"/>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gamma/>
                    <a:tint val="0"/>
                    <a:invGamma/>
                    <a:alpha val="0"/>
                  </a:srgbClr>
                </a:gs>
              </a:gsLst>
              <a:lin ang="5400000" scaled="1"/>
            </a:gradFill>
            <a:ln>
              <a:noFill/>
            </a:ln>
            <a:effectLst/>
            <a:extLst>
              <a:ext uri="{91240B29-F687-4F45-9708-019B960494DF}">
                <a14:hiddenLine xmlns:a14="http://schemas.microsoft.com/office/drawing/2010/main" w="9525" cap="flat" cmpd="sng">
                  <a:solidFill>
                    <a:srgbClr val="1C1C1C"/>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Oval 34"/>
            <p:cNvSpPr>
              <a:spLocks noChangeArrowheads="1"/>
            </p:cNvSpPr>
            <p:nvPr/>
          </p:nvSpPr>
          <p:spPr bwMode="auto">
            <a:xfrm>
              <a:off x="2562" y="1184"/>
              <a:ext cx="228" cy="205"/>
            </a:xfrm>
            <a:prstGeom prst="ellipse">
              <a:avLst/>
            </a:prstGeom>
            <a:gradFill rotWithShape="1">
              <a:gsLst>
                <a:gs pos="0">
                  <a:srgbClr val="FFFFFF"/>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 name="Group 35"/>
          <p:cNvGrpSpPr>
            <a:grpSpLocks/>
          </p:cNvGrpSpPr>
          <p:nvPr/>
        </p:nvGrpSpPr>
        <p:grpSpPr bwMode="auto">
          <a:xfrm>
            <a:off x="2628528" y="3080097"/>
            <a:ext cx="1438275" cy="1438275"/>
            <a:chOff x="1519" y="2454"/>
            <a:chExt cx="1089" cy="1089"/>
          </a:xfrm>
        </p:grpSpPr>
        <p:sp>
          <p:nvSpPr>
            <p:cNvPr id="119" name="Oval 36"/>
            <p:cNvSpPr>
              <a:spLocks noChangeArrowheads="1"/>
            </p:cNvSpPr>
            <p:nvPr/>
          </p:nvSpPr>
          <p:spPr bwMode="auto">
            <a:xfrm>
              <a:off x="1519" y="2454"/>
              <a:ext cx="1089" cy="1089"/>
            </a:xfrm>
            <a:prstGeom prst="ellipse">
              <a:avLst/>
            </a:prstGeom>
            <a:gradFill rotWithShape="1">
              <a:gsLst>
                <a:gs pos="0">
                  <a:srgbClr val="DDDDDD"/>
                </a:gs>
                <a:gs pos="100000">
                  <a:srgbClr val="5F5F5F"/>
                </a:gs>
              </a:gsLst>
              <a:lin ang="2700000" scaled="1"/>
            </a:gradFill>
            <a:ln>
              <a:noFill/>
            </a:ln>
            <a:effectLst/>
            <a:extLst>
              <a:ext uri="{91240B29-F687-4F45-9708-019B960494DF}">
                <a14:hiddenLine xmlns:a14="http://schemas.microsoft.com/office/drawing/2010/main" w="9525" algn="ctr">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微软雅黑" pitchFamily="34" charset="-122"/>
                  <a:ea typeface="微软雅黑" pitchFamily="34" charset="-122"/>
                </a:rPr>
                <a:t>单击此处</a:t>
              </a:r>
            </a:p>
            <a:p>
              <a:pPr algn="ctr"/>
              <a:r>
                <a:rPr lang="zh-CN" altLang="en-US" b="1" i="0">
                  <a:solidFill>
                    <a:srgbClr val="000000"/>
                  </a:solidFill>
                  <a:latin typeface="微软雅黑" pitchFamily="34" charset="-122"/>
                  <a:ea typeface="微软雅黑" pitchFamily="34" charset="-122"/>
                </a:rPr>
                <a:t>添加文字</a:t>
              </a:r>
            </a:p>
          </p:txBody>
        </p:sp>
        <p:sp>
          <p:nvSpPr>
            <p:cNvPr id="120" name="Freeform 37"/>
            <p:cNvSpPr>
              <a:spLocks/>
            </p:cNvSpPr>
            <p:nvPr/>
          </p:nvSpPr>
          <p:spPr bwMode="auto">
            <a:xfrm>
              <a:off x="1610" y="2478"/>
              <a:ext cx="908" cy="296"/>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gamma/>
                    <a:tint val="0"/>
                    <a:invGamma/>
                    <a:alpha val="0"/>
                  </a:srgbClr>
                </a:gs>
              </a:gsLst>
              <a:lin ang="5400000" scaled="1"/>
            </a:gradFill>
            <a:ln>
              <a:noFill/>
            </a:ln>
            <a:effectLst/>
            <a:extLst>
              <a:ext uri="{91240B29-F687-4F45-9708-019B960494DF}">
                <a14:hiddenLine xmlns:a14="http://schemas.microsoft.com/office/drawing/2010/main" w="9525" cap="flat" cmpd="sng">
                  <a:solidFill>
                    <a:srgbClr val="1C1C1C"/>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Oval 38"/>
            <p:cNvSpPr>
              <a:spLocks noChangeArrowheads="1"/>
            </p:cNvSpPr>
            <p:nvPr/>
          </p:nvSpPr>
          <p:spPr bwMode="auto">
            <a:xfrm>
              <a:off x="1790" y="2523"/>
              <a:ext cx="228" cy="205"/>
            </a:xfrm>
            <a:prstGeom prst="ellipse">
              <a:avLst/>
            </a:prstGeom>
            <a:gradFill rotWithShape="1">
              <a:gsLst>
                <a:gs pos="0">
                  <a:srgbClr val="FFFFFF"/>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39"/>
          <p:cNvGrpSpPr>
            <a:grpSpLocks/>
          </p:cNvGrpSpPr>
          <p:nvPr/>
        </p:nvGrpSpPr>
        <p:grpSpPr bwMode="auto">
          <a:xfrm>
            <a:off x="5220915" y="3080097"/>
            <a:ext cx="1438275" cy="1438275"/>
            <a:chOff x="3152" y="2454"/>
            <a:chExt cx="1089" cy="1089"/>
          </a:xfrm>
        </p:grpSpPr>
        <p:sp>
          <p:nvSpPr>
            <p:cNvPr id="123" name="Oval 40"/>
            <p:cNvSpPr>
              <a:spLocks noChangeArrowheads="1"/>
            </p:cNvSpPr>
            <p:nvPr/>
          </p:nvSpPr>
          <p:spPr bwMode="auto">
            <a:xfrm>
              <a:off x="3152" y="2454"/>
              <a:ext cx="1089" cy="1089"/>
            </a:xfrm>
            <a:prstGeom prst="ellipse">
              <a:avLst/>
            </a:prstGeom>
            <a:gradFill rotWithShape="1">
              <a:gsLst>
                <a:gs pos="0">
                  <a:srgbClr val="DDDDDD"/>
                </a:gs>
                <a:gs pos="100000">
                  <a:srgbClr val="5F5F5F"/>
                </a:gs>
              </a:gsLst>
              <a:lin ang="2700000" scaled="1"/>
            </a:gradFill>
            <a:ln>
              <a:noFill/>
            </a:ln>
            <a:effectLst/>
            <a:extLst>
              <a:ext uri="{91240B29-F687-4F45-9708-019B960494DF}">
                <a14:hiddenLine xmlns:a14="http://schemas.microsoft.com/office/drawing/2010/main" w="9525" algn="ctr">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微软雅黑" pitchFamily="34" charset="-122"/>
                  <a:ea typeface="微软雅黑" pitchFamily="34" charset="-122"/>
                </a:rPr>
                <a:t>单击此处</a:t>
              </a:r>
            </a:p>
            <a:p>
              <a:pPr algn="ctr"/>
              <a:r>
                <a:rPr lang="zh-CN" altLang="en-US" b="1" i="0">
                  <a:solidFill>
                    <a:srgbClr val="000000"/>
                  </a:solidFill>
                  <a:latin typeface="微软雅黑" pitchFamily="34" charset="-122"/>
                  <a:ea typeface="微软雅黑" pitchFamily="34" charset="-122"/>
                </a:rPr>
                <a:t>添加文字</a:t>
              </a:r>
            </a:p>
          </p:txBody>
        </p:sp>
        <p:sp>
          <p:nvSpPr>
            <p:cNvPr id="124" name="Freeform 41"/>
            <p:cNvSpPr>
              <a:spLocks/>
            </p:cNvSpPr>
            <p:nvPr/>
          </p:nvSpPr>
          <p:spPr bwMode="auto">
            <a:xfrm>
              <a:off x="3243" y="2478"/>
              <a:ext cx="908" cy="296"/>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gamma/>
                    <a:tint val="0"/>
                    <a:invGamma/>
                    <a:alpha val="0"/>
                  </a:srgbClr>
                </a:gs>
              </a:gsLst>
              <a:lin ang="5400000" scaled="1"/>
            </a:gradFill>
            <a:ln>
              <a:noFill/>
            </a:ln>
            <a:effectLst/>
            <a:extLst>
              <a:ext uri="{91240B29-F687-4F45-9708-019B960494DF}">
                <a14:hiddenLine xmlns:a14="http://schemas.microsoft.com/office/drawing/2010/main" w="9525" cap="flat" cmpd="sng">
                  <a:solidFill>
                    <a:srgbClr val="1C1C1C"/>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42"/>
            <p:cNvSpPr>
              <a:spLocks noChangeArrowheads="1"/>
            </p:cNvSpPr>
            <p:nvPr/>
          </p:nvSpPr>
          <p:spPr bwMode="auto">
            <a:xfrm>
              <a:off x="3379" y="2545"/>
              <a:ext cx="228" cy="205"/>
            </a:xfrm>
            <a:prstGeom prst="ellipse">
              <a:avLst/>
            </a:prstGeom>
            <a:gradFill rotWithShape="1">
              <a:gsLst>
                <a:gs pos="0">
                  <a:srgbClr val="FFFFFF"/>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rgbClr val="1C1C1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6" name="Line 43"/>
          <p:cNvSpPr>
            <a:spLocks noChangeShapeType="1"/>
          </p:cNvSpPr>
          <p:nvPr/>
        </p:nvSpPr>
        <p:spPr bwMode="auto">
          <a:xfrm rot="10800000">
            <a:off x="6424240" y="2524472"/>
            <a:ext cx="2108200" cy="0"/>
          </a:xfrm>
          <a:prstGeom prst="line">
            <a:avLst/>
          </a:prstGeom>
          <a:noFill/>
          <a:ln w="19050" cap="rnd">
            <a:solidFill>
              <a:srgbClr val="1E5796"/>
            </a:solidFill>
            <a:prstDash val="sysDot"/>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AutoShape 44"/>
          <p:cNvSpPr>
            <a:spLocks noChangeArrowheads="1"/>
          </p:cNvSpPr>
          <p:nvPr/>
        </p:nvSpPr>
        <p:spPr bwMode="auto">
          <a:xfrm>
            <a:off x="6660778" y="2110134"/>
            <a:ext cx="1704975" cy="358775"/>
          </a:xfrm>
          <a:prstGeom prst="roundRect">
            <a:avLst>
              <a:gd name="adj" fmla="val 16667"/>
            </a:avLst>
          </a:prstGeom>
          <a:solidFill>
            <a:srgbClr val="FF0000"/>
          </a:solidFill>
          <a:ln>
            <a:noFill/>
          </a:ln>
          <a:effectLst/>
        </p:spPr>
        <p:txBody>
          <a:bodyPr wrap="none" anchor="ctr"/>
          <a:lstStyle/>
          <a:p>
            <a:pPr algn="ctr"/>
            <a:r>
              <a:rPr lang="zh-CN" altLang="en-US" sz="1400" b="1" i="0" dirty="0">
                <a:solidFill>
                  <a:srgbClr val="FFFFFF"/>
                </a:solidFill>
                <a:latin typeface="微软雅黑" pitchFamily="34" charset="-122"/>
                <a:ea typeface="微软雅黑" pitchFamily="34" charset="-122"/>
              </a:rPr>
              <a:t>单击此处添加文字</a:t>
            </a:r>
          </a:p>
        </p:txBody>
      </p:sp>
      <p:sp>
        <p:nvSpPr>
          <p:cNvPr id="128" name="AutoShape 45"/>
          <p:cNvSpPr>
            <a:spLocks noChangeArrowheads="1"/>
          </p:cNvSpPr>
          <p:nvPr/>
        </p:nvSpPr>
        <p:spPr bwMode="auto">
          <a:xfrm>
            <a:off x="994990" y="2108547"/>
            <a:ext cx="1704975" cy="358775"/>
          </a:xfrm>
          <a:prstGeom prst="roundRect">
            <a:avLst>
              <a:gd name="adj" fmla="val 16667"/>
            </a:avLst>
          </a:prstGeom>
          <a:solidFill>
            <a:srgbClr val="FF0000"/>
          </a:solidFill>
          <a:ln>
            <a:noFill/>
          </a:ln>
          <a:effectLst/>
        </p:spPr>
        <p:txBody>
          <a:bodyPr wrap="none" anchor="ctr"/>
          <a:lstStyle/>
          <a:p>
            <a:pPr algn="ctr"/>
            <a:r>
              <a:rPr lang="zh-CN" altLang="en-US" sz="1400" b="1" i="0">
                <a:solidFill>
                  <a:srgbClr val="FFFFFF"/>
                </a:solidFill>
                <a:latin typeface="微软雅黑" pitchFamily="34" charset="-122"/>
                <a:ea typeface="微软雅黑" pitchFamily="34" charset="-122"/>
              </a:rPr>
              <a:t>单击此处添加文字</a:t>
            </a:r>
          </a:p>
        </p:txBody>
      </p:sp>
      <p:sp>
        <p:nvSpPr>
          <p:cNvPr id="129" name="Line 46"/>
          <p:cNvSpPr>
            <a:spLocks noChangeShapeType="1"/>
          </p:cNvSpPr>
          <p:nvPr/>
        </p:nvSpPr>
        <p:spPr bwMode="auto">
          <a:xfrm>
            <a:off x="731465" y="2522884"/>
            <a:ext cx="2278063" cy="0"/>
          </a:xfrm>
          <a:prstGeom prst="line">
            <a:avLst/>
          </a:prstGeom>
          <a:noFill/>
          <a:ln w="19050" cap="rnd">
            <a:solidFill>
              <a:srgbClr val="1E5796"/>
            </a:solidFill>
            <a:prstDash val="sysDot"/>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Rectangle 47"/>
          <p:cNvSpPr>
            <a:spLocks noChangeArrowheads="1"/>
          </p:cNvSpPr>
          <p:nvPr/>
        </p:nvSpPr>
        <p:spPr bwMode="auto">
          <a:xfrm>
            <a:off x="6681415" y="2587972"/>
            <a:ext cx="1708150" cy="749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i="0">
                <a:solidFill>
                  <a:srgbClr val="000000"/>
                </a:solidFill>
                <a:latin typeface="微软雅黑" pitchFamily="34" charset="-122"/>
                <a:ea typeface="微软雅黑" pitchFamily="34" charset="-122"/>
              </a:rPr>
              <a:t>单击此处添加内容文字</a:t>
            </a:r>
          </a:p>
          <a:p>
            <a:pPr algn="ctr">
              <a:lnSpc>
                <a:spcPct val="120000"/>
              </a:lnSpc>
            </a:pPr>
            <a:r>
              <a:rPr lang="zh-CN" altLang="en-US" sz="1200" i="0">
                <a:solidFill>
                  <a:srgbClr val="000000"/>
                </a:solidFill>
                <a:latin typeface="微软雅黑" pitchFamily="34" charset="-122"/>
                <a:ea typeface="微软雅黑" pitchFamily="34" charset="-122"/>
              </a:rPr>
              <a:t>单击此处添加内容文字</a:t>
            </a:r>
          </a:p>
          <a:p>
            <a:pPr algn="ctr">
              <a:lnSpc>
                <a:spcPct val="120000"/>
              </a:lnSpc>
            </a:pPr>
            <a:r>
              <a:rPr lang="zh-CN" altLang="en-US" sz="1200" i="0">
                <a:solidFill>
                  <a:srgbClr val="000000"/>
                </a:solidFill>
                <a:latin typeface="微软雅黑" pitchFamily="34" charset="-122"/>
                <a:ea typeface="微软雅黑" pitchFamily="34" charset="-122"/>
              </a:rPr>
              <a:t>单击此处添加内容文字</a:t>
            </a:r>
          </a:p>
        </p:txBody>
      </p:sp>
      <p:sp>
        <p:nvSpPr>
          <p:cNvPr id="131" name="Rectangle 48"/>
          <p:cNvSpPr>
            <a:spLocks noChangeArrowheads="1"/>
          </p:cNvSpPr>
          <p:nvPr/>
        </p:nvSpPr>
        <p:spPr bwMode="auto">
          <a:xfrm>
            <a:off x="1004515" y="2587972"/>
            <a:ext cx="1708150" cy="749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i="0" dirty="0">
                <a:solidFill>
                  <a:srgbClr val="000000"/>
                </a:solidFill>
                <a:latin typeface="微软雅黑" pitchFamily="34" charset="-122"/>
                <a:ea typeface="微软雅黑" pitchFamily="34" charset="-122"/>
              </a:rPr>
              <a:t>单击此处添加内容文字</a:t>
            </a:r>
          </a:p>
          <a:p>
            <a:pPr algn="ctr">
              <a:lnSpc>
                <a:spcPct val="120000"/>
              </a:lnSpc>
            </a:pPr>
            <a:r>
              <a:rPr lang="zh-CN" altLang="en-US" sz="1200" i="0" dirty="0">
                <a:solidFill>
                  <a:srgbClr val="000000"/>
                </a:solidFill>
                <a:latin typeface="微软雅黑" pitchFamily="34" charset="-122"/>
                <a:ea typeface="微软雅黑" pitchFamily="34" charset="-122"/>
              </a:rPr>
              <a:t>单击此处添加内容文字</a:t>
            </a:r>
          </a:p>
          <a:p>
            <a:pPr algn="ctr">
              <a:lnSpc>
                <a:spcPct val="120000"/>
              </a:lnSpc>
            </a:pPr>
            <a:r>
              <a:rPr lang="zh-CN" altLang="en-US" sz="1200" i="0" dirty="0">
                <a:solidFill>
                  <a:srgbClr val="000000"/>
                </a:solidFill>
                <a:latin typeface="微软雅黑" pitchFamily="34" charset="-122"/>
                <a:ea typeface="微软雅黑" pitchFamily="34" charset="-122"/>
              </a:rPr>
              <a:t>单击此处添加内容文字</a:t>
            </a:r>
          </a:p>
        </p:txBody>
      </p:sp>
      <p:sp>
        <p:nvSpPr>
          <p:cNvPr id="132" name="Rectangle 49"/>
          <p:cNvSpPr>
            <a:spLocks noChangeArrowheads="1"/>
          </p:cNvSpPr>
          <p:nvPr/>
        </p:nvSpPr>
        <p:spPr bwMode="auto">
          <a:xfrm>
            <a:off x="3420690" y="2678459"/>
            <a:ext cx="2430463" cy="366713"/>
          </a:xfrm>
          <a:prstGeom prst="rect">
            <a:avLst/>
          </a:prstGeom>
          <a:noFill/>
          <a:ln>
            <a:noFill/>
          </a:ln>
          <a:effectLst/>
          <a:extLst>
            <a:ext uri="{909E8E84-426E-40DD-AFC4-6F175D3DCCD1}">
              <a14:hiddenFill xmlns:a14="http://schemas.microsoft.com/office/drawing/2010/main">
                <a:gradFill rotWithShape="1">
                  <a:gsLst>
                    <a:gs pos="0">
                      <a:srgbClr val="DDDDDD"/>
                    </a:gs>
                    <a:gs pos="100000">
                      <a:srgbClr val="FFFFFF"/>
                    </a:gs>
                  </a:gsLst>
                  <a:lin ang="5400000" scaled="1"/>
                </a:gradFill>
              </a14:hiddenFill>
            </a:ext>
            <a:ext uri="{91240B29-F687-4F45-9708-019B960494DF}">
              <a14:hiddenLine xmlns:a14="http://schemas.microsoft.com/office/drawing/2010/main" w="9525" algn="ctr">
                <a:solidFill>
                  <a:srgbClr val="2771C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i="0" dirty="0">
                <a:solidFill>
                  <a:srgbClr val="004176"/>
                </a:solidFill>
                <a:latin typeface="微软雅黑" pitchFamily="34" charset="-122"/>
                <a:ea typeface="微软雅黑" pitchFamily="34" charset="-122"/>
              </a:rPr>
              <a:t>单击此处添加文字</a:t>
            </a:r>
          </a:p>
        </p:txBody>
      </p:sp>
      <p:sp>
        <p:nvSpPr>
          <p:cNvPr id="133" name="Oval 50"/>
          <p:cNvSpPr>
            <a:spLocks noChangeArrowheads="1"/>
          </p:cNvSpPr>
          <p:nvPr/>
        </p:nvSpPr>
        <p:spPr bwMode="auto">
          <a:xfrm>
            <a:off x="2411040" y="4740622"/>
            <a:ext cx="1644650" cy="279400"/>
          </a:xfrm>
          <a:prstGeom prst="ellipse">
            <a:avLst/>
          </a:prstGeom>
          <a:gradFill rotWithShape="1">
            <a:gsLst>
              <a:gs pos="0">
                <a:schemeClr val="tx1">
                  <a:alpha val="45000"/>
                </a:scheme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51"/>
          <p:cNvSpPr>
            <a:spLocks noChangeArrowheads="1"/>
          </p:cNvSpPr>
          <p:nvPr/>
        </p:nvSpPr>
        <p:spPr bwMode="auto">
          <a:xfrm>
            <a:off x="5362203" y="4740622"/>
            <a:ext cx="1644650" cy="279400"/>
          </a:xfrm>
          <a:prstGeom prst="ellipse">
            <a:avLst/>
          </a:prstGeom>
          <a:gradFill rotWithShape="1">
            <a:gsLst>
              <a:gs pos="0">
                <a:schemeClr val="tx1">
                  <a:alpha val="45000"/>
                </a:scheme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Oval 52"/>
          <p:cNvSpPr>
            <a:spLocks noChangeArrowheads="1"/>
          </p:cNvSpPr>
          <p:nvPr/>
        </p:nvSpPr>
        <p:spPr bwMode="auto">
          <a:xfrm>
            <a:off x="3401640" y="4448522"/>
            <a:ext cx="2482850" cy="279400"/>
          </a:xfrm>
          <a:prstGeom prst="ellipse">
            <a:avLst/>
          </a:prstGeom>
          <a:gradFill rotWithShape="1">
            <a:gsLst>
              <a:gs pos="0">
                <a:schemeClr val="tx1">
                  <a:alpha val="22000"/>
                </a:scheme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advClick="0" advTm="6000">
        <p14:warp dir="in"/>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4)">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p:cTn id="12" dur="500" fill="hold"/>
                                        <p:tgtEl>
                                          <p:spTgt spid="110"/>
                                        </p:tgtEl>
                                        <p:attrNameLst>
                                          <p:attrName>ppt_w</p:attrName>
                                        </p:attrNameLst>
                                      </p:cBhvr>
                                      <p:tavLst>
                                        <p:tav tm="0">
                                          <p:val>
                                            <p:fltVal val="0"/>
                                          </p:val>
                                        </p:tav>
                                        <p:tav tm="100000">
                                          <p:val>
                                            <p:strVal val="#ppt_w"/>
                                          </p:val>
                                        </p:tav>
                                      </p:tavLst>
                                    </p:anim>
                                    <p:anim calcmode="lin" valueType="num">
                                      <p:cBhvr>
                                        <p:cTn id="13" dur="500" fill="hold"/>
                                        <p:tgtEl>
                                          <p:spTgt spid="110"/>
                                        </p:tgtEl>
                                        <p:attrNameLst>
                                          <p:attrName>ppt_h</p:attrName>
                                        </p:attrNameLst>
                                      </p:cBhvr>
                                      <p:tavLst>
                                        <p:tav tm="0">
                                          <p:val>
                                            <p:fltVal val="0"/>
                                          </p:val>
                                        </p:tav>
                                        <p:tav tm="100000">
                                          <p:val>
                                            <p:strVal val="#ppt_h"/>
                                          </p:val>
                                        </p:tav>
                                      </p:tavLst>
                                    </p:anim>
                                    <p:animEffect transition="in" filter="fade">
                                      <p:cBhvr>
                                        <p:cTn id="14" dur="500"/>
                                        <p:tgtEl>
                                          <p:spTgt spid="11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anim calcmode="lin" valueType="num">
                                      <p:cBhvr>
                                        <p:cTn id="19" dur="1000" fill="hold"/>
                                        <p:tgtEl>
                                          <p:spTgt spid="132"/>
                                        </p:tgtEl>
                                        <p:attrNameLst>
                                          <p:attrName>ppt_w</p:attrName>
                                        </p:attrNameLst>
                                      </p:cBhvr>
                                      <p:tavLst>
                                        <p:tav tm="0">
                                          <p:val>
                                            <p:fltVal val="0"/>
                                          </p:val>
                                        </p:tav>
                                        <p:tav tm="100000">
                                          <p:val>
                                            <p:strVal val="#ppt_w"/>
                                          </p:val>
                                        </p:tav>
                                      </p:tavLst>
                                    </p:anim>
                                    <p:anim calcmode="lin" valueType="num">
                                      <p:cBhvr>
                                        <p:cTn id="20" dur="1000" fill="hold"/>
                                        <p:tgtEl>
                                          <p:spTgt spid="132"/>
                                        </p:tgtEl>
                                        <p:attrNameLst>
                                          <p:attrName>ppt_h</p:attrName>
                                        </p:attrNameLst>
                                      </p:cBhvr>
                                      <p:tavLst>
                                        <p:tav tm="0">
                                          <p:val>
                                            <p:fltVal val="0"/>
                                          </p:val>
                                        </p:tav>
                                        <p:tav tm="100000">
                                          <p:val>
                                            <p:strVal val="#ppt_h"/>
                                          </p:val>
                                        </p:tav>
                                      </p:tavLst>
                                    </p:anim>
                                    <p:anim calcmode="lin" valueType="num">
                                      <p:cBhvr>
                                        <p:cTn id="21" dur="1000" fill="hold"/>
                                        <p:tgtEl>
                                          <p:spTgt spid="132"/>
                                        </p:tgtEl>
                                        <p:attrNameLst>
                                          <p:attrName>style.rotation</p:attrName>
                                        </p:attrNameLst>
                                      </p:cBhvr>
                                      <p:tavLst>
                                        <p:tav tm="0">
                                          <p:val>
                                            <p:fltVal val="90"/>
                                          </p:val>
                                        </p:tav>
                                        <p:tav tm="100000">
                                          <p:val>
                                            <p:fltVal val="0"/>
                                          </p:val>
                                        </p:tav>
                                      </p:tavLst>
                                    </p:anim>
                                    <p:animEffect transition="in" filter="fade">
                                      <p:cBhvr>
                                        <p:cTn id="22" dur="10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heel(1)">
                                      <p:cBhvr>
                                        <p:cTn id="27" dur="2000"/>
                                        <p:tgtEl>
                                          <p:spTgt spid="111"/>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12"/>
                                        </p:tgtEl>
                                        <p:attrNameLst>
                                          <p:attrName>style.visibility</p:attrName>
                                        </p:attrNameLst>
                                      </p:cBhvr>
                                      <p:to>
                                        <p:strVal val="visible"/>
                                      </p:to>
                                    </p:set>
                                    <p:animEffect transition="in" filter="wheel(1)">
                                      <p:cBhvr>
                                        <p:cTn id="30" dur="2000"/>
                                        <p:tgtEl>
                                          <p:spTgt spid="112"/>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heel(1)">
                                      <p:cBhvr>
                                        <p:cTn id="33" dur="2000"/>
                                        <p:tgtEl>
                                          <p:spTgt spid="1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500"/>
                                        <p:tgtEl>
                                          <p:spTgt spid="1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fade">
                                      <p:cBhvr>
                                        <p:cTn id="48" dur="500"/>
                                        <p:tgtEl>
                                          <p:spTgt spid="1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wipe(right)">
                                      <p:cBhvr>
                                        <p:cTn id="53" dur="500"/>
                                        <p:tgtEl>
                                          <p:spTgt spid="12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28"/>
                                        </p:tgtEl>
                                        <p:attrNameLst>
                                          <p:attrName>style.visibility</p:attrName>
                                        </p:attrNameLst>
                                      </p:cBhvr>
                                      <p:to>
                                        <p:strVal val="visible"/>
                                      </p:to>
                                    </p:set>
                                    <p:animEffect transition="in" filter="fade">
                                      <p:cBhvr>
                                        <p:cTn id="58" dur="1000"/>
                                        <p:tgtEl>
                                          <p:spTgt spid="128"/>
                                        </p:tgtEl>
                                      </p:cBhvr>
                                    </p:animEffect>
                                    <p:anim calcmode="lin" valueType="num">
                                      <p:cBhvr>
                                        <p:cTn id="59" dur="1000" fill="hold"/>
                                        <p:tgtEl>
                                          <p:spTgt spid="128"/>
                                        </p:tgtEl>
                                        <p:attrNameLst>
                                          <p:attrName>ppt_x</p:attrName>
                                        </p:attrNameLst>
                                      </p:cBhvr>
                                      <p:tavLst>
                                        <p:tav tm="0">
                                          <p:val>
                                            <p:strVal val="#ppt_x"/>
                                          </p:val>
                                        </p:tav>
                                        <p:tav tm="100000">
                                          <p:val>
                                            <p:strVal val="#ppt_x"/>
                                          </p:val>
                                        </p:tav>
                                      </p:tavLst>
                                    </p:anim>
                                    <p:anim calcmode="lin" valueType="num">
                                      <p:cBhvr>
                                        <p:cTn id="60" dur="1000" fill="hold"/>
                                        <p:tgtEl>
                                          <p:spTgt spid="12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1"/>
                                        </p:tgtEl>
                                        <p:attrNameLst>
                                          <p:attrName>style.visibility</p:attrName>
                                        </p:attrNameLst>
                                      </p:cBhvr>
                                      <p:to>
                                        <p:strVal val="visible"/>
                                      </p:to>
                                    </p:set>
                                    <p:animEffect transition="in" filter="fade">
                                      <p:cBhvr>
                                        <p:cTn id="63" dur="1000"/>
                                        <p:tgtEl>
                                          <p:spTgt spid="131"/>
                                        </p:tgtEl>
                                      </p:cBhvr>
                                    </p:animEffect>
                                    <p:anim calcmode="lin" valueType="num">
                                      <p:cBhvr>
                                        <p:cTn id="64" dur="1000" fill="hold"/>
                                        <p:tgtEl>
                                          <p:spTgt spid="131"/>
                                        </p:tgtEl>
                                        <p:attrNameLst>
                                          <p:attrName>ppt_x</p:attrName>
                                        </p:attrNameLst>
                                      </p:cBhvr>
                                      <p:tavLst>
                                        <p:tav tm="0">
                                          <p:val>
                                            <p:strVal val="#ppt_x"/>
                                          </p:val>
                                        </p:tav>
                                        <p:tav tm="100000">
                                          <p:val>
                                            <p:strVal val="#ppt_x"/>
                                          </p:val>
                                        </p:tav>
                                      </p:tavLst>
                                    </p:anim>
                                    <p:anim calcmode="lin" valueType="num">
                                      <p:cBhvr>
                                        <p:cTn id="65"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6"/>
                                        </p:tgtEl>
                                        <p:attrNameLst>
                                          <p:attrName>style.visibility</p:attrName>
                                        </p:attrNameLst>
                                      </p:cBhvr>
                                      <p:to>
                                        <p:strVal val="visible"/>
                                      </p:to>
                                    </p:set>
                                    <p:animEffect transition="in" filter="wipe(left)">
                                      <p:cBhvr>
                                        <p:cTn id="70" dur="500"/>
                                        <p:tgtEl>
                                          <p:spTgt spid="126"/>
                                        </p:tgtEl>
                                      </p:cBhvr>
                                    </p:animEffec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1000"/>
                                        <p:tgtEl>
                                          <p:spTgt spid="127"/>
                                        </p:tgtEl>
                                      </p:cBhvr>
                                    </p:animEffect>
                                    <p:anim calcmode="lin" valueType="num">
                                      <p:cBhvr>
                                        <p:cTn id="76" dur="1000" fill="hold"/>
                                        <p:tgtEl>
                                          <p:spTgt spid="127"/>
                                        </p:tgtEl>
                                        <p:attrNameLst>
                                          <p:attrName>ppt_x</p:attrName>
                                        </p:attrNameLst>
                                      </p:cBhvr>
                                      <p:tavLst>
                                        <p:tav tm="0">
                                          <p:val>
                                            <p:strVal val="#ppt_x"/>
                                          </p:val>
                                        </p:tav>
                                        <p:tav tm="100000">
                                          <p:val>
                                            <p:strVal val="#ppt_x"/>
                                          </p:val>
                                        </p:tav>
                                      </p:tavLst>
                                    </p:anim>
                                    <p:anim calcmode="lin" valueType="num">
                                      <p:cBhvr>
                                        <p:cTn id="77" dur="1000" fill="hold"/>
                                        <p:tgtEl>
                                          <p:spTgt spid="12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1000"/>
                                        <p:tgtEl>
                                          <p:spTgt spid="130"/>
                                        </p:tgtEl>
                                      </p:cBhvr>
                                    </p:animEffect>
                                    <p:anim calcmode="lin" valueType="num">
                                      <p:cBhvr>
                                        <p:cTn id="81" dur="1000" fill="hold"/>
                                        <p:tgtEl>
                                          <p:spTgt spid="130"/>
                                        </p:tgtEl>
                                        <p:attrNameLst>
                                          <p:attrName>ppt_x</p:attrName>
                                        </p:attrNameLst>
                                      </p:cBhvr>
                                      <p:tavLst>
                                        <p:tav tm="0">
                                          <p:val>
                                            <p:strVal val="#ppt_x"/>
                                          </p:val>
                                        </p:tav>
                                        <p:tav tm="100000">
                                          <p:val>
                                            <p:strVal val="#ppt_x"/>
                                          </p:val>
                                        </p:tav>
                                      </p:tavLst>
                                    </p:anim>
                                    <p:anim calcmode="lin" valueType="num">
                                      <p:cBhvr>
                                        <p:cTn id="82"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0" grpId="0" animBg="1"/>
      <p:bldP spid="111" grpId="0" animBg="1"/>
      <p:bldP spid="112" grpId="0" animBg="1"/>
      <p:bldP spid="113" grpId="0" animBg="1"/>
      <p:bldP spid="126" grpId="0" animBg="1"/>
      <p:bldP spid="127" grpId="0" animBg="1"/>
      <p:bldP spid="128" grpId="0" animBg="1"/>
      <p:bldP spid="129" grpId="0" animBg="1"/>
      <p:bldP spid="130" grpId="0"/>
      <p:bldP spid="131" grpId="0"/>
      <p:bldP spid="13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31" name="箭头3"/>
          <p:cNvSpPr>
            <a:spLocks/>
          </p:cNvSpPr>
          <p:nvPr/>
        </p:nvSpPr>
        <p:spPr bwMode="gray">
          <a:xfrm flipV="1">
            <a:off x="1083790" y="2766367"/>
            <a:ext cx="1609352"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lIns="91430" tIns="45716" rIns="91430" bIns="45716"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8">
              <a:defRPr/>
            </a:pPr>
            <a:endParaRPr lang="zh-CN" altLang="en-US">
              <a:solidFill>
                <a:sysClr val="windowText" lastClr="000000"/>
              </a:solidFill>
              <a:latin typeface="Calibri"/>
              <a:ea typeface="宋体"/>
            </a:endParaRPr>
          </a:p>
        </p:txBody>
      </p:sp>
      <p:sp>
        <p:nvSpPr>
          <p:cNvPr id="32" name="箭头2"/>
          <p:cNvSpPr>
            <a:spLocks/>
          </p:cNvSpPr>
          <p:nvPr/>
        </p:nvSpPr>
        <p:spPr bwMode="gray">
          <a:xfrm rot="16200000">
            <a:off x="1567833" y="1828351"/>
            <a:ext cx="358379" cy="1912938"/>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a:extLst/>
        </p:spPr>
        <p:txBody>
          <a:bodyPr wrap="none" lIns="91430" tIns="45716" rIns="91430" bIns="45716"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8">
              <a:defRPr/>
            </a:pPr>
            <a:endParaRPr lang="zh-CN" altLang="en-US">
              <a:solidFill>
                <a:sysClr val="windowText" lastClr="000000"/>
              </a:solidFill>
              <a:latin typeface="Calibri"/>
              <a:ea typeface="宋体"/>
            </a:endParaRPr>
          </a:p>
        </p:txBody>
      </p:sp>
      <p:sp>
        <p:nvSpPr>
          <p:cNvPr id="62" name="箭头1"/>
          <p:cNvSpPr>
            <a:spLocks/>
          </p:cNvSpPr>
          <p:nvPr/>
        </p:nvSpPr>
        <p:spPr bwMode="gray">
          <a:xfrm>
            <a:off x="1073440" y="1469776"/>
            <a:ext cx="1609352"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lIns="91430" tIns="45716" rIns="91430" bIns="45716"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8">
              <a:defRPr/>
            </a:pPr>
            <a:endParaRPr lang="zh-CN" altLang="en-US">
              <a:solidFill>
                <a:sysClr val="windowText" lastClr="000000"/>
              </a:solidFill>
              <a:latin typeface="Calibri"/>
              <a:ea typeface="宋体"/>
            </a:endParaRPr>
          </a:p>
        </p:txBody>
      </p:sp>
      <p:sp>
        <p:nvSpPr>
          <p:cNvPr id="63" name="文本1"/>
          <p:cNvSpPr>
            <a:spLocks noChangeArrowheads="1"/>
          </p:cNvSpPr>
          <p:nvPr/>
        </p:nvSpPr>
        <p:spPr bwMode="gray">
          <a:xfrm>
            <a:off x="3376592" y="1213792"/>
            <a:ext cx="5457825" cy="960508"/>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lIns="91430" tIns="45716" rIns="91430" bIns="45716"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endParaRPr lang="en-US" altLang="zh-CN" sz="1400" b="1" dirty="0" smtClean="0">
              <a:solidFill>
                <a:srgbClr val="4D4D4D"/>
              </a:solidFill>
              <a:latin typeface="微软雅黑" pitchFamily="34" charset="-122"/>
              <a:ea typeface="微软雅黑" pitchFamily="34" charset="-122"/>
            </a:endParaRPr>
          </a:p>
          <a:p>
            <a:pPr algn="ctr">
              <a:lnSpc>
                <a:spcPct val="120000"/>
              </a:lnSpc>
              <a:defRPr/>
            </a:pPr>
            <a:endParaRPr lang="en-US" altLang="zh-CN" sz="1400" dirty="0">
              <a:solidFill>
                <a:srgbClr val="4D4D4D"/>
              </a:solidFill>
              <a:latin typeface="微软雅黑" pitchFamily="34" charset="-122"/>
              <a:ea typeface="微软雅黑" pitchFamily="34" charset="-122"/>
            </a:endParaRPr>
          </a:p>
          <a:p>
            <a:pPr algn="ctr">
              <a:lnSpc>
                <a:spcPct val="120000"/>
              </a:lnSpc>
              <a:defRPr/>
            </a:pPr>
            <a:r>
              <a:rPr lang="zh-CN" altLang="en-US" sz="1400" b="1" dirty="0" smtClean="0">
                <a:solidFill>
                  <a:srgbClr val="4D4D4D"/>
                </a:solidFill>
                <a:latin typeface="微软雅黑" pitchFamily="34" charset="-122"/>
                <a:ea typeface="微软雅黑" pitchFamily="34" charset="-122"/>
              </a:rPr>
              <a:t>单击</a:t>
            </a:r>
            <a:r>
              <a:rPr lang="zh-CN" altLang="en-US" sz="1400" b="1" dirty="0">
                <a:solidFill>
                  <a:srgbClr val="4D4D4D"/>
                </a:solidFill>
                <a:latin typeface="微软雅黑" pitchFamily="34" charset="-122"/>
                <a:ea typeface="微软雅黑" pitchFamily="34" charset="-122"/>
              </a:rPr>
              <a:t>此处添加文本单击此处添加</a:t>
            </a:r>
            <a:r>
              <a:rPr lang="zh-CN" altLang="en-US" sz="1400" dirty="0" smtClean="0">
                <a:solidFill>
                  <a:srgbClr val="4D4D4D"/>
                </a:solidFill>
                <a:latin typeface="微软雅黑" pitchFamily="34" charset="-122"/>
                <a:ea typeface="微软雅黑" pitchFamily="34" charset="-122"/>
              </a:rPr>
              <a:t>文本</a:t>
            </a:r>
            <a:endParaRPr lang="en-US" altLang="zh-CN" sz="1400" dirty="0" smtClean="0">
              <a:solidFill>
                <a:srgbClr val="4D4D4D"/>
              </a:solidFill>
              <a:latin typeface="微软雅黑" pitchFamily="34" charset="-122"/>
              <a:ea typeface="微软雅黑" pitchFamily="34" charset="-122"/>
            </a:endParaRPr>
          </a:p>
          <a:p>
            <a:pPr algn="ctr">
              <a:lnSpc>
                <a:spcPct val="120000"/>
              </a:lnSpc>
              <a:defRPr/>
            </a:pPr>
            <a:r>
              <a:rPr lang="zh-CN" altLang="en-US" sz="1400" dirty="0" smtClean="0">
                <a:solidFill>
                  <a:srgbClr val="4D4D4D"/>
                </a:solidFill>
                <a:latin typeface="微软雅黑" pitchFamily="34" charset="-122"/>
                <a:ea typeface="微软雅黑" pitchFamily="34" charset="-122"/>
              </a:rPr>
              <a:t>单击此处</a:t>
            </a:r>
            <a:r>
              <a:rPr lang="zh-CN" altLang="en-US" sz="1400" dirty="0">
                <a:solidFill>
                  <a:srgbClr val="4D4D4D"/>
                </a:solidFill>
                <a:latin typeface="微软雅黑" pitchFamily="34" charset="-122"/>
                <a:ea typeface="微软雅黑" pitchFamily="34" charset="-122"/>
              </a:rPr>
              <a:t>添加文本单击此处添加</a:t>
            </a:r>
            <a:r>
              <a:rPr lang="zh-CN" altLang="en-US" sz="1400" dirty="0" smtClean="0">
                <a:solidFill>
                  <a:srgbClr val="4D4D4D"/>
                </a:solidFill>
                <a:latin typeface="微软雅黑" pitchFamily="34" charset="-122"/>
                <a:ea typeface="微软雅黑" pitchFamily="34" charset="-122"/>
              </a:rPr>
              <a:t>文本</a:t>
            </a:r>
            <a:endParaRPr lang="en-US" altLang="zh-CN" sz="1400" dirty="0" smtClean="0">
              <a:solidFill>
                <a:srgbClr val="4D4D4D"/>
              </a:solidFill>
              <a:latin typeface="微软雅黑" pitchFamily="34" charset="-122"/>
              <a:ea typeface="微软雅黑" pitchFamily="34" charset="-122"/>
            </a:endParaRPr>
          </a:p>
          <a:p>
            <a:pPr algn="ctr">
              <a:lnSpc>
                <a:spcPct val="120000"/>
              </a:lnSpc>
              <a:defRPr/>
            </a:pPr>
            <a:endParaRPr lang="zh-CN" altLang="zh-CN" sz="1400" dirty="0" smtClean="0">
              <a:solidFill>
                <a:srgbClr val="4D4D4D"/>
              </a:solidFill>
              <a:latin typeface="微软雅黑" pitchFamily="34" charset="-122"/>
              <a:ea typeface="微软雅黑" pitchFamily="34" charset="-122"/>
            </a:endParaRPr>
          </a:p>
          <a:p>
            <a:pPr algn="ctr" fontAlgn="base">
              <a:lnSpc>
                <a:spcPct val="120000"/>
              </a:lnSpc>
              <a:spcBef>
                <a:spcPct val="0"/>
              </a:spcBef>
              <a:spcAft>
                <a:spcPct val="0"/>
              </a:spcAft>
              <a:defRPr/>
            </a:pPr>
            <a:endParaRPr lang="zh-CN" altLang="zh-CN" sz="1400" b="1" dirty="0">
              <a:solidFill>
                <a:srgbClr val="4D4D4D"/>
              </a:solidFill>
              <a:latin typeface="微软雅黑" pitchFamily="34" charset="-122"/>
              <a:ea typeface="微软雅黑" pitchFamily="34" charset="-122"/>
            </a:endParaRPr>
          </a:p>
        </p:txBody>
      </p:sp>
      <p:sp>
        <p:nvSpPr>
          <p:cNvPr id="64" name="文本2"/>
          <p:cNvSpPr>
            <a:spLocks noChangeArrowheads="1"/>
          </p:cNvSpPr>
          <p:nvPr/>
        </p:nvSpPr>
        <p:spPr bwMode="gray">
          <a:xfrm>
            <a:off x="3376592" y="2335362"/>
            <a:ext cx="5457825" cy="967190"/>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lIns="91430" tIns="45716" rIns="91430" bIns="45716"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endParaRPr lang="en-US" altLang="zh-CN" sz="1400" b="1" dirty="0" smtClean="0">
              <a:solidFill>
                <a:srgbClr val="4D4D4D"/>
              </a:solidFill>
              <a:latin typeface="微软雅黑" pitchFamily="34" charset="-122"/>
              <a:ea typeface="微软雅黑" pitchFamily="34" charset="-122"/>
            </a:endParaRPr>
          </a:p>
          <a:p>
            <a:pPr algn="ctr" fontAlgn="base">
              <a:lnSpc>
                <a:spcPct val="120000"/>
              </a:lnSpc>
              <a:spcBef>
                <a:spcPct val="0"/>
              </a:spcBef>
              <a:spcAft>
                <a:spcPct val="0"/>
              </a:spcAft>
              <a:defRPr/>
            </a:pPr>
            <a:r>
              <a:rPr lang="zh-CN" altLang="en-US" sz="1400" b="1" dirty="0" smtClean="0">
                <a:solidFill>
                  <a:srgbClr val="4D4D4D"/>
                </a:solidFill>
                <a:latin typeface="微软雅黑" pitchFamily="34" charset="-122"/>
                <a:ea typeface="微软雅黑" pitchFamily="34" charset="-122"/>
              </a:rPr>
              <a:t>单击</a:t>
            </a:r>
            <a:r>
              <a:rPr lang="zh-CN" altLang="en-US" sz="1400" b="1" dirty="0">
                <a:solidFill>
                  <a:srgbClr val="4D4D4D"/>
                </a:solidFill>
                <a:latin typeface="微软雅黑" pitchFamily="34" charset="-122"/>
                <a:ea typeface="微软雅黑" pitchFamily="34" charset="-122"/>
              </a:rPr>
              <a:t>此处添加文本单击此处添加</a:t>
            </a:r>
            <a:r>
              <a:rPr lang="zh-CN" altLang="en-US" sz="1400" b="1" dirty="0" smtClean="0">
                <a:solidFill>
                  <a:srgbClr val="4D4D4D"/>
                </a:solidFill>
                <a:latin typeface="微软雅黑" pitchFamily="34" charset="-122"/>
                <a:ea typeface="微软雅黑" pitchFamily="34" charset="-122"/>
              </a:rPr>
              <a:t>文本</a:t>
            </a:r>
            <a:endParaRPr lang="en-US" altLang="zh-CN" sz="1400" b="1" dirty="0" smtClean="0">
              <a:solidFill>
                <a:srgbClr val="4D4D4D"/>
              </a:solidFill>
              <a:latin typeface="微软雅黑" pitchFamily="34" charset="-122"/>
              <a:ea typeface="微软雅黑" pitchFamily="34" charset="-122"/>
            </a:endParaRPr>
          </a:p>
          <a:p>
            <a:pPr algn="ctr">
              <a:lnSpc>
                <a:spcPct val="120000"/>
              </a:lnSpc>
              <a:defRPr/>
            </a:pPr>
            <a:r>
              <a:rPr lang="zh-CN" altLang="en-US" sz="1400" dirty="0">
                <a:solidFill>
                  <a:srgbClr val="4D4D4D"/>
                </a:solidFill>
                <a:latin typeface="微软雅黑" pitchFamily="34" charset="-122"/>
                <a:ea typeface="微软雅黑" pitchFamily="34" charset="-122"/>
              </a:rPr>
              <a:t>单击此处添加文本单击此处添加文本</a:t>
            </a:r>
            <a:endParaRPr lang="zh-CN" altLang="zh-CN" sz="1400" dirty="0">
              <a:solidFill>
                <a:srgbClr val="4D4D4D"/>
              </a:solidFill>
              <a:latin typeface="微软雅黑" pitchFamily="34" charset="-122"/>
              <a:ea typeface="微软雅黑" pitchFamily="34" charset="-122"/>
            </a:endParaRPr>
          </a:p>
          <a:p>
            <a:pPr algn="ctr" fontAlgn="base">
              <a:lnSpc>
                <a:spcPct val="120000"/>
              </a:lnSpc>
              <a:spcBef>
                <a:spcPct val="0"/>
              </a:spcBef>
              <a:spcAft>
                <a:spcPct val="0"/>
              </a:spcAft>
              <a:defRPr/>
            </a:pPr>
            <a:endParaRPr lang="zh-CN" altLang="zh-CN" sz="1400" b="1" dirty="0">
              <a:solidFill>
                <a:srgbClr val="4D4D4D"/>
              </a:solidFill>
              <a:latin typeface="微软雅黑" pitchFamily="34" charset="-122"/>
              <a:ea typeface="微软雅黑" pitchFamily="34" charset="-122"/>
            </a:endParaRPr>
          </a:p>
        </p:txBody>
      </p:sp>
      <p:sp>
        <p:nvSpPr>
          <p:cNvPr id="65" name="标题2"/>
          <p:cNvSpPr>
            <a:spLocks noChangeArrowheads="1"/>
          </p:cNvSpPr>
          <p:nvPr/>
        </p:nvSpPr>
        <p:spPr bwMode="gray">
          <a:xfrm>
            <a:off x="2806678" y="2328218"/>
            <a:ext cx="1628775" cy="973931"/>
          </a:xfrm>
          <a:prstGeom prst="roundRect">
            <a:avLst>
              <a:gd name="adj" fmla="val 11921"/>
            </a:avLst>
          </a:prstGeom>
          <a:gradFill>
            <a:gsLst>
              <a:gs pos="33000">
                <a:srgbClr val="FF6E00"/>
              </a:gs>
              <a:gs pos="100000">
                <a:srgbClr val="C8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86" tIns="46642" rIns="93286" bIns="46642" anchor="ctr"/>
          <a:lstStyle/>
          <a:p>
            <a:pPr>
              <a:lnSpc>
                <a:spcPct val="120000"/>
              </a:lnSpc>
            </a:pPr>
            <a:r>
              <a:rPr lang="zh-CN" altLang="en-US" kern="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2</a:t>
            </a:r>
            <a:endParaRPr lang="zh-CN" altLang="zh-CN" kern="0" dirty="0">
              <a:solidFill>
                <a:srgbClr val="F9F9F9"/>
              </a:solidFill>
              <a:latin typeface="微软雅黑" pitchFamily="34" charset="-122"/>
              <a:ea typeface="微软雅黑" pitchFamily="34" charset="-122"/>
            </a:endParaRPr>
          </a:p>
        </p:txBody>
      </p:sp>
      <p:sp>
        <p:nvSpPr>
          <p:cNvPr id="66" name="文本3"/>
          <p:cNvSpPr>
            <a:spLocks noChangeArrowheads="1"/>
          </p:cNvSpPr>
          <p:nvPr/>
        </p:nvSpPr>
        <p:spPr bwMode="ltGray">
          <a:xfrm>
            <a:off x="3414690" y="3477172"/>
            <a:ext cx="5422900" cy="964693"/>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lIns="91430" tIns="45716" rIns="91430" bIns="45716"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endParaRPr lang="en-US" altLang="zh-CN" sz="1400" b="1" dirty="0" smtClean="0">
              <a:solidFill>
                <a:srgbClr val="4D4D4D"/>
              </a:solidFill>
              <a:latin typeface="微软雅黑" pitchFamily="34" charset="-122"/>
              <a:ea typeface="微软雅黑" pitchFamily="34" charset="-122"/>
            </a:endParaRPr>
          </a:p>
          <a:p>
            <a:pPr algn="ctr" fontAlgn="base">
              <a:lnSpc>
                <a:spcPct val="120000"/>
              </a:lnSpc>
              <a:spcBef>
                <a:spcPct val="0"/>
              </a:spcBef>
              <a:spcAft>
                <a:spcPct val="0"/>
              </a:spcAft>
              <a:defRPr/>
            </a:pPr>
            <a:r>
              <a:rPr lang="zh-CN" altLang="en-US" sz="1400" b="1" dirty="0" smtClean="0">
                <a:solidFill>
                  <a:srgbClr val="4D4D4D"/>
                </a:solidFill>
                <a:latin typeface="微软雅黑" pitchFamily="34" charset="-122"/>
                <a:ea typeface="微软雅黑" pitchFamily="34" charset="-122"/>
              </a:rPr>
              <a:t>单击</a:t>
            </a:r>
            <a:r>
              <a:rPr lang="zh-CN" altLang="en-US" sz="1400" b="1" dirty="0">
                <a:solidFill>
                  <a:srgbClr val="4D4D4D"/>
                </a:solidFill>
                <a:latin typeface="微软雅黑" pitchFamily="34" charset="-122"/>
                <a:ea typeface="微软雅黑" pitchFamily="34" charset="-122"/>
              </a:rPr>
              <a:t>此处添加文本单击此处添加</a:t>
            </a:r>
            <a:r>
              <a:rPr lang="zh-CN" altLang="en-US" sz="1400" b="1" dirty="0" smtClean="0">
                <a:solidFill>
                  <a:srgbClr val="4D4D4D"/>
                </a:solidFill>
                <a:latin typeface="微软雅黑" pitchFamily="34" charset="-122"/>
                <a:ea typeface="微软雅黑" pitchFamily="34" charset="-122"/>
              </a:rPr>
              <a:t>文本</a:t>
            </a:r>
            <a:endParaRPr lang="en-US" altLang="zh-CN" sz="1400" b="1" dirty="0" smtClean="0">
              <a:solidFill>
                <a:srgbClr val="4D4D4D"/>
              </a:solidFill>
              <a:latin typeface="微软雅黑" pitchFamily="34" charset="-122"/>
              <a:ea typeface="微软雅黑" pitchFamily="34" charset="-122"/>
            </a:endParaRPr>
          </a:p>
          <a:p>
            <a:pPr algn="ctr">
              <a:lnSpc>
                <a:spcPct val="120000"/>
              </a:lnSpc>
              <a:defRPr/>
            </a:pPr>
            <a:r>
              <a:rPr lang="zh-CN" altLang="en-US" sz="1400" dirty="0">
                <a:solidFill>
                  <a:srgbClr val="4D4D4D"/>
                </a:solidFill>
                <a:latin typeface="微软雅黑" pitchFamily="34" charset="-122"/>
                <a:ea typeface="微软雅黑" pitchFamily="34" charset="-122"/>
              </a:rPr>
              <a:t>单击此处添加文本单击此处添加文本</a:t>
            </a:r>
            <a:endParaRPr lang="zh-CN" altLang="zh-CN" sz="1400" dirty="0">
              <a:solidFill>
                <a:srgbClr val="4D4D4D"/>
              </a:solidFill>
              <a:latin typeface="微软雅黑" pitchFamily="34" charset="-122"/>
              <a:ea typeface="微软雅黑" pitchFamily="34" charset="-122"/>
            </a:endParaRPr>
          </a:p>
          <a:p>
            <a:pPr algn="ctr" fontAlgn="base">
              <a:lnSpc>
                <a:spcPct val="120000"/>
              </a:lnSpc>
              <a:spcBef>
                <a:spcPct val="0"/>
              </a:spcBef>
              <a:spcAft>
                <a:spcPct val="0"/>
              </a:spcAft>
              <a:defRPr/>
            </a:pPr>
            <a:endParaRPr lang="zh-CN" altLang="zh-CN" sz="1400" b="1" dirty="0">
              <a:solidFill>
                <a:srgbClr val="4D4D4D"/>
              </a:solidFill>
              <a:latin typeface="微软雅黑" pitchFamily="34" charset="-122"/>
              <a:ea typeface="微软雅黑" pitchFamily="34" charset="-122"/>
            </a:endParaRPr>
          </a:p>
        </p:txBody>
      </p:sp>
      <p:sp>
        <p:nvSpPr>
          <p:cNvPr id="67" name="标题3"/>
          <p:cNvSpPr>
            <a:spLocks noChangeArrowheads="1"/>
          </p:cNvSpPr>
          <p:nvPr/>
        </p:nvSpPr>
        <p:spPr bwMode="gray">
          <a:xfrm>
            <a:off x="2787628" y="3470027"/>
            <a:ext cx="1628775" cy="973931"/>
          </a:xfrm>
          <a:prstGeom prst="roundRect">
            <a:avLst>
              <a:gd name="adj" fmla="val 11921"/>
            </a:avLst>
          </a:prstGeom>
          <a:gradFill>
            <a:gsLst>
              <a:gs pos="33000">
                <a:srgbClr val="FF6E00"/>
              </a:gs>
              <a:gs pos="100000">
                <a:srgbClr val="C8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86" tIns="46642" rIns="93286" bIns="46642" anchor="ctr"/>
          <a:lstStyle/>
          <a:p>
            <a:pPr>
              <a:lnSpc>
                <a:spcPct val="120000"/>
              </a:lnSpc>
            </a:pPr>
            <a:r>
              <a:rPr lang="zh-CN" altLang="en-US" kern="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3</a:t>
            </a:r>
            <a:endParaRPr lang="zh-CN" altLang="zh-CN" kern="0" dirty="0">
              <a:solidFill>
                <a:srgbClr val="F9F9F9"/>
              </a:solidFill>
              <a:latin typeface="微软雅黑" pitchFamily="34" charset="-122"/>
              <a:ea typeface="微软雅黑" pitchFamily="34" charset="-122"/>
            </a:endParaRPr>
          </a:p>
        </p:txBody>
      </p:sp>
      <p:grpSp>
        <p:nvGrpSpPr>
          <p:cNvPr id="68" name="圆形"/>
          <p:cNvGrpSpPr/>
          <p:nvPr/>
        </p:nvGrpSpPr>
        <p:grpSpPr>
          <a:xfrm>
            <a:off x="395536" y="2040358"/>
            <a:ext cx="1480686" cy="1450790"/>
            <a:chOff x="4828393" y="2858615"/>
            <a:chExt cx="1931237" cy="1931674"/>
          </a:xfrm>
          <a:effectLst>
            <a:outerShdw blurRad="50800" dist="38100" dir="2700000" algn="tl" rotWithShape="0">
              <a:prstClr val="black">
                <a:alpha val="40000"/>
              </a:prstClr>
            </a:outerShdw>
          </a:effectLst>
        </p:grpSpPr>
        <p:sp>
          <p:nvSpPr>
            <p:cNvPr id="69" name="Oval 19"/>
            <p:cNvSpPr>
              <a:spLocks noChangeArrowheads="1"/>
            </p:cNvSpPr>
            <p:nvPr/>
          </p:nvSpPr>
          <p:spPr bwMode="auto">
            <a:xfrm>
              <a:off x="4828393" y="2858615"/>
              <a:ext cx="1931237" cy="1931674"/>
            </a:xfrm>
            <a:prstGeom prst="ellipse">
              <a:avLst/>
            </a:prstGeom>
            <a:solidFill>
              <a:srgbClr val="C80000"/>
            </a:solidFill>
            <a:ln w="9525">
              <a:solidFill>
                <a:srgbClr val="F9F9F9"/>
              </a:solidFill>
              <a:round/>
              <a:headEnd/>
              <a:tailEnd/>
            </a:ln>
            <a:effectLst/>
          </p:spPr>
          <p:txBody>
            <a:bodyPr anchor="ctr"/>
            <a:lstStyle/>
            <a:p>
              <a:pPr algn="ctr">
                <a:lnSpc>
                  <a:spcPct val="120000"/>
                </a:lnSpc>
                <a:defRPr/>
              </a:pPr>
              <a:r>
                <a:rPr lang="zh-CN" altLang="en-US" sz="2400" b="1" kern="0" dirty="0">
                  <a:solidFill>
                    <a:schemeClr val="bg1"/>
                  </a:solidFill>
                  <a:latin typeface="Arial" pitchFamily="34" charset="0"/>
                  <a:ea typeface="微软雅黑" pitchFamily="34" charset="-122"/>
                </a:rPr>
                <a:t>添加</a:t>
              </a:r>
              <a:endParaRPr lang="en-US" altLang="zh-CN" sz="2400" b="1" kern="0" dirty="0">
                <a:solidFill>
                  <a:schemeClr val="bg1"/>
                </a:solidFill>
                <a:latin typeface="Arial" pitchFamily="34" charset="0"/>
                <a:ea typeface="微软雅黑" pitchFamily="34" charset="-122"/>
              </a:endParaRPr>
            </a:p>
            <a:p>
              <a:pPr algn="ctr">
                <a:lnSpc>
                  <a:spcPct val="120000"/>
                </a:lnSpc>
                <a:defRPr/>
              </a:pPr>
              <a:r>
                <a:rPr lang="zh-CN" altLang="en-US" sz="2400" b="1" kern="0" dirty="0">
                  <a:solidFill>
                    <a:schemeClr val="bg1"/>
                  </a:solidFill>
                  <a:latin typeface="Arial" pitchFamily="34" charset="0"/>
                  <a:ea typeface="微软雅黑" pitchFamily="34" charset="-122"/>
                </a:rPr>
                <a:t>文本</a:t>
              </a:r>
            </a:p>
          </p:txBody>
        </p:sp>
        <p:sp>
          <p:nvSpPr>
            <p:cNvPr id="70" name="未知"/>
            <p:cNvSpPr>
              <a:spLocks/>
            </p:cNvSpPr>
            <p:nvPr/>
          </p:nvSpPr>
          <p:spPr bwMode="auto">
            <a:xfrm>
              <a:off x="5049912" y="29029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400" b="1" kern="0" dirty="0">
                <a:solidFill>
                  <a:schemeClr val="bg1"/>
                </a:solidFill>
                <a:ea typeface="微软雅黑" pitchFamily="34" charset="-122"/>
              </a:endParaRPr>
            </a:p>
          </p:txBody>
        </p:sp>
      </p:grpSp>
      <p:sp>
        <p:nvSpPr>
          <p:cNvPr id="71" name="标题1"/>
          <p:cNvSpPr>
            <a:spLocks noChangeArrowheads="1"/>
          </p:cNvSpPr>
          <p:nvPr/>
        </p:nvSpPr>
        <p:spPr bwMode="gray">
          <a:xfrm>
            <a:off x="2793978" y="1201887"/>
            <a:ext cx="1628775" cy="973931"/>
          </a:xfrm>
          <a:prstGeom prst="roundRect">
            <a:avLst>
              <a:gd name="adj" fmla="val 11921"/>
            </a:avLst>
          </a:prstGeom>
          <a:gradFill>
            <a:gsLst>
              <a:gs pos="33000">
                <a:srgbClr val="FF6E00"/>
              </a:gs>
              <a:gs pos="100000">
                <a:srgbClr val="C8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86" tIns="46642" rIns="93286" bIns="46642" anchor="ctr"/>
          <a:lstStyle/>
          <a:p>
            <a:pPr>
              <a:lnSpc>
                <a:spcPct val="120000"/>
              </a:lnSpc>
            </a:pPr>
            <a:r>
              <a:rPr lang="zh-CN" altLang="en-US" kern="0" dirty="0">
                <a:solidFill>
                  <a:srgbClr val="F9F9F9"/>
                </a:solidFill>
                <a:latin typeface="微软雅黑" pitchFamily="34" charset="-122"/>
                <a:ea typeface="微软雅黑" pitchFamily="34" charset="-122"/>
              </a:rPr>
              <a:t>此处添加标题</a:t>
            </a:r>
            <a:r>
              <a:rPr lang="en-US" altLang="zh-CN" kern="0" dirty="0">
                <a:solidFill>
                  <a:srgbClr val="F9F9F9"/>
                </a:solidFill>
                <a:latin typeface="微软雅黑" pitchFamily="34" charset="-122"/>
                <a:ea typeface="微软雅黑" pitchFamily="34" charset="-122"/>
              </a:rPr>
              <a:t>1</a:t>
            </a:r>
            <a:endParaRPr lang="zh-CN" altLang="zh-CN" kern="0" dirty="0">
              <a:solidFill>
                <a:srgbClr val="F9F9F9"/>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8000">
        <p14:prism isInverted="1"/>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4)">
                                      <p:cBhvr>
                                        <p:cTn id="7" dur="1000"/>
                                        <p:tgtEl>
                                          <p:spTgt spid="35"/>
                                        </p:tgtEl>
                                      </p:cBhvr>
                                    </p:animEffect>
                                  </p:childTnLst>
                                </p:cTn>
                              </p:par>
                              <p:par>
                                <p:cTn id="8" presetID="23" presetClass="entr" presetSubtype="16"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p:cTn id="10" dur="500" fill="hold"/>
                                        <p:tgtEl>
                                          <p:spTgt spid="68"/>
                                        </p:tgtEl>
                                        <p:attrNameLst>
                                          <p:attrName>ppt_w</p:attrName>
                                        </p:attrNameLst>
                                      </p:cBhvr>
                                      <p:tavLst>
                                        <p:tav tm="0">
                                          <p:val>
                                            <p:fltVal val="0"/>
                                          </p:val>
                                        </p:tav>
                                        <p:tav tm="100000">
                                          <p:val>
                                            <p:strVal val="#ppt_w"/>
                                          </p:val>
                                        </p:tav>
                                      </p:tavLst>
                                    </p:anim>
                                    <p:anim calcmode="lin" valueType="num">
                                      <p:cBhvr>
                                        <p:cTn id="11" dur="500" fill="hold"/>
                                        <p:tgtEl>
                                          <p:spTgt spid="68"/>
                                        </p:tgtEl>
                                        <p:attrNameLst>
                                          <p:attrName>ppt_h</p:attrName>
                                        </p:attrNameLst>
                                      </p:cBhvr>
                                      <p:tavLst>
                                        <p:tav tm="0">
                                          <p:val>
                                            <p:fltVal val="0"/>
                                          </p:val>
                                        </p:tav>
                                        <p:tav tm="100000">
                                          <p:val>
                                            <p:strVal val="#ppt_h"/>
                                          </p:val>
                                        </p:tav>
                                      </p:tavLst>
                                    </p:anim>
                                  </p:childTnLst>
                                </p:cTn>
                              </p:par>
                              <p:par>
                                <p:cTn id="12" presetID="8" presetClass="emph" presetSubtype="0" fill="hold" nodeType="withEffect">
                                  <p:stCondLst>
                                    <p:cond delay="0"/>
                                  </p:stCondLst>
                                  <p:childTnLst>
                                    <p:animRot by="21600000">
                                      <p:cBhvr>
                                        <p:cTn id="13" dur="500" fill="hold"/>
                                        <p:tgtEl>
                                          <p:spTgt spid="68"/>
                                        </p:tgtEl>
                                        <p:attrNameLst>
                                          <p:attrName>r</p:attrName>
                                        </p:attrNameLst>
                                      </p:cBhvr>
                                    </p:animRo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1500"/>
                            </p:stCondLst>
                            <p:childTnLst>
                              <p:par>
                                <p:cTn id="25" presetID="1" presetClass="entr" presetSubtype="0" fill="hold" grpId="1" nodeType="afterEffect">
                                  <p:stCondLst>
                                    <p:cond delay="500"/>
                                  </p:stCondLst>
                                  <p:childTnLst>
                                    <p:set>
                                      <p:cBhvr>
                                        <p:cTn id="26" dur="1" fill="hold">
                                          <p:stCondLst>
                                            <p:cond delay="0"/>
                                          </p:stCondLst>
                                        </p:cTn>
                                        <p:tgtEl>
                                          <p:spTgt spid="71"/>
                                        </p:tgtEl>
                                        <p:attrNameLst>
                                          <p:attrName>style.visibility</p:attrName>
                                        </p:attrNameLst>
                                      </p:cBhvr>
                                      <p:to>
                                        <p:strVal val="visible"/>
                                      </p:to>
                                    </p:set>
                                  </p:childTnLst>
                                </p:cTn>
                              </p:par>
                              <p:par>
                                <p:cTn id="27" presetID="50" presetClass="path" presetSubtype="0" accel="50000" decel="50000" fill="hold" grpId="0" nodeType="withEffect">
                                  <p:stCondLst>
                                    <p:cond delay="500"/>
                                  </p:stCondLst>
                                  <p:childTnLst>
                                    <p:animMotion origin="layout" path="M 3.61111E-6 8.64198E-7 L 0.00677 8.64198E-7 C 0.00902 0.05185 0.0033 0.2213 0.0033 0.31142 C 0.0033 0.40154 0.00659 0.59228 0.00642 0.54105 L 0.00225 0.00401 " pathEditMode="relative" rAng="0" ptsTypes="FfaAF">
                                      <p:cBhvr>
                                        <p:cTn id="28" dur="2000" fill="hold"/>
                                        <p:tgtEl>
                                          <p:spTgt spid="71"/>
                                        </p:tgtEl>
                                        <p:attrNameLst>
                                          <p:attrName>ppt_x</p:attrName>
                                          <p:attrName>ppt_y</p:attrName>
                                        </p:attrNameLst>
                                      </p:cBhvr>
                                      <p:rCtr x="451" y="29599"/>
                                    </p:animMotion>
                                  </p:childTnLst>
                                </p:cTn>
                              </p:par>
                              <p:par>
                                <p:cTn id="29" presetID="32" presetClass="emph" presetSubtype="0" fill="hold" grpId="2" nodeType="withEffect">
                                  <p:stCondLst>
                                    <p:cond delay="500"/>
                                  </p:stCondLst>
                                  <p:childTnLst>
                                    <p:animRot by="120000">
                                      <p:cBhvr>
                                        <p:cTn id="30" dur="200" fill="hold">
                                          <p:stCondLst>
                                            <p:cond delay="0"/>
                                          </p:stCondLst>
                                        </p:cTn>
                                        <p:tgtEl>
                                          <p:spTgt spid="71"/>
                                        </p:tgtEl>
                                        <p:attrNameLst>
                                          <p:attrName>r</p:attrName>
                                        </p:attrNameLst>
                                      </p:cBhvr>
                                    </p:animRot>
                                    <p:animRot by="-240000">
                                      <p:cBhvr>
                                        <p:cTn id="31" dur="400" fill="hold">
                                          <p:stCondLst>
                                            <p:cond delay="400"/>
                                          </p:stCondLst>
                                        </p:cTn>
                                        <p:tgtEl>
                                          <p:spTgt spid="71"/>
                                        </p:tgtEl>
                                        <p:attrNameLst>
                                          <p:attrName>r</p:attrName>
                                        </p:attrNameLst>
                                      </p:cBhvr>
                                    </p:animRot>
                                    <p:animRot by="240000">
                                      <p:cBhvr>
                                        <p:cTn id="32" dur="400" fill="hold">
                                          <p:stCondLst>
                                            <p:cond delay="800"/>
                                          </p:stCondLst>
                                        </p:cTn>
                                        <p:tgtEl>
                                          <p:spTgt spid="71"/>
                                        </p:tgtEl>
                                        <p:attrNameLst>
                                          <p:attrName>r</p:attrName>
                                        </p:attrNameLst>
                                      </p:cBhvr>
                                    </p:animRot>
                                    <p:animRot by="-240000">
                                      <p:cBhvr>
                                        <p:cTn id="33" dur="400" fill="hold">
                                          <p:stCondLst>
                                            <p:cond delay="1200"/>
                                          </p:stCondLst>
                                        </p:cTn>
                                        <p:tgtEl>
                                          <p:spTgt spid="71"/>
                                        </p:tgtEl>
                                        <p:attrNameLst>
                                          <p:attrName>r</p:attrName>
                                        </p:attrNameLst>
                                      </p:cBhvr>
                                    </p:animRot>
                                    <p:animRot by="120000">
                                      <p:cBhvr>
                                        <p:cTn id="34" dur="400" fill="hold">
                                          <p:stCondLst>
                                            <p:cond delay="1600"/>
                                          </p:stCondLst>
                                        </p:cTn>
                                        <p:tgtEl>
                                          <p:spTgt spid="71"/>
                                        </p:tgtEl>
                                        <p:attrNameLst>
                                          <p:attrName>r</p:attrName>
                                        </p:attrNameLst>
                                      </p:cBhvr>
                                    </p:animRot>
                                  </p:childTnLst>
                                </p:cTn>
                              </p:par>
                              <p:par>
                                <p:cTn id="35" presetID="10" presetClass="entr" presetSubtype="0" fill="hold" grpId="0" nodeType="withEffect">
                                  <p:stCondLst>
                                    <p:cond delay="10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00"/>
                                        <p:tgtEl>
                                          <p:spTgt spid="67"/>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1" grpId="0" animBg="1"/>
      <p:bldP spid="32" grpId="0" animBg="1"/>
      <p:bldP spid="62" grpId="0" animBg="1"/>
      <p:bldP spid="63" grpId="0" animBg="1"/>
      <p:bldP spid="64" grpId="0" animBg="1"/>
      <p:bldP spid="65" grpId="0" animBg="1"/>
      <p:bldP spid="66" grpId="0" animBg="1"/>
      <p:bldP spid="67" grpId="0" animBg="1"/>
      <p:bldP spid="71" grpId="0" animBg="1"/>
      <p:bldP spid="71" grpId="1" animBg="1"/>
      <p:bldP spid="71" grpId="2"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sp>
        <p:nvSpPr>
          <p:cNvPr id="12" name="右箭头 11"/>
          <p:cNvSpPr>
            <a:spLocks noChangeArrowheads="1"/>
          </p:cNvSpPr>
          <p:nvPr/>
        </p:nvSpPr>
        <p:spPr bwMode="auto">
          <a:xfrm>
            <a:off x="2701751" y="1667148"/>
            <a:ext cx="3400425" cy="371475"/>
          </a:xfrm>
          <a:prstGeom prst="rightArrow">
            <a:avLst>
              <a:gd name="adj1" fmla="val 50000"/>
              <a:gd name="adj2" fmla="val 50092"/>
            </a:avLst>
          </a:prstGeom>
          <a:solidFill>
            <a:schemeClr val="accent2"/>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rgbClr val="C00000"/>
              </a:solidFill>
              <a:latin typeface="微软雅黑" pitchFamily="34" charset="-122"/>
              <a:ea typeface="微软雅黑" pitchFamily="34" charset="-122"/>
            </a:endParaRPr>
          </a:p>
        </p:txBody>
      </p:sp>
      <p:sp>
        <p:nvSpPr>
          <p:cNvPr id="13" name="右箭头 12"/>
          <p:cNvSpPr>
            <a:spLocks noChangeArrowheads="1"/>
          </p:cNvSpPr>
          <p:nvPr/>
        </p:nvSpPr>
        <p:spPr bwMode="auto">
          <a:xfrm flipH="1">
            <a:off x="2827164" y="2224360"/>
            <a:ext cx="3521075" cy="369888"/>
          </a:xfrm>
          <a:prstGeom prst="rightArrow">
            <a:avLst>
              <a:gd name="adj1" fmla="val 50000"/>
              <a:gd name="adj2" fmla="val 50064"/>
            </a:avLst>
          </a:prstGeom>
          <a:solidFill>
            <a:srgbClr val="FF990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rgbClr val="C00000"/>
              </a:solidFill>
              <a:latin typeface="微软雅黑" pitchFamily="34" charset="-122"/>
              <a:ea typeface="微软雅黑" pitchFamily="34" charset="-122"/>
            </a:endParaRPr>
          </a:p>
        </p:txBody>
      </p:sp>
      <p:sp>
        <p:nvSpPr>
          <p:cNvPr id="14" name="椭圆 13"/>
          <p:cNvSpPr>
            <a:spLocks noChangeArrowheads="1"/>
          </p:cNvSpPr>
          <p:nvPr/>
        </p:nvSpPr>
        <p:spPr bwMode="auto">
          <a:xfrm>
            <a:off x="1034876" y="1203598"/>
            <a:ext cx="1792288" cy="1792287"/>
          </a:xfrm>
          <a:prstGeom prst="ellipse">
            <a:avLst/>
          </a:prstGeom>
          <a:solidFill>
            <a:schemeClr val="accent2"/>
          </a:solidFill>
          <a:ln>
            <a:noFill/>
          </a:ln>
          <a:effectLst>
            <a:outerShdw dist="38100" algn="l" rotWithShape="0">
              <a:srgbClr val="000000">
                <a:alpha val="39999"/>
              </a:srgbClr>
            </a:outerShdw>
          </a:effectLst>
          <a:extLst/>
        </p:spPr>
        <p:txBody>
          <a:bodyPr anchor="ctr"/>
          <a:lstStyle/>
          <a:p>
            <a:pPr algn="ctr" eaLnBrk="1" fontAlgn="auto" hangingPunct="1">
              <a:lnSpc>
                <a:spcPct val="120000"/>
              </a:lnSpc>
              <a:spcBef>
                <a:spcPts val="0"/>
              </a:spcBef>
              <a:spcAft>
                <a:spcPts val="0"/>
              </a:spcAft>
              <a:buClrTx/>
              <a:buSzTx/>
              <a:defRPr/>
            </a:pPr>
            <a:r>
              <a:rPr lang="zh-CN" altLang="en-US" sz="1800" b="1" kern="0" dirty="0">
                <a:solidFill>
                  <a:schemeClr val="bg1"/>
                </a:solidFill>
                <a:latin typeface="微软雅黑" pitchFamily="34" charset="-122"/>
                <a:ea typeface="微软雅黑" pitchFamily="34" charset="-122"/>
              </a:rPr>
              <a:t>单击此处添加标题</a:t>
            </a:r>
          </a:p>
        </p:txBody>
      </p:sp>
      <p:sp>
        <p:nvSpPr>
          <p:cNvPr id="15" name="椭圆 14"/>
          <p:cNvSpPr>
            <a:spLocks noChangeArrowheads="1"/>
          </p:cNvSpPr>
          <p:nvPr/>
        </p:nvSpPr>
        <p:spPr bwMode="auto">
          <a:xfrm>
            <a:off x="6162501" y="1203598"/>
            <a:ext cx="1793875" cy="1792287"/>
          </a:xfrm>
          <a:prstGeom prst="ellipse">
            <a:avLst/>
          </a:prstGeom>
          <a:solidFill>
            <a:srgbClr val="FF9900"/>
          </a:solidFill>
          <a:ln>
            <a:noFill/>
          </a:ln>
          <a:effectLst>
            <a:outerShdw dist="38100" algn="l" rotWithShape="0">
              <a:srgbClr val="000000">
                <a:alpha val="39999"/>
              </a:srgbClr>
            </a:outerShdw>
          </a:effectLst>
          <a:extLst/>
        </p:spPr>
        <p:txBody>
          <a:bodyPr anchor="ctr"/>
          <a:lstStyle/>
          <a:p>
            <a:pPr algn="ctr" eaLnBrk="1" fontAlgn="auto" hangingPunct="1">
              <a:lnSpc>
                <a:spcPct val="120000"/>
              </a:lnSpc>
              <a:spcBef>
                <a:spcPts val="0"/>
              </a:spcBef>
              <a:spcAft>
                <a:spcPts val="0"/>
              </a:spcAft>
              <a:buClrTx/>
              <a:buSzTx/>
              <a:defRPr/>
            </a:pPr>
            <a:r>
              <a:rPr lang="zh-CN" altLang="en-US" sz="1800" b="1" kern="0" dirty="0">
                <a:solidFill>
                  <a:schemeClr val="bg1"/>
                </a:solidFill>
                <a:latin typeface="微软雅黑" pitchFamily="34" charset="-122"/>
                <a:ea typeface="微软雅黑" pitchFamily="34" charset="-122"/>
              </a:rPr>
              <a:t>单击此处添加标题</a:t>
            </a:r>
          </a:p>
        </p:txBody>
      </p:sp>
      <p:sp>
        <p:nvSpPr>
          <p:cNvPr id="16" name="矩形 15"/>
          <p:cNvSpPr/>
          <p:nvPr/>
        </p:nvSpPr>
        <p:spPr>
          <a:xfrm>
            <a:off x="3660601" y="1544910"/>
            <a:ext cx="1420813" cy="1173163"/>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anchor="ctr"/>
          <a:lstStyle/>
          <a:p>
            <a:pPr algn="ctr" eaLnBrk="1" fontAlgn="auto" hangingPunct="1">
              <a:lnSpc>
                <a:spcPct val="120000"/>
              </a:lnSpc>
              <a:spcBef>
                <a:spcPts val="0"/>
              </a:spcBef>
              <a:spcAft>
                <a:spcPts val="0"/>
              </a:spcAft>
              <a:buClrTx/>
              <a:buSzTx/>
              <a:defRPr/>
            </a:pPr>
            <a:r>
              <a:rPr lang="zh-CN" altLang="en-US" sz="2000" b="1" kern="0" dirty="0" smtClean="0">
                <a:solidFill>
                  <a:schemeClr val="accent2"/>
                </a:solidFill>
                <a:latin typeface="微软雅黑" pitchFamily="34" charset="-122"/>
                <a:ea typeface="微软雅黑" pitchFamily="34" charset="-122"/>
              </a:rPr>
              <a:t>单击此处    添加</a:t>
            </a:r>
            <a:r>
              <a:rPr lang="zh-CN" altLang="en-US" sz="2000" b="1" kern="0" dirty="0">
                <a:solidFill>
                  <a:schemeClr val="accent2"/>
                </a:solidFill>
                <a:latin typeface="微软雅黑" pitchFamily="34" charset="-122"/>
                <a:ea typeface="微软雅黑" pitchFamily="34" charset="-122"/>
              </a:rPr>
              <a:t>标题</a:t>
            </a:r>
          </a:p>
        </p:txBody>
      </p:sp>
      <p:sp>
        <p:nvSpPr>
          <p:cNvPr id="17" name="下箭头 16"/>
          <p:cNvSpPr>
            <a:spLocks noChangeArrowheads="1"/>
          </p:cNvSpPr>
          <p:nvPr/>
        </p:nvSpPr>
        <p:spPr bwMode="auto">
          <a:xfrm>
            <a:off x="3993976" y="3032398"/>
            <a:ext cx="804863" cy="555625"/>
          </a:xfrm>
          <a:prstGeom prst="downArrow">
            <a:avLst>
              <a:gd name="adj1" fmla="val 50000"/>
              <a:gd name="adj2" fmla="val 50000"/>
            </a:avLst>
          </a:prstGeom>
          <a:solidFill>
            <a:srgbClr val="FF9900"/>
          </a:solidFill>
          <a:ln>
            <a:noFill/>
          </a:ln>
          <a:effectLst>
            <a:outerShdw dist="38100" algn="l" rotWithShape="0">
              <a:srgbClr val="000000">
                <a:alpha val="39999"/>
              </a:srgbClr>
            </a:outerShdw>
          </a:effectLs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rgbClr val="C00000"/>
              </a:solidFill>
              <a:latin typeface="微软雅黑" pitchFamily="34" charset="-122"/>
              <a:ea typeface="微软雅黑" pitchFamily="34" charset="-122"/>
            </a:endParaRPr>
          </a:p>
        </p:txBody>
      </p:sp>
      <p:sp>
        <p:nvSpPr>
          <p:cNvPr id="18" name="TextBox 17"/>
          <p:cNvSpPr txBox="1"/>
          <p:nvPr/>
        </p:nvSpPr>
        <p:spPr bwMode="auto">
          <a:xfrm>
            <a:off x="1216868" y="3147814"/>
            <a:ext cx="1482725" cy="1304203"/>
          </a:xfrm>
          <a:prstGeom prst="rect">
            <a:avLst/>
          </a:prstGeom>
          <a:noFill/>
        </p:spPr>
        <p:txBody>
          <a:bodyPr>
            <a:spAutoFit/>
          </a:bodyPr>
          <a:lstStyle/>
          <a:p>
            <a:pPr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9" name="TextBox 18"/>
          <p:cNvSpPr txBox="1"/>
          <p:nvPr/>
        </p:nvSpPr>
        <p:spPr bwMode="auto">
          <a:xfrm>
            <a:off x="6400055" y="3208139"/>
            <a:ext cx="1484313" cy="1304203"/>
          </a:xfrm>
          <a:prstGeom prst="rect">
            <a:avLst/>
          </a:prstGeom>
          <a:noFill/>
        </p:spPr>
        <p:txBody>
          <a:bodyPr>
            <a:spAutoFit/>
          </a:bodyPr>
          <a:lstStyle/>
          <a:p>
            <a:pPr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20" name="TextBox 19"/>
          <p:cNvSpPr txBox="1">
            <a:spLocks noChangeArrowheads="1"/>
          </p:cNvSpPr>
          <p:nvPr/>
        </p:nvSpPr>
        <p:spPr bwMode="auto">
          <a:xfrm>
            <a:off x="3851920" y="3714976"/>
            <a:ext cx="1125537" cy="72898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120000"/>
              </a:lnSpc>
              <a:spcBef>
                <a:spcPts val="0"/>
              </a:spcBef>
              <a:spcAft>
                <a:spcPts val="0"/>
              </a:spcAft>
              <a:buClrTx/>
              <a:buSzTx/>
              <a:defRPr/>
            </a:pPr>
            <a:r>
              <a:rPr lang="zh-CN" altLang="en-US" sz="1800" b="1" kern="0" dirty="0">
                <a:solidFill>
                  <a:schemeClr val="tx1">
                    <a:lumMod val="65000"/>
                    <a:lumOff val="35000"/>
                  </a:schemeClr>
                </a:solidFill>
                <a:latin typeface="微软雅黑" pitchFamily="34" charset="-122"/>
                <a:ea typeface="微软雅黑" pitchFamily="34" charset="-122"/>
              </a:rPr>
              <a:t>单击</a:t>
            </a:r>
            <a:r>
              <a:rPr lang="zh-CN" altLang="en-US" sz="1800" b="1" kern="0" dirty="0" smtClean="0">
                <a:solidFill>
                  <a:schemeClr val="tx1">
                    <a:lumMod val="65000"/>
                    <a:lumOff val="35000"/>
                  </a:schemeClr>
                </a:solidFill>
                <a:latin typeface="微软雅黑" pitchFamily="34" charset="-122"/>
                <a:ea typeface="微软雅黑" pitchFamily="34" charset="-122"/>
              </a:rPr>
              <a:t>此处</a:t>
            </a:r>
            <a:endParaRPr lang="en-US" altLang="zh-CN" sz="1800" b="1" kern="0" dirty="0" smtClean="0">
              <a:solidFill>
                <a:schemeClr val="tx1">
                  <a:lumMod val="65000"/>
                  <a:lumOff val="35000"/>
                </a:schemeClr>
              </a:solidFill>
              <a:latin typeface="微软雅黑" pitchFamily="34" charset="-122"/>
              <a:ea typeface="微软雅黑" pitchFamily="34" charset="-122"/>
            </a:endParaRPr>
          </a:p>
          <a:p>
            <a:pPr eaLnBrk="1" fontAlgn="auto" hangingPunct="1">
              <a:lnSpc>
                <a:spcPct val="120000"/>
              </a:lnSpc>
              <a:spcBef>
                <a:spcPts val="0"/>
              </a:spcBef>
              <a:spcAft>
                <a:spcPts val="0"/>
              </a:spcAft>
              <a:buClrTx/>
              <a:buSzTx/>
              <a:defRPr/>
            </a:pPr>
            <a:r>
              <a:rPr lang="zh-CN" altLang="en-US" sz="1800" b="1" kern="0" dirty="0" smtClean="0">
                <a:solidFill>
                  <a:schemeClr val="tx1">
                    <a:lumMod val="65000"/>
                    <a:lumOff val="35000"/>
                  </a:schemeClr>
                </a:solidFill>
                <a:latin typeface="微软雅黑" pitchFamily="34" charset="-122"/>
                <a:ea typeface="微软雅黑" pitchFamily="34" charset="-122"/>
              </a:rPr>
              <a:t>添加</a:t>
            </a:r>
            <a:r>
              <a:rPr lang="zh-CN" altLang="en-US" sz="1800" b="1" kern="0" dirty="0">
                <a:solidFill>
                  <a:schemeClr val="tx1">
                    <a:lumMod val="65000"/>
                    <a:lumOff val="35000"/>
                  </a:schemeClr>
                </a:solidFill>
                <a:latin typeface="微软雅黑" pitchFamily="34" charset="-122"/>
                <a:ea typeface="微软雅黑" pitchFamily="34" charset="-122"/>
              </a:rPr>
              <a:t>标题</a:t>
            </a:r>
          </a:p>
        </p:txBody>
      </p:sp>
    </p:spTree>
    <p:extLst>
      <p:ext uri="{BB962C8B-B14F-4D97-AF65-F5344CB8AC3E}">
        <p14:creationId xmlns:p14="http://schemas.microsoft.com/office/powerpoint/2010/main" val="3152014800"/>
      </p:ext>
    </p:extLst>
  </p:cSld>
  <p:clrMapOvr>
    <a:masterClrMapping/>
  </p:clrMapOvr>
  <mc:AlternateContent xmlns:mc="http://schemas.openxmlformats.org/markup-compatibility/2006" xmlns:p14="http://schemas.microsoft.com/office/powerpoint/2010/main">
    <mc:Choice Requires="p14">
      <p:transition spd="slow" p14:dur="1750" advClick="0" advTm="8000">
        <p14:gallery dir="l"/>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 calcmode="lin" valueType="num">
                                      <p:cBhvr>
                                        <p:cTn id="13" dur="500" fill="hold"/>
                                        <p:tgtEl>
                                          <p:spTgt spid="14"/>
                                        </p:tgtEl>
                                        <p:attrNameLst>
                                          <p:attrName>style.rotation</p:attrName>
                                        </p:attrNameLst>
                                      </p:cBhvr>
                                      <p:tavLst>
                                        <p:tav tm="0">
                                          <p:val>
                                            <p:fltVal val="360"/>
                                          </p:val>
                                        </p:tav>
                                        <p:tav tm="100000">
                                          <p:val>
                                            <p:fltVal val="0"/>
                                          </p:val>
                                        </p:tav>
                                      </p:tavLst>
                                    </p:anim>
                                    <p:animEffect transition="in" filter="fade">
                                      <p:cBhvr>
                                        <p:cTn id="14" dur="500"/>
                                        <p:tgtEl>
                                          <p:spTgt spid="14"/>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Left)">
                                      <p:cBhvr>
                                        <p:cTn id="24" dur="500"/>
                                        <p:tgtEl>
                                          <p:spTgt spid="12"/>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Right)">
                                      <p:cBhvr>
                                        <p:cTn id="27" dur="500"/>
                                        <p:tgtEl>
                                          <p:spTgt spid="13"/>
                                        </p:tgtEl>
                                      </p:cBhvr>
                                    </p:animEffect>
                                  </p:childTnLst>
                                </p:cTn>
                              </p:par>
                            </p:childTnLst>
                          </p:cTn>
                        </p:par>
                        <p:par>
                          <p:cTn id="28" fill="hold">
                            <p:stCondLst>
                              <p:cond delay="2000"/>
                            </p:stCondLst>
                            <p:childTnLst>
                              <p:par>
                                <p:cTn id="29" presetID="17" presetClass="entr" presetSubtype="1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47"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8" presetClass="entr" presetSubtype="16"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amond(in)">
                                      <p:cBhvr>
                                        <p:cTn id="42" dur="500"/>
                                        <p:tgtEl>
                                          <p:spTgt spid="20"/>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amond(in)">
                                      <p:cBhvr>
                                        <p:cTn id="45" dur="500"/>
                                        <p:tgtEl>
                                          <p:spTgt spid="18"/>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amond(i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extBox 1">
            <a:hlinkClick r:id="" action="ppaction://hlinkshowjump?jump=nextslide"/>
          </p:cNvPr>
          <p:cNvSpPr txBox="1">
            <a:spLocks noChangeArrowheads="1"/>
          </p:cNvSpPr>
          <p:nvPr/>
        </p:nvSpPr>
        <p:spPr bwMode="auto">
          <a:xfrm>
            <a:off x="723900" y="1367314"/>
            <a:ext cx="6038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4000" b="1" dirty="0" smtClean="0">
                <a:solidFill>
                  <a:srgbClr val="C00000"/>
                </a:solidFill>
                <a:latin typeface="微软雅黑" pitchFamily="34" charset="-122"/>
                <a:ea typeface="微软雅黑" pitchFamily="34" charset="-122"/>
              </a:rPr>
              <a:t>添加第二部分文字内容</a:t>
            </a:r>
            <a:endParaRPr lang="zh-CN" altLang="en-US" sz="4000" b="1" dirty="0">
              <a:solidFill>
                <a:srgbClr val="C00000"/>
              </a:solidFill>
              <a:latin typeface="微软雅黑" pitchFamily="34" charset="-122"/>
              <a:ea typeface="微软雅黑" pitchFamily="34" charset="-122"/>
            </a:endParaRPr>
          </a:p>
        </p:txBody>
      </p:sp>
      <p:grpSp>
        <p:nvGrpSpPr>
          <p:cNvPr id="27" name="组合 3"/>
          <p:cNvGrpSpPr>
            <a:grpSpLocks/>
          </p:cNvGrpSpPr>
          <p:nvPr/>
        </p:nvGrpSpPr>
        <p:grpSpPr bwMode="auto">
          <a:xfrm>
            <a:off x="798514" y="674370"/>
            <a:ext cx="1914525" cy="1273017"/>
            <a:chOff x="-28501" y="-20218"/>
            <a:chExt cx="1913434" cy="1416011"/>
          </a:xfrm>
        </p:grpSpPr>
        <p:pic>
          <p:nvPicPr>
            <p:cNvPr id="28" name="对角圆角矩形 41"/>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501" y="-20218"/>
              <a:ext cx="1913434" cy="1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5">
              <a:hlinkClick r:id="" action="ppaction://hlinkshowjump?jump=nextslide"/>
            </p:cNvPr>
            <p:cNvSpPr txBox="1">
              <a:spLocks noChangeArrowheads="1"/>
            </p:cNvSpPr>
            <p:nvPr/>
          </p:nvSpPr>
          <p:spPr bwMode="auto">
            <a:xfrm>
              <a:off x="58310" y="77883"/>
              <a:ext cx="1727373" cy="58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eaLnBrk="1" hangingPunct="1">
                <a:buFont typeface="Arial" pitchFamily="34" charset="0"/>
                <a:buNone/>
              </a:pPr>
              <a:r>
                <a:rPr lang="zh-CN" altLang="en-US" sz="2800" b="1" dirty="0" smtClean="0">
                  <a:solidFill>
                    <a:srgbClr val="FFFF00"/>
                  </a:solidFill>
                  <a:latin typeface="微软雅黑" pitchFamily="34" charset="-122"/>
                  <a:ea typeface="微软雅黑" pitchFamily="34" charset="-122"/>
                </a:rPr>
                <a:t>第二</a:t>
              </a:r>
              <a:r>
                <a:rPr lang="en-US" altLang="zh-CN" sz="2800" b="1" dirty="0" smtClean="0">
                  <a:solidFill>
                    <a:srgbClr val="FFFF00"/>
                  </a:solidFill>
                  <a:latin typeface="微软雅黑" pitchFamily="34" charset="-122"/>
                  <a:ea typeface="微软雅黑" pitchFamily="34" charset="-122"/>
                </a:rPr>
                <a:t> </a:t>
              </a:r>
              <a:r>
                <a:rPr lang="zh-CN" altLang="en-US" sz="2800" b="1" dirty="0" smtClean="0">
                  <a:solidFill>
                    <a:srgbClr val="FFFF00"/>
                  </a:solidFill>
                  <a:latin typeface="微软雅黑" pitchFamily="34" charset="-122"/>
                  <a:ea typeface="微软雅黑" pitchFamily="34" charset="-122"/>
                </a:rPr>
                <a:t>部分</a:t>
              </a:r>
              <a:endParaRPr lang="zh-CN" altLang="en-US" sz="2800" b="1" dirty="0">
                <a:solidFill>
                  <a:srgbClr val="FFFF00"/>
                </a:solidFill>
                <a:latin typeface="微软雅黑" pitchFamily="34" charset="-122"/>
                <a:ea typeface="微软雅黑" pitchFamily="34" charset="-122"/>
              </a:endParaRPr>
            </a:p>
          </p:txBody>
        </p:sp>
      </p:grpSp>
      <p:grpSp>
        <p:nvGrpSpPr>
          <p:cNvPr id="10" name="组合 9"/>
          <p:cNvGrpSpPr/>
          <p:nvPr/>
        </p:nvGrpSpPr>
        <p:grpSpPr>
          <a:xfrm>
            <a:off x="0" y="2966085"/>
            <a:ext cx="9144000" cy="2177415"/>
            <a:chOff x="0" y="2966085"/>
            <a:chExt cx="9144000" cy="2177415"/>
          </a:xfrm>
        </p:grpSpPr>
        <p:pic>
          <p:nvPicPr>
            <p:cNvPr id="11" name="Picture 5" descr="C:\Users\PC\Desktop\zqq\26_0013_p------3.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2966085"/>
              <a:ext cx="8656638" cy="149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0" y="3541872"/>
              <a:ext cx="9144000" cy="1601628"/>
              <a:chOff x="0" y="3541872"/>
              <a:chExt cx="9144000" cy="1601628"/>
            </a:xfrm>
          </p:grpSpPr>
          <p:sp>
            <p:nvSpPr>
              <p:cNvPr id="13" name="矩形 1"/>
              <p:cNvSpPr>
                <a:spLocks noChangeArrowheads="1"/>
              </p:cNvSpPr>
              <p:nvPr/>
            </p:nvSpPr>
            <p:spPr bwMode="auto">
              <a:xfrm>
                <a:off x="0" y="3784759"/>
                <a:ext cx="9144000" cy="1358741"/>
              </a:xfrm>
              <a:custGeom>
                <a:avLst/>
                <a:gdLst>
                  <a:gd name="T0" fmla="*/ 0 w 9144000"/>
                  <a:gd name="T1" fmla="*/ 0 h 2245868"/>
                  <a:gd name="T2" fmla="*/ 1244600 w 9144000"/>
                  <a:gd name="T3" fmla="*/ 77382 h 2245868"/>
                  <a:gd name="T4" fmla="*/ 9144000 w 9144000"/>
                  <a:gd name="T5" fmla="*/ 0 h 2245868"/>
                  <a:gd name="T6" fmla="*/ 9144000 w 9144000"/>
                  <a:gd name="T7" fmla="*/ 458589 h 2245868"/>
                  <a:gd name="T8" fmla="*/ 0 w 9144000"/>
                  <a:gd name="T9" fmla="*/ 458589 h 2245868"/>
                  <a:gd name="T10" fmla="*/ 0 w 9144000"/>
                  <a:gd name="T11" fmla="*/ 0 h 2245868"/>
                  <a:gd name="T12" fmla="*/ 0 60000 65536"/>
                  <a:gd name="T13" fmla="*/ 0 60000 65536"/>
                  <a:gd name="T14" fmla="*/ 0 60000 65536"/>
                  <a:gd name="T15" fmla="*/ 0 60000 65536"/>
                  <a:gd name="T16" fmla="*/ 0 60000 65536"/>
                  <a:gd name="T17" fmla="*/ 0 60000 65536"/>
                  <a:gd name="T18" fmla="*/ 0 w 9144000"/>
                  <a:gd name="T19" fmla="*/ 0 h 2245868"/>
                  <a:gd name="T20" fmla="*/ 9144000 w 9144000"/>
                  <a:gd name="T21" fmla="*/ 2245868 h 2245868"/>
                </a:gdLst>
                <a:ahLst/>
                <a:cxnLst>
                  <a:cxn ang="T12">
                    <a:pos x="T0" y="T1"/>
                  </a:cxn>
                  <a:cxn ang="T13">
                    <a:pos x="T2" y="T3"/>
                  </a:cxn>
                  <a:cxn ang="T14">
                    <a:pos x="T4" y="T5"/>
                  </a:cxn>
                  <a:cxn ang="T15">
                    <a:pos x="T6" y="T7"/>
                  </a:cxn>
                  <a:cxn ang="T16">
                    <a:pos x="T8" y="T9"/>
                  </a:cxn>
                  <a:cxn ang="T17">
                    <a:pos x="T10" y="T11"/>
                  </a:cxn>
                </a:cxnLst>
                <a:rect l="T18" t="T19" r="T20" b="T21"/>
                <a:pathLst>
                  <a:path w="9144000" h="2245868">
                    <a:moveTo>
                      <a:pt x="0" y="0"/>
                    </a:moveTo>
                    <a:cubicBezTo>
                      <a:pt x="414867" y="126323"/>
                      <a:pt x="588433" y="328845"/>
                      <a:pt x="1244600" y="378968"/>
                    </a:cubicBezTo>
                    <a:cubicBezTo>
                      <a:pt x="1820333" y="417745"/>
                      <a:pt x="6510867" y="126323"/>
                      <a:pt x="9144000" y="0"/>
                    </a:cubicBezTo>
                    <a:lnTo>
                      <a:pt x="9144000" y="2245868"/>
                    </a:lnTo>
                    <a:lnTo>
                      <a:pt x="0" y="2245868"/>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pic>
            <p:nvPicPr>
              <p:cNvPr id="14" name="Picture 2" descr="C:\Users\PC\Desktop\zqq\20_0006_-----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0" y="3541872"/>
                <a:ext cx="9144000" cy="11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 name="图片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64288" y="1901112"/>
            <a:ext cx="1969790" cy="1909090"/>
          </a:xfrm>
          <a:prstGeom prst="rect">
            <a:avLst/>
          </a:prstGeom>
        </p:spPr>
      </p:pic>
    </p:spTree>
    <p:extLst>
      <p:ext uri="{BB962C8B-B14F-4D97-AF65-F5344CB8AC3E}">
        <p14:creationId xmlns:p14="http://schemas.microsoft.com/office/powerpoint/2010/main" val="3451602422"/>
      </p:ext>
    </p:extLst>
  </p:cSld>
  <p:clrMapOvr>
    <a:masterClrMapping/>
  </p:clrMapOvr>
  <mc:AlternateContent xmlns:mc="http://schemas.openxmlformats.org/markup-compatibility/2006" xmlns:p14="http://schemas.microsoft.com/office/powerpoint/2010/main">
    <mc:Choice Requires="p14">
      <p:transition spd="slow" p14:dur="1200" advClick="0" advTm="10000">
        <p14:flip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Box 55"/>
          <p:cNvSpPr txBox="1">
            <a:spLocks noChangeArrowheads="1"/>
          </p:cNvSpPr>
          <p:nvPr/>
        </p:nvSpPr>
        <p:spPr bwMode="auto">
          <a:xfrm>
            <a:off x="952843" y="139511"/>
            <a:ext cx="3878614"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i="1">
                <a:solidFill>
                  <a:schemeClr val="tx1"/>
                </a:solidFill>
                <a:latin typeface="Arial" pitchFamily="34" charset="0"/>
                <a:ea typeface="宋体" pitchFamily="2" charset="-122"/>
              </a:defRPr>
            </a:lvl9pPr>
          </a:lstStyle>
          <a:p>
            <a:pPr eaLnBrk="1" hangingPunct="1">
              <a:defRPr/>
            </a:pPr>
            <a:r>
              <a:rPr lang="zh-CN" altLang="en-US" sz="2800" b="0" i="0" dirty="0">
                <a:latin typeface="方正毡笔黑简体" panose="03000509000000000000" pitchFamily="65" charset="-122"/>
                <a:ea typeface="方正毡笔黑简体" panose="03000509000000000000" pitchFamily="65" charset="-122"/>
              </a:rPr>
              <a:t>在此输入您的标题内容</a:t>
            </a:r>
          </a:p>
        </p:txBody>
      </p:sp>
      <p:grpSp>
        <p:nvGrpSpPr>
          <p:cNvPr id="30" name="组合 29"/>
          <p:cNvGrpSpPr/>
          <p:nvPr/>
        </p:nvGrpSpPr>
        <p:grpSpPr>
          <a:xfrm>
            <a:off x="7156834" y="2162161"/>
            <a:ext cx="1577802" cy="1309123"/>
            <a:chOff x="7737176" y="3044094"/>
            <a:chExt cx="1677511" cy="1374579"/>
          </a:xfrm>
        </p:grpSpPr>
        <p:grpSp>
          <p:nvGrpSpPr>
            <p:cNvPr id="31" name="组合 30"/>
            <p:cNvGrpSpPr/>
            <p:nvPr/>
          </p:nvGrpSpPr>
          <p:grpSpPr>
            <a:xfrm>
              <a:off x="7737176" y="3044094"/>
              <a:ext cx="1677511" cy="1374579"/>
              <a:chOff x="7647017" y="2699415"/>
              <a:chExt cx="2617944" cy="2145185"/>
            </a:xfrm>
          </p:grpSpPr>
          <p:sp>
            <p:nvSpPr>
              <p:cNvPr id="33"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863717">
                  <a:defRPr/>
                </a:pPr>
                <a:endParaRPr lang="zh-CN" altLang="en-US" sz="1700" b="0" kern="0" dirty="0">
                  <a:solidFill>
                    <a:sysClr val="windowText" lastClr="000000"/>
                  </a:solidFill>
                  <a:latin typeface="Arial" pitchFamily="34" charset="0"/>
                  <a:ea typeface="微软雅黑" pitchFamily="34" charset="-122"/>
                </a:endParaRPr>
              </a:p>
            </p:txBody>
          </p:sp>
          <p:sp>
            <p:nvSpPr>
              <p:cNvPr id="34" name="Oval 19"/>
              <p:cNvSpPr>
                <a:spLocks noChangeArrowheads="1"/>
              </p:cNvSpPr>
              <p:nvPr/>
            </p:nvSpPr>
            <p:spPr bwMode="auto">
              <a:xfrm>
                <a:off x="8011516" y="2699415"/>
                <a:ext cx="1931237" cy="1931674"/>
              </a:xfrm>
              <a:prstGeom prst="ellipse">
                <a:avLst/>
              </a:prstGeom>
              <a:solidFill>
                <a:schemeClr val="accent2"/>
              </a:solidFill>
              <a:ln w="25400" cap="flat" cmpd="sng" algn="ctr">
                <a:noFill/>
                <a:prstDash val="solid"/>
              </a:ln>
              <a:effectLst/>
            </p:spPr>
            <p:txBody>
              <a:bodyPr rtlCol="0" anchor="ctr"/>
              <a:lstStyle/>
              <a:p>
                <a:pPr algn="ctr"/>
                <a:endParaRPr lang="zh-CN" altLang="en-US" sz="2000" b="0" kern="0" dirty="0">
                  <a:solidFill>
                    <a:sysClr val="window" lastClr="FFFFFF"/>
                  </a:solidFill>
                  <a:latin typeface="微软雅黑" pitchFamily="34" charset="-122"/>
                  <a:ea typeface="微软雅黑" pitchFamily="34" charset="-122"/>
                </a:endParaRPr>
              </a:p>
            </p:txBody>
          </p:sp>
          <p:sp>
            <p:nvSpPr>
              <p:cNvPr id="35" name="未知"/>
              <p:cNvSpPr>
                <a:spLocks/>
              </p:cNvSpPr>
              <p:nvPr/>
            </p:nvSpPr>
            <p:spPr bwMode="auto">
              <a:xfrm>
                <a:off x="8233034" y="27437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63717">
                  <a:defRPr/>
                </a:pPr>
                <a:endParaRPr lang="zh-CN" altLang="en-US" sz="1700" b="0" kern="0" dirty="0">
                  <a:solidFill>
                    <a:sysClr val="windowText" lastClr="000000"/>
                  </a:solidFill>
                  <a:latin typeface="Arial" pitchFamily="34" charset="0"/>
                  <a:ea typeface="微软雅黑" pitchFamily="34" charset="-122"/>
                </a:endParaRPr>
              </a:p>
            </p:txBody>
          </p:sp>
        </p:grpSp>
        <p:sp>
          <p:nvSpPr>
            <p:cNvPr id="32" name="TextBox 31"/>
            <p:cNvSpPr txBox="1"/>
            <p:nvPr/>
          </p:nvSpPr>
          <p:spPr>
            <a:xfrm>
              <a:off x="7998203" y="3341756"/>
              <a:ext cx="1104731" cy="646331"/>
            </a:xfrm>
            <a:prstGeom prst="rect">
              <a:avLst/>
            </a:prstGeom>
            <a:noFill/>
          </p:spPr>
          <p:txBody>
            <a:bodyPr wrap="none" rtlCol="0">
              <a:spAutoFit/>
            </a:bodyPr>
            <a:lstStyle/>
            <a:p>
              <a:pPr defTabSz="863717">
                <a:defRPr/>
              </a:pPr>
              <a:r>
                <a:rPr lang="en-US" altLang="zh-CN" sz="3400" b="0" i="1" kern="0" dirty="0">
                  <a:solidFill>
                    <a:sysClr val="window" lastClr="FFFFFF"/>
                  </a:solidFill>
                  <a:latin typeface="Impact" pitchFamily="34" charset="0"/>
                  <a:ea typeface="微软雅黑" pitchFamily="34" charset="-122"/>
                </a:rPr>
                <a:t>2015</a:t>
              </a:r>
              <a:endParaRPr lang="zh-CN" altLang="en-US" sz="3400" b="0" i="1" kern="0" dirty="0">
                <a:solidFill>
                  <a:sysClr val="window" lastClr="FFFFFF"/>
                </a:solidFill>
                <a:latin typeface="Impact" pitchFamily="34" charset="0"/>
                <a:ea typeface="微软雅黑" pitchFamily="34" charset="-122"/>
              </a:endParaRPr>
            </a:p>
          </p:txBody>
        </p:sp>
      </p:grpSp>
      <p:sp>
        <p:nvSpPr>
          <p:cNvPr id="36" name="AutoShape 7"/>
          <p:cNvSpPr>
            <a:spLocks noChangeArrowheads="1"/>
          </p:cNvSpPr>
          <p:nvPr/>
        </p:nvSpPr>
        <p:spPr bwMode="auto">
          <a:xfrm>
            <a:off x="539552" y="2354691"/>
            <a:ext cx="6437171" cy="872369"/>
          </a:xfrm>
          <a:prstGeom prst="homePlate">
            <a:avLst>
              <a:gd name="adj" fmla="val 40030"/>
            </a:avLst>
          </a:prstGeom>
          <a:gradFill rotWithShape="1">
            <a:gsLst>
              <a:gs pos="0">
                <a:srgbClr val="B2B2B2">
                  <a:gamma/>
                  <a:tint val="5882"/>
                  <a:invGamma/>
                </a:srgbClr>
              </a:gs>
              <a:gs pos="100000">
                <a:srgbClr val="EAEAEA"/>
              </a:gs>
            </a:gsLst>
            <a:lin ang="5400000" scaled="1"/>
          </a:gradFill>
          <a:ln w="9525">
            <a:solidFill>
              <a:srgbClr val="EAEAEA"/>
            </a:solidFill>
            <a:miter lim="800000"/>
            <a:headEnd/>
            <a:tailEnd/>
          </a:ln>
          <a:effectLst/>
        </p:spPr>
        <p:txBody>
          <a:bodyPr wrap="none" lIns="86371" tIns="43186" rIns="86371" bIns="43186" anchor="ctr"/>
          <a:lstStyle/>
          <a:p>
            <a:pPr marL="337390" indent="-337390">
              <a:lnSpc>
                <a:spcPct val="120000"/>
              </a:lnSpc>
              <a:defRPr/>
            </a:pPr>
            <a:endParaRPr lang="zh-CN" altLang="en-US" sz="1100" b="0" kern="0" dirty="0">
              <a:solidFill>
                <a:srgbClr val="646464"/>
              </a:solidFill>
              <a:latin typeface="Arial" pitchFamily="34" charset="0"/>
              <a:ea typeface="微软雅黑" pitchFamily="34" charset="-122"/>
            </a:endParaRPr>
          </a:p>
        </p:txBody>
      </p:sp>
      <p:sp>
        <p:nvSpPr>
          <p:cNvPr id="37" name="AutoShape 8"/>
          <p:cNvSpPr>
            <a:spLocks noChangeArrowheads="1"/>
          </p:cNvSpPr>
          <p:nvPr/>
        </p:nvSpPr>
        <p:spPr bwMode="auto">
          <a:xfrm>
            <a:off x="4945078" y="2342232"/>
            <a:ext cx="533608" cy="893535"/>
          </a:xfrm>
          <a:prstGeom prst="chevron">
            <a:avLst>
              <a:gd name="adj" fmla="val 55472"/>
            </a:avLst>
          </a:prstGeom>
          <a:solidFill>
            <a:schemeClr val="accent2"/>
          </a:solidFill>
          <a:ln w="25400" cap="flat" cmpd="sng" algn="ctr">
            <a:noFill/>
            <a:prstDash val="solid"/>
          </a:ln>
          <a:effectLst/>
        </p:spPr>
        <p:txBody>
          <a:bodyPr lIns="86371" tIns="43186" rIns="86371" bIns="43186" rtlCol="0" anchor="ctr"/>
          <a:lstStyle/>
          <a:p>
            <a:pPr algn="ctr"/>
            <a:endParaRPr lang="zh-CN" altLang="en-US" sz="2000" b="0" kern="0" dirty="0">
              <a:solidFill>
                <a:sysClr val="window" lastClr="FFFFFF"/>
              </a:solidFill>
              <a:latin typeface="微软雅黑" pitchFamily="34" charset="-122"/>
              <a:ea typeface="微软雅黑" pitchFamily="34" charset="-122"/>
            </a:endParaRPr>
          </a:p>
        </p:txBody>
      </p:sp>
      <p:sp>
        <p:nvSpPr>
          <p:cNvPr id="38" name="AutoShape 8"/>
          <p:cNvSpPr>
            <a:spLocks noChangeArrowheads="1"/>
          </p:cNvSpPr>
          <p:nvPr/>
        </p:nvSpPr>
        <p:spPr bwMode="auto">
          <a:xfrm>
            <a:off x="3265921" y="2342232"/>
            <a:ext cx="533608" cy="893535"/>
          </a:xfrm>
          <a:prstGeom prst="chevron">
            <a:avLst>
              <a:gd name="adj" fmla="val 55472"/>
            </a:avLst>
          </a:prstGeom>
          <a:solidFill>
            <a:schemeClr val="accent1"/>
          </a:solidFill>
          <a:ln w="25400" cap="flat" cmpd="sng" algn="ctr">
            <a:noFill/>
            <a:prstDash val="solid"/>
          </a:ln>
          <a:effectLst/>
        </p:spPr>
        <p:txBody>
          <a:bodyPr lIns="86371" tIns="43186" rIns="86371" bIns="43186" rtlCol="0" anchor="ctr"/>
          <a:lstStyle/>
          <a:p>
            <a:pPr algn="ctr"/>
            <a:endParaRPr lang="zh-CN" altLang="en-US" sz="2000" b="0" kern="0" dirty="0">
              <a:solidFill>
                <a:sysClr val="window" lastClr="FFFFFF"/>
              </a:solidFill>
              <a:latin typeface="微软雅黑" pitchFamily="34" charset="-122"/>
              <a:ea typeface="微软雅黑" pitchFamily="34" charset="-122"/>
            </a:endParaRPr>
          </a:p>
        </p:txBody>
      </p:sp>
      <p:sp>
        <p:nvSpPr>
          <p:cNvPr id="66" name="AutoShape 8"/>
          <p:cNvSpPr>
            <a:spLocks noChangeArrowheads="1"/>
          </p:cNvSpPr>
          <p:nvPr/>
        </p:nvSpPr>
        <p:spPr bwMode="auto">
          <a:xfrm>
            <a:off x="1623200" y="2342232"/>
            <a:ext cx="533608" cy="893535"/>
          </a:xfrm>
          <a:prstGeom prst="chevron">
            <a:avLst>
              <a:gd name="adj" fmla="val 55472"/>
            </a:avLst>
          </a:prstGeom>
          <a:solidFill>
            <a:schemeClr val="accent2"/>
          </a:solidFill>
          <a:ln w="25400" cap="flat" cmpd="sng" algn="ctr">
            <a:noFill/>
            <a:prstDash val="solid"/>
          </a:ln>
          <a:effectLst/>
        </p:spPr>
        <p:txBody>
          <a:bodyPr lIns="86371" tIns="43186" rIns="86371" bIns="43186" rtlCol="0" anchor="ctr"/>
          <a:lstStyle/>
          <a:p>
            <a:pPr algn="ctr"/>
            <a:endParaRPr lang="zh-CN" altLang="en-US" sz="2000" b="0" kern="0" dirty="0">
              <a:solidFill>
                <a:sysClr val="window" lastClr="FFFFFF"/>
              </a:solidFill>
              <a:latin typeface="微软雅黑" pitchFamily="34" charset="-122"/>
              <a:ea typeface="微软雅黑" pitchFamily="34" charset="-122"/>
            </a:endParaRPr>
          </a:p>
        </p:txBody>
      </p:sp>
      <p:sp>
        <p:nvSpPr>
          <p:cNvPr id="67" name="AutoShape 8"/>
          <p:cNvSpPr>
            <a:spLocks noChangeArrowheads="1"/>
          </p:cNvSpPr>
          <p:nvPr/>
        </p:nvSpPr>
        <p:spPr bwMode="auto">
          <a:xfrm>
            <a:off x="6624235" y="2342232"/>
            <a:ext cx="533608" cy="893535"/>
          </a:xfrm>
          <a:prstGeom prst="chevron">
            <a:avLst>
              <a:gd name="adj" fmla="val 55472"/>
            </a:avLst>
          </a:prstGeom>
          <a:solidFill>
            <a:schemeClr val="accent3"/>
          </a:solidFill>
          <a:ln w="25400" cap="flat" cmpd="sng" algn="ctr">
            <a:noFill/>
            <a:prstDash val="solid"/>
          </a:ln>
          <a:effectLst/>
        </p:spPr>
        <p:txBody>
          <a:bodyPr lIns="86371" tIns="43186" rIns="86371" bIns="43186" rtlCol="0" anchor="ctr"/>
          <a:lstStyle/>
          <a:p>
            <a:pPr algn="ctr"/>
            <a:endParaRPr lang="zh-CN" altLang="en-US" sz="2000" b="0" kern="0" dirty="0">
              <a:solidFill>
                <a:sysClr val="window" lastClr="FFFFFF"/>
              </a:solidFill>
              <a:latin typeface="微软雅黑" pitchFamily="34" charset="-122"/>
              <a:ea typeface="微软雅黑" pitchFamily="34" charset="-122"/>
            </a:endParaRPr>
          </a:p>
        </p:txBody>
      </p:sp>
      <p:sp>
        <p:nvSpPr>
          <p:cNvPr id="68" name="TextBox 67"/>
          <p:cNvSpPr txBox="1"/>
          <p:nvPr/>
        </p:nvSpPr>
        <p:spPr>
          <a:xfrm>
            <a:off x="810464" y="2615002"/>
            <a:ext cx="595446" cy="372839"/>
          </a:xfrm>
          <a:prstGeom prst="rect">
            <a:avLst/>
          </a:prstGeom>
          <a:noFill/>
        </p:spPr>
        <p:txBody>
          <a:bodyPr wrap="none" lIns="86371" tIns="43186" rIns="86371" bIns="43186" rtlCol="0">
            <a:spAutoFit/>
          </a:bodyPr>
          <a:lstStyle>
            <a:defPPr>
              <a:defRPr lang="zh-CN"/>
            </a:defPPr>
            <a:lvl1pPr>
              <a:defRPr i="1">
                <a:solidFill>
                  <a:srgbClr val="646464"/>
                </a:solidFill>
              </a:defRPr>
            </a:lvl1pPr>
          </a:lstStyle>
          <a:p>
            <a:pPr>
              <a:defRPr/>
            </a:pPr>
            <a:r>
              <a:rPr lang="en-US" altLang="zh-CN" b="0" kern="0" dirty="0" smtClean="0">
                <a:latin typeface="Impact" pitchFamily="34" charset="0"/>
                <a:ea typeface="微软雅黑" pitchFamily="34" charset="-122"/>
              </a:rPr>
              <a:t>2011</a:t>
            </a:r>
            <a:endParaRPr lang="zh-CN" altLang="en-US" b="0" kern="0" dirty="0">
              <a:latin typeface="Impact" pitchFamily="34" charset="0"/>
              <a:ea typeface="微软雅黑" pitchFamily="34" charset="-122"/>
            </a:endParaRPr>
          </a:p>
        </p:txBody>
      </p:sp>
      <p:sp>
        <p:nvSpPr>
          <p:cNvPr id="69" name="TextBox 68"/>
          <p:cNvSpPr txBox="1"/>
          <p:nvPr/>
        </p:nvSpPr>
        <p:spPr>
          <a:xfrm>
            <a:off x="2386173" y="2615002"/>
            <a:ext cx="623129" cy="372839"/>
          </a:xfrm>
          <a:prstGeom prst="rect">
            <a:avLst/>
          </a:prstGeom>
          <a:noFill/>
        </p:spPr>
        <p:txBody>
          <a:bodyPr wrap="none" lIns="86371" tIns="43186" rIns="86371" bIns="43186" rtlCol="0">
            <a:spAutoFit/>
          </a:bodyPr>
          <a:lstStyle>
            <a:defPPr>
              <a:defRPr lang="zh-CN"/>
            </a:defPPr>
            <a:lvl1pPr>
              <a:defRPr i="1">
                <a:solidFill>
                  <a:srgbClr val="646464"/>
                </a:solidFill>
              </a:defRPr>
            </a:lvl1pPr>
          </a:lstStyle>
          <a:p>
            <a:pPr>
              <a:defRPr/>
            </a:pPr>
            <a:r>
              <a:rPr lang="en-US" altLang="zh-CN" b="0" kern="0" dirty="0" smtClean="0">
                <a:latin typeface="Impact" pitchFamily="34" charset="0"/>
                <a:ea typeface="微软雅黑" pitchFamily="34" charset="-122"/>
              </a:rPr>
              <a:t>2012</a:t>
            </a:r>
            <a:endParaRPr lang="zh-CN" altLang="en-US" b="0" kern="0" dirty="0">
              <a:latin typeface="Impact" pitchFamily="34" charset="0"/>
              <a:ea typeface="微软雅黑" pitchFamily="34" charset="-122"/>
            </a:endParaRPr>
          </a:p>
        </p:txBody>
      </p:sp>
      <p:sp>
        <p:nvSpPr>
          <p:cNvPr id="70" name="TextBox 69"/>
          <p:cNvSpPr txBox="1"/>
          <p:nvPr/>
        </p:nvSpPr>
        <p:spPr>
          <a:xfrm>
            <a:off x="4065330" y="2615002"/>
            <a:ext cx="629642" cy="372839"/>
          </a:xfrm>
          <a:prstGeom prst="rect">
            <a:avLst/>
          </a:prstGeom>
          <a:noFill/>
        </p:spPr>
        <p:txBody>
          <a:bodyPr wrap="none" lIns="86371" tIns="43186" rIns="86371" bIns="43186" rtlCol="0">
            <a:spAutoFit/>
          </a:bodyPr>
          <a:lstStyle/>
          <a:p>
            <a:pPr>
              <a:defRPr/>
            </a:pPr>
            <a:r>
              <a:rPr lang="en-US" altLang="zh-CN" b="0" i="1" kern="0" dirty="0" smtClean="0">
                <a:solidFill>
                  <a:srgbClr val="646464"/>
                </a:solidFill>
                <a:latin typeface="Impact" pitchFamily="34" charset="0"/>
                <a:ea typeface="微软雅黑" pitchFamily="34" charset="-122"/>
              </a:rPr>
              <a:t>2013</a:t>
            </a:r>
            <a:endParaRPr lang="zh-CN" altLang="en-US" b="0" i="1" kern="0" dirty="0">
              <a:solidFill>
                <a:srgbClr val="646464"/>
              </a:solidFill>
              <a:latin typeface="Impact" pitchFamily="34" charset="0"/>
              <a:ea typeface="微软雅黑" pitchFamily="34" charset="-122"/>
            </a:endParaRPr>
          </a:p>
        </p:txBody>
      </p:sp>
      <p:sp>
        <p:nvSpPr>
          <p:cNvPr id="71" name="TextBox 70"/>
          <p:cNvSpPr txBox="1"/>
          <p:nvPr/>
        </p:nvSpPr>
        <p:spPr>
          <a:xfrm>
            <a:off x="5744486" y="2615002"/>
            <a:ext cx="623129" cy="372839"/>
          </a:xfrm>
          <a:prstGeom prst="rect">
            <a:avLst/>
          </a:prstGeom>
          <a:noFill/>
        </p:spPr>
        <p:txBody>
          <a:bodyPr wrap="none" lIns="86371" tIns="43186" rIns="86371" bIns="43186" rtlCol="0">
            <a:spAutoFit/>
          </a:bodyPr>
          <a:lstStyle>
            <a:defPPr>
              <a:defRPr lang="zh-CN"/>
            </a:defPPr>
            <a:lvl1pPr>
              <a:defRPr i="1">
                <a:solidFill>
                  <a:srgbClr val="646464"/>
                </a:solidFill>
              </a:defRPr>
            </a:lvl1pPr>
          </a:lstStyle>
          <a:p>
            <a:pPr>
              <a:defRPr/>
            </a:pPr>
            <a:r>
              <a:rPr lang="en-US" altLang="zh-CN" b="0" kern="0" dirty="0" smtClean="0">
                <a:latin typeface="Impact" pitchFamily="34" charset="0"/>
                <a:ea typeface="微软雅黑" pitchFamily="34" charset="-122"/>
              </a:rPr>
              <a:t>2014</a:t>
            </a:r>
            <a:endParaRPr lang="zh-CN" altLang="en-US" b="0" kern="0" dirty="0">
              <a:latin typeface="Impact" pitchFamily="34" charset="0"/>
              <a:ea typeface="微软雅黑" pitchFamily="34" charset="-122"/>
            </a:endParaRPr>
          </a:p>
        </p:txBody>
      </p:sp>
      <p:grpSp>
        <p:nvGrpSpPr>
          <p:cNvPr id="72" name="组合 71"/>
          <p:cNvGrpSpPr/>
          <p:nvPr/>
        </p:nvGrpSpPr>
        <p:grpSpPr>
          <a:xfrm>
            <a:off x="1149105" y="3080995"/>
            <a:ext cx="1811457" cy="1434970"/>
            <a:chOff x="941884" y="3983470"/>
            <a:chExt cx="1925931" cy="1506719"/>
          </a:xfrm>
        </p:grpSpPr>
        <p:cxnSp>
          <p:nvCxnSpPr>
            <p:cNvPr id="73" name="直接连接符 72"/>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74" name="TextBox 73"/>
            <p:cNvSpPr txBox="1"/>
            <p:nvPr/>
          </p:nvSpPr>
          <p:spPr>
            <a:xfrm>
              <a:off x="941884" y="4393273"/>
              <a:ext cx="1925931" cy="1096916"/>
            </a:xfrm>
            <a:prstGeom prst="rect">
              <a:avLst/>
            </a:prstGeom>
            <a:noFill/>
          </p:spPr>
          <p:txBody>
            <a:bodyPr wrap="square" rtlCol="0">
              <a:spAutoFit/>
            </a:bodyPr>
            <a:lstStyle/>
            <a:p>
              <a:pPr>
                <a:lnSpc>
                  <a:spcPct val="150000"/>
                </a:lnSpc>
                <a:defRPr/>
              </a:pPr>
              <a:r>
                <a:rPr lang="zh-CN" altLang="en-US" b="0" kern="0" dirty="0" smtClean="0">
                  <a:solidFill>
                    <a:srgbClr val="646464"/>
                  </a:solidFill>
                  <a:latin typeface="Arial" pitchFamily="34" charset="0"/>
                  <a:ea typeface="微软雅黑" pitchFamily="34" charset="-122"/>
                </a:rPr>
                <a:t>此处添加</a:t>
              </a:r>
              <a:r>
                <a:rPr lang="zh-CN" altLang="en-US" b="0" kern="0" dirty="0">
                  <a:solidFill>
                    <a:srgbClr val="646464"/>
                  </a:solidFill>
                  <a:latin typeface="Arial" pitchFamily="34" charset="0"/>
                  <a:ea typeface="微软雅黑" pitchFamily="34" charset="-122"/>
                </a:rPr>
                <a:t>标题</a:t>
              </a:r>
              <a:endParaRPr lang="en-US" altLang="zh-CN" b="0" kern="0" dirty="0" smtClean="0">
                <a:solidFill>
                  <a:srgbClr val="646464"/>
                </a:solidFill>
                <a:latin typeface="Arial" pitchFamily="34" charset="0"/>
                <a:ea typeface="微软雅黑" pitchFamily="34" charset="-122"/>
              </a:endParaRPr>
            </a:p>
            <a:p>
              <a:pPr>
                <a:lnSpc>
                  <a:spcPct val="150000"/>
                </a:lnSpc>
                <a:defRPr/>
              </a:pPr>
              <a:r>
                <a:rPr lang="zh-CN" altLang="en-US" sz="1100" b="0" kern="0" dirty="0">
                  <a:solidFill>
                    <a:srgbClr val="646464"/>
                  </a:solidFill>
                  <a:latin typeface="Arial" pitchFamily="34" charset="0"/>
                  <a:ea typeface="微软雅黑" pitchFamily="34" charset="-122"/>
                </a:rPr>
                <a:t>点击此处添加段落文本</a:t>
              </a:r>
            </a:p>
            <a:p>
              <a:pPr>
                <a:lnSpc>
                  <a:spcPct val="150000"/>
                </a:lnSpc>
                <a:defRPr/>
              </a:pPr>
              <a:r>
                <a:rPr lang="zh-CN" altLang="en-US" sz="1100" b="0" kern="0" dirty="0">
                  <a:solidFill>
                    <a:srgbClr val="646464"/>
                  </a:solidFill>
                  <a:latin typeface="Arial" pitchFamily="34" charset="0"/>
                  <a:ea typeface="微软雅黑" pitchFamily="34" charset="-122"/>
                </a:rPr>
                <a:t>点击此处添加段落文本</a:t>
              </a:r>
            </a:p>
          </p:txBody>
        </p:sp>
      </p:grpSp>
      <p:grpSp>
        <p:nvGrpSpPr>
          <p:cNvPr id="75" name="组合 74"/>
          <p:cNvGrpSpPr/>
          <p:nvPr/>
        </p:nvGrpSpPr>
        <p:grpSpPr>
          <a:xfrm>
            <a:off x="2635776" y="1112769"/>
            <a:ext cx="1811457" cy="1430999"/>
            <a:chOff x="2293144" y="1916832"/>
            <a:chExt cx="1925931" cy="1502549"/>
          </a:xfrm>
        </p:grpSpPr>
        <p:cxnSp>
          <p:nvCxnSpPr>
            <p:cNvPr id="76" name="直接连接符 75"/>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77" name="TextBox 76"/>
            <p:cNvSpPr txBox="1"/>
            <p:nvPr/>
          </p:nvSpPr>
          <p:spPr>
            <a:xfrm>
              <a:off x="2293144" y="1916832"/>
              <a:ext cx="1925931" cy="1034736"/>
            </a:xfrm>
            <a:prstGeom prst="rect">
              <a:avLst/>
            </a:prstGeom>
            <a:noFill/>
          </p:spPr>
          <p:txBody>
            <a:bodyPr wrap="square" rtlCol="0">
              <a:spAutoFit/>
            </a:bodyPr>
            <a:lstStyle/>
            <a:p>
              <a:pPr>
                <a:lnSpc>
                  <a:spcPct val="150000"/>
                </a:lnSpc>
                <a:defRPr/>
              </a:pPr>
              <a:r>
                <a:rPr lang="zh-CN" altLang="en-US" b="0" kern="0" dirty="0" smtClean="0">
                  <a:solidFill>
                    <a:srgbClr val="646464"/>
                  </a:solidFill>
                  <a:latin typeface="Arial" pitchFamily="34" charset="0"/>
                  <a:ea typeface="微软雅黑" pitchFamily="34" charset="-122"/>
                </a:rPr>
                <a:t>此处添加</a:t>
              </a:r>
              <a:r>
                <a:rPr lang="zh-CN" altLang="en-US" b="0" kern="0" dirty="0">
                  <a:solidFill>
                    <a:srgbClr val="646464"/>
                  </a:solidFill>
                  <a:latin typeface="Arial" pitchFamily="34" charset="0"/>
                  <a:ea typeface="微软雅黑" pitchFamily="34" charset="-122"/>
                </a:rPr>
                <a:t>标题</a:t>
              </a:r>
              <a:endParaRPr lang="en-US" altLang="zh-CN" b="0" kern="0" dirty="0" smtClean="0">
                <a:solidFill>
                  <a:srgbClr val="646464"/>
                </a:solidFill>
                <a:latin typeface="Arial" pitchFamily="34" charset="0"/>
                <a:ea typeface="微软雅黑" pitchFamily="34" charset="-122"/>
              </a:endParaRPr>
            </a:p>
            <a:p>
              <a:pPr>
                <a:lnSpc>
                  <a:spcPct val="150000"/>
                </a:lnSpc>
                <a:defRPr/>
              </a:pPr>
              <a:r>
                <a:rPr lang="zh-CN" altLang="en-US" sz="1100" b="0" kern="0" dirty="0">
                  <a:solidFill>
                    <a:srgbClr val="646464"/>
                  </a:solidFill>
                  <a:latin typeface="Arial" pitchFamily="34" charset="0"/>
                  <a:ea typeface="微软雅黑" pitchFamily="34" charset="-122"/>
                </a:rPr>
                <a:t>点击此处添加段落文本</a:t>
              </a:r>
            </a:p>
            <a:p>
              <a:pPr>
                <a:lnSpc>
                  <a:spcPct val="150000"/>
                </a:lnSpc>
                <a:defRPr/>
              </a:pPr>
              <a:r>
                <a:rPr lang="zh-CN" altLang="en-US" sz="1100" b="0" kern="0" dirty="0">
                  <a:solidFill>
                    <a:srgbClr val="646464"/>
                  </a:solidFill>
                  <a:latin typeface="Arial" pitchFamily="34" charset="0"/>
                  <a:ea typeface="微软雅黑" pitchFamily="34" charset="-122"/>
                </a:rPr>
                <a:t>点击此处添加段落文本</a:t>
              </a:r>
            </a:p>
          </p:txBody>
        </p:sp>
      </p:grpSp>
      <p:grpSp>
        <p:nvGrpSpPr>
          <p:cNvPr id="78" name="组合 77"/>
          <p:cNvGrpSpPr/>
          <p:nvPr/>
        </p:nvGrpSpPr>
        <p:grpSpPr>
          <a:xfrm>
            <a:off x="4279883" y="3101561"/>
            <a:ext cx="1811457" cy="1414405"/>
            <a:chOff x="3641104" y="3980384"/>
            <a:chExt cx="1925931" cy="1485125"/>
          </a:xfrm>
        </p:grpSpPr>
        <p:cxnSp>
          <p:nvCxnSpPr>
            <p:cNvPr id="79" name="直接连接符 78"/>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80" name="TextBox 79"/>
            <p:cNvSpPr txBox="1"/>
            <p:nvPr/>
          </p:nvSpPr>
          <p:spPr>
            <a:xfrm>
              <a:off x="3641104" y="4368593"/>
              <a:ext cx="1925931" cy="1096916"/>
            </a:xfrm>
            <a:prstGeom prst="rect">
              <a:avLst/>
            </a:prstGeom>
            <a:noFill/>
          </p:spPr>
          <p:txBody>
            <a:bodyPr wrap="square" rtlCol="0">
              <a:spAutoFit/>
            </a:bodyPr>
            <a:lstStyle/>
            <a:p>
              <a:pPr>
                <a:lnSpc>
                  <a:spcPct val="150000"/>
                </a:lnSpc>
                <a:defRPr/>
              </a:pPr>
              <a:r>
                <a:rPr lang="zh-CN" altLang="en-US" b="0" kern="0" dirty="0" smtClean="0">
                  <a:solidFill>
                    <a:schemeClr val="tx1">
                      <a:lumMod val="65000"/>
                      <a:lumOff val="35000"/>
                    </a:schemeClr>
                  </a:solidFill>
                  <a:latin typeface="Arial" pitchFamily="34" charset="0"/>
                  <a:ea typeface="微软雅黑" pitchFamily="34" charset="-122"/>
                </a:rPr>
                <a:t>此处添加</a:t>
              </a:r>
              <a:r>
                <a:rPr lang="zh-CN" altLang="en-US" b="0" kern="0" dirty="0">
                  <a:solidFill>
                    <a:schemeClr val="tx1">
                      <a:lumMod val="65000"/>
                      <a:lumOff val="35000"/>
                    </a:schemeClr>
                  </a:solidFill>
                  <a:latin typeface="Arial" pitchFamily="34" charset="0"/>
                  <a:ea typeface="微软雅黑" pitchFamily="34" charset="-122"/>
                </a:rPr>
                <a:t>标题</a:t>
              </a:r>
              <a:endParaRPr lang="en-US" altLang="zh-CN" b="0" kern="0" dirty="0" smtClean="0">
                <a:solidFill>
                  <a:schemeClr val="tx1">
                    <a:lumMod val="65000"/>
                    <a:lumOff val="35000"/>
                  </a:schemeClr>
                </a:solidFill>
                <a:latin typeface="Arial" pitchFamily="34" charset="0"/>
                <a:ea typeface="微软雅黑" pitchFamily="34" charset="-122"/>
              </a:endParaRPr>
            </a:p>
            <a:p>
              <a:pPr>
                <a:lnSpc>
                  <a:spcPct val="150000"/>
                </a:lnSpc>
                <a:defRPr/>
              </a:pPr>
              <a:r>
                <a:rPr lang="zh-CN" altLang="en-US" sz="1100" b="0" kern="0" dirty="0">
                  <a:solidFill>
                    <a:schemeClr val="tx1">
                      <a:lumMod val="65000"/>
                      <a:lumOff val="35000"/>
                    </a:schemeClr>
                  </a:solidFill>
                  <a:latin typeface="Arial" pitchFamily="34" charset="0"/>
                  <a:ea typeface="微软雅黑" pitchFamily="34" charset="-122"/>
                </a:rPr>
                <a:t>点击此处添加段落文本</a:t>
              </a:r>
            </a:p>
            <a:p>
              <a:pPr>
                <a:lnSpc>
                  <a:spcPct val="150000"/>
                </a:lnSpc>
                <a:defRPr/>
              </a:pPr>
              <a:r>
                <a:rPr lang="zh-CN" altLang="en-US" sz="1100" b="0" kern="0" dirty="0">
                  <a:solidFill>
                    <a:schemeClr val="tx1">
                      <a:lumMod val="65000"/>
                      <a:lumOff val="35000"/>
                    </a:schemeClr>
                  </a:solidFill>
                  <a:latin typeface="Arial" pitchFamily="34" charset="0"/>
                  <a:ea typeface="微软雅黑" pitchFamily="34" charset="-122"/>
                </a:rPr>
                <a:t>点击此处添加段落文本</a:t>
              </a:r>
            </a:p>
          </p:txBody>
        </p:sp>
      </p:grpSp>
      <p:grpSp>
        <p:nvGrpSpPr>
          <p:cNvPr id="81" name="组合 80"/>
          <p:cNvGrpSpPr/>
          <p:nvPr/>
        </p:nvGrpSpPr>
        <p:grpSpPr>
          <a:xfrm>
            <a:off x="5990281" y="1112769"/>
            <a:ext cx="1811457" cy="1430999"/>
            <a:chOff x="5044092" y="1916832"/>
            <a:chExt cx="1925931" cy="1502549"/>
          </a:xfrm>
        </p:grpSpPr>
        <p:cxnSp>
          <p:nvCxnSpPr>
            <p:cNvPr id="82" name="直接连接符 81"/>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83" name="TextBox 82"/>
            <p:cNvSpPr txBox="1"/>
            <p:nvPr/>
          </p:nvSpPr>
          <p:spPr>
            <a:xfrm>
              <a:off x="5044092" y="1916832"/>
              <a:ext cx="1925931" cy="1096916"/>
            </a:xfrm>
            <a:prstGeom prst="rect">
              <a:avLst/>
            </a:prstGeom>
            <a:noFill/>
          </p:spPr>
          <p:txBody>
            <a:bodyPr wrap="square" rtlCol="0">
              <a:spAutoFit/>
            </a:bodyPr>
            <a:lstStyle/>
            <a:p>
              <a:pPr>
                <a:lnSpc>
                  <a:spcPct val="150000"/>
                </a:lnSpc>
                <a:defRPr/>
              </a:pPr>
              <a:r>
                <a:rPr lang="zh-CN" altLang="en-US" b="0" kern="0" dirty="0" smtClean="0">
                  <a:solidFill>
                    <a:srgbClr val="C00000"/>
                  </a:solidFill>
                  <a:latin typeface="Arial" pitchFamily="34" charset="0"/>
                  <a:ea typeface="微软雅黑" pitchFamily="34" charset="-122"/>
                </a:rPr>
                <a:t>此处添加</a:t>
              </a:r>
              <a:r>
                <a:rPr lang="zh-CN" altLang="en-US" b="0" kern="0" dirty="0">
                  <a:solidFill>
                    <a:srgbClr val="C00000"/>
                  </a:solidFill>
                  <a:latin typeface="Arial" pitchFamily="34" charset="0"/>
                  <a:ea typeface="微软雅黑" pitchFamily="34" charset="-122"/>
                </a:rPr>
                <a:t>标题</a:t>
              </a:r>
              <a:endParaRPr lang="en-US" altLang="zh-CN" b="0" kern="0" dirty="0" smtClean="0">
                <a:solidFill>
                  <a:srgbClr val="C00000"/>
                </a:solidFill>
                <a:latin typeface="Arial" pitchFamily="34" charset="0"/>
                <a:ea typeface="微软雅黑" pitchFamily="34" charset="-122"/>
              </a:endParaRPr>
            </a:p>
            <a:p>
              <a:pPr>
                <a:lnSpc>
                  <a:spcPct val="150000"/>
                </a:lnSpc>
                <a:defRPr/>
              </a:pPr>
              <a:r>
                <a:rPr lang="zh-CN" altLang="en-US" sz="1100" b="0" kern="0" dirty="0">
                  <a:solidFill>
                    <a:srgbClr val="C00000"/>
                  </a:solidFill>
                  <a:latin typeface="Arial" pitchFamily="34" charset="0"/>
                  <a:ea typeface="微软雅黑" pitchFamily="34" charset="-122"/>
                </a:rPr>
                <a:t>点击此处添加段落文本</a:t>
              </a:r>
            </a:p>
            <a:p>
              <a:pPr>
                <a:lnSpc>
                  <a:spcPct val="150000"/>
                </a:lnSpc>
                <a:defRPr/>
              </a:pPr>
              <a:r>
                <a:rPr lang="zh-CN" altLang="en-US" sz="1100" b="0" kern="0" dirty="0">
                  <a:solidFill>
                    <a:srgbClr val="C00000"/>
                  </a:solidFill>
                  <a:latin typeface="Arial" pitchFamily="34" charset="0"/>
                  <a:ea typeface="微软雅黑" pitchFamily="34" charset="-122"/>
                </a:rPr>
                <a:t>点击此处添加段落文本</a:t>
              </a:r>
            </a:p>
          </p:txBody>
        </p:sp>
      </p:grpSp>
    </p:spTree>
    <p:extLst>
      <p:ext uri="{BB962C8B-B14F-4D97-AF65-F5344CB8AC3E}">
        <p14:creationId xmlns:p14="http://schemas.microsoft.com/office/powerpoint/2010/main" val="1918002177"/>
      </p:ext>
    </p:extLst>
  </p:cSld>
  <p:clrMapOvr>
    <a:masterClrMapping/>
  </p:clrMapOvr>
  <mc:AlternateContent xmlns:mc="http://schemas.openxmlformats.org/markup-compatibility/2006" xmlns:p14="http://schemas.microsoft.com/office/powerpoint/2010/main">
    <mc:Choice Requires="p14">
      <p:transition spd="slow" p14:dur="2500" advClick="0" advTm="10000">
        <p:checker/>
      </p:transition>
    </mc:Choice>
    <mc:Fallback xmlns="">
      <p:transition spd="slow" advClick="0" advTm="10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250" fill="hold"/>
                                        <p:tgtEl>
                                          <p:spTgt spid="66"/>
                                        </p:tgtEl>
                                        <p:attrNameLst>
                                          <p:attrName>ppt_x</p:attrName>
                                        </p:attrNameLst>
                                      </p:cBhvr>
                                      <p:tavLst>
                                        <p:tav tm="0">
                                          <p:val>
                                            <p:strVal val="0-#ppt_w/2"/>
                                          </p:val>
                                        </p:tav>
                                        <p:tav tm="100000">
                                          <p:val>
                                            <p:strVal val="#ppt_x"/>
                                          </p:val>
                                        </p:tav>
                                      </p:tavLst>
                                    </p:anim>
                                    <p:anim calcmode="lin" valueType="num">
                                      <p:cBhvr additive="base">
                                        <p:cTn id="17" dur="250" fill="hold"/>
                                        <p:tgtEl>
                                          <p:spTgt spid="6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5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250" fill="hold"/>
                                        <p:tgtEl>
                                          <p:spTgt spid="38"/>
                                        </p:tgtEl>
                                        <p:attrNameLst>
                                          <p:attrName>ppt_x</p:attrName>
                                        </p:attrNameLst>
                                      </p:cBhvr>
                                      <p:tavLst>
                                        <p:tav tm="0">
                                          <p:val>
                                            <p:strVal val="0-#ppt_w/2"/>
                                          </p:val>
                                        </p:tav>
                                        <p:tav tm="100000">
                                          <p:val>
                                            <p:strVal val="#ppt_x"/>
                                          </p:val>
                                        </p:tav>
                                      </p:tavLst>
                                    </p:anim>
                                    <p:anim calcmode="lin" valueType="num">
                                      <p:cBhvr additive="base">
                                        <p:cTn id="21" dur="250" fill="hold"/>
                                        <p:tgtEl>
                                          <p:spTgt spid="3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50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250" fill="hold"/>
                                        <p:tgtEl>
                                          <p:spTgt spid="37"/>
                                        </p:tgtEl>
                                        <p:attrNameLst>
                                          <p:attrName>ppt_x</p:attrName>
                                        </p:attrNameLst>
                                      </p:cBhvr>
                                      <p:tavLst>
                                        <p:tav tm="0">
                                          <p:val>
                                            <p:strVal val="0-#ppt_w/2"/>
                                          </p:val>
                                        </p:tav>
                                        <p:tav tm="100000">
                                          <p:val>
                                            <p:strVal val="#ppt_x"/>
                                          </p:val>
                                        </p:tav>
                                      </p:tavLst>
                                    </p:anim>
                                    <p:anim calcmode="lin" valueType="num">
                                      <p:cBhvr additive="base">
                                        <p:cTn id="25" dur="25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75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250" fill="hold"/>
                                        <p:tgtEl>
                                          <p:spTgt spid="67"/>
                                        </p:tgtEl>
                                        <p:attrNameLst>
                                          <p:attrName>ppt_x</p:attrName>
                                        </p:attrNameLst>
                                      </p:cBhvr>
                                      <p:tavLst>
                                        <p:tav tm="0">
                                          <p:val>
                                            <p:strVal val="0-#ppt_w/2"/>
                                          </p:val>
                                        </p:tav>
                                        <p:tav tm="100000">
                                          <p:val>
                                            <p:strVal val="#ppt_x"/>
                                          </p:val>
                                        </p:tav>
                                      </p:tavLst>
                                    </p:anim>
                                    <p:anim calcmode="lin" valueType="num">
                                      <p:cBhvr additive="base">
                                        <p:cTn id="29" dur="250" fill="hold"/>
                                        <p:tgtEl>
                                          <p:spTgt spid="6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anim calcmode="lin" valueType="num">
                                      <p:cBhvr>
                                        <p:cTn id="34" dur="500" fill="hold"/>
                                        <p:tgtEl>
                                          <p:spTgt spid="68"/>
                                        </p:tgtEl>
                                        <p:attrNameLst>
                                          <p:attrName>ppt_x</p:attrName>
                                        </p:attrNameLst>
                                      </p:cBhvr>
                                      <p:tavLst>
                                        <p:tav tm="0">
                                          <p:val>
                                            <p:strVal val="#ppt_x"/>
                                          </p:val>
                                        </p:tav>
                                        <p:tav tm="100000">
                                          <p:val>
                                            <p:strVal val="#ppt_x"/>
                                          </p:val>
                                        </p:tav>
                                      </p:tavLst>
                                    </p:anim>
                                    <p:anim calcmode="lin" valueType="num">
                                      <p:cBhvr>
                                        <p:cTn id="35" dur="500" fill="hold"/>
                                        <p:tgtEl>
                                          <p:spTgt spid="6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anim calcmode="lin" valueType="num">
                                      <p:cBhvr>
                                        <p:cTn id="39" dur="500" fill="hold"/>
                                        <p:tgtEl>
                                          <p:spTgt spid="69"/>
                                        </p:tgtEl>
                                        <p:attrNameLst>
                                          <p:attrName>ppt_x</p:attrName>
                                        </p:attrNameLst>
                                      </p:cBhvr>
                                      <p:tavLst>
                                        <p:tav tm="0">
                                          <p:val>
                                            <p:strVal val="#ppt_x"/>
                                          </p:val>
                                        </p:tav>
                                        <p:tav tm="100000">
                                          <p:val>
                                            <p:strVal val="#ppt_x"/>
                                          </p:val>
                                        </p:tav>
                                      </p:tavLst>
                                    </p:anim>
                                    <p:anim calcmode="lin" valueType="num">
                                      <p:cBhvr>
                                        <p:cTn id="40" dur="500" fill="hold"/>
                                        <p:tgtEl>
                                          <p:spTgt spid="69"/>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anim calcmode="lin" valueType="num">
                                      <p:cBhvr>
                                        <p:cTn id="44" dur="500" fill="hold"/>
                                        <p:tgtEl>
                                          <p:spTgt spid="70"/>
                                        </p:tgtEl>
                                        <p:attrNameLst>
                                          <p:attrName>ppt_x</p:attrName>
                                        </p:attrNameLst>
                                      </p:cBhvr>
                                      <p:tavLst>
                                        <p:tav tm="0">
                                          <p:val>
                                            <p:strVal val="#ppt_x"/>
                                          </p:val>
                                        </p:tav>
                                        <p:tav tm="100000">
                                          <p:val>
                                            <p:strVal val="#ppt_x"/>
                                          </p:val>
                                        </p:tav>
                                      </p:tavLst>
                                    </p:anim>
                                    <p:anim calcmode="lin" valueType="num">
                                      <p:cBhvr>
                                        <p:cTn id="45" dur="500" fill="hold"/>
                                        <p:tgtEl>
                                          <p:spTgt spid="7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anim calcmode="lin" valueType="num">
                                      <p:cBhvr>
                                        <p:cTn id="49" dur="500" fill="hold"/>
                                        <p:tgtEl>
                                          <p:spTgt spid="71"/>
                                        </p:tgtEl>
                                        <p:attrNameLst>
                                          <p:attrName>ppt_x</p:attrName>
                                        </p:attrNameLst>
                                      </p:cBhvr>
                                      <p:tavLst>
                                        <p:tav tm="0">
                                          <p:val>
                                            <p:strVal val="#ppt_x"/>
                                          </p:val>
                                        </p:tav>
                                        <p:tav tm="100000">
                                          <p:val>
                                            <p:strVal val="#ppt_x"/>
                                          </p:val>
                                        </p:tav>
                                      </p:tavLst>
                                    </p:anim>
                                    <p:anim calcmode="lin" valueType="num">
                                      <p:cBhvr>
                                        <p:cTn id="50" dur="500" fill="hold"/>
                                        <p:tgtEl>
                                          <p:spTgt spid="71"/>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2" presetClass="entr" presetSubtype="4" fill="hold"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250"/>
                                        <p:tgtEl>
                                          <p:spTgt spid="72"/>
                                        </p:tgtEl>
                                      </p:cBhvr>
                                    </p:animEffect>
                                  </p:childTnLst>
                                </p:cTn>
                              </p:par>
                              <p:par>
                                <p:cTn id="61" presetID="2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wipe(down)">
                                      <p:cBhvr>
                                        <p:cTn id="63" dur="250"/>
                                        <p:tgtEl>
                                          <p:spTgt spid="75"/>
                                        </p:tgtEl>
                                      </p:cBhvr>
                                    </p:animEffect>
                                  </p:childTnLst>
                                </p:cTn>
                              </p:par>
                              <p:par>
                                <p:cTn id="64" presetID="22" presetClass="entr" presetSubtype="4" fill="hold"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down)">
                                      <p:cBhvr>
                                        <p:cTn id="66" dur="250"/>
                                        <p:tgtEl>
                                          <p:spTgt spid="78"/>
                                        </p:tgtEl>
                                      </p:cBhvr>
                                    </p:animEffect>
                                  </p:childTnLst>
                                </p:cTn>
                              </p:par>
                              <p:par>
                                <p:cTn id="67" presetID="22" presetClass="entr" presetSubtype="4" fill="hold" nodeType="with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wipe(down)">
                                      <p:cBhvr>
                                        <p:cTn id="69"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6" grpId="0" animBg="1"/>
      <p:bldP spid="37" grpId="0" animBg="1"/>
      <p:bldP spid="38" grpId="0" animBg="1"/>
      <p:bldP spid="66" grpId="0" animBg="1"/>
      <p:bldP spid="67" grpId="0" animBg="1"/>
      <p:bldP spid="68" grpId="0"/>
      <p:bldP spid="69" grpId="0"/>
      <p:bldP spid="70" grpId="0"/>
      <p:bldP spid="7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1"/>
  <p:tag name="ISPRING_SCORM_RATE_SLIDES" val="0"/>
  <p:tag name="ISPRING_SCORM_RATE_QUIZZES" val="0"/>
  <p:tag name="ISPRING_SCORM_PASSING_SCORE" val="0.0000000000"/>
  <p:tag name="GENSWF_OUTPUT_FILE_NAME" val="22-"/>
  <p:tag name="ISPRING_RESOURCE_PATHS_HASH_2" val="dd605faedef9b7b7285347d268bb89f5f81ab715"/>
</p:tagLst>
</file>

<file path=ppt/theme/theme1.xml><?xml version="1.0" encoding="utf-8"?>
<a:theme xmlns:a="http://schemas.openxmlformats.org/drawingml/2006/main" name="第一PPT，www.1ppt.com">
  <a:themeElements>
    <a:clrScheme name="自定义 5">
      <a:dk1>
        <a:sysClr val="windowText" lastClr="000000"/>
      </a:dk1>
      <a:lt1>
        <a:sysClr val="window" lastClr="FFFFFF"/>
      </a:lt1>
      <a:dk2>
        <a:srgbClr val="1F497D"/>
      </a:dk2>
      <a:lt2>
        <a:srgbClr val="FFC000"/>
      </a:lt2>
      <a:accent1>
        <a:srgbClr val="FF6600"/>
      </a:accent1>
      <a:accent2>
        <a:srgbClr val="FF0000"/>
      </a:accent2>
      <a:accent3>
        <a:srgbClr val="FFC000"/>
      </a:accent3>
      <a:accent4>
        <a:srgbClr val="FFC000"/>
      </a:accent4>
      <a:accent5>
        <a:srgbClr val="FF6600"/>
      </a:accent5>
      <a:accent6>
        <a:srgbClr val="F79646"/>
      </a:accent6>
      <a:hlink>
        <a:srgbClr val="0000FF"/>
      </a:hlink>
      <a:folHlink>
        <a:srgbClr val="80008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7961</TotalTime>
  <Words>3479</Words>
  <Application>Microsoft Office PowerPoint</Application>
  <PresentationFormat>全屏显示(16:9)</PresentationFormat>
  <Paragraphs>342</Paragraphs>
  <Slides>28</Slides>
  <Notes>27</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cp:lastModifiedBy>Windows User</cp:lastModifiedBy>
  <cp:revision>221</cp:revision>
  <dcterms:created xsi:type="dcterms:W3CDTF">2010-02-22T07:41:47Z</dcterms:created>
  <dcterms:modified xsi:type="dcterms:W3CDTF">2018-09-03T02:15:22Z</dcterms:modified>
</cp:coreProperties>
</file>