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31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4" r:id="rId1"/>
  </p:sldMasterIdLst>
  <p:notesMasterIdLst>
    <p:notesMasterId r:id="rId30"/>
  </p:notesMasterIdLst>
  <p:sldIdLst>
    <p:sldId id="256" r:id="rId2"/>
    <p:sldId id="277" r:id="rId3"/>
    <p:sldId id="278" r:id="rId4"/>
    <p:sldId id="262" r:id="rId5"/>
    <p:sldId id="270" r:id="rId6"/>
    <p:sldId id="263" r:id="rId7"/>
    <p:sldId id="264" r:id="rId8"/>
    <p:sldId id="265" r:id="rId9"/>
    <p:sldId id="279" r:id="rId10"/>
    <p:sldId id="257" r:id="rId11"/>
    <p:sldId id="267" r:id="rId12"/>
    <p:sldId id="268" r:id="rId13"/>
    <p:sldId id="269" r:id="rId14"/>
    <p:sldId id="271" r:id="rId15"/>
    <p:sldId id="280" r:id="rId16"/>
    <p:sldId id="273" r:id="rId17"/>
    <p:sldId id="258" r:id="rId18"/>
    <p:sldId id="275" r:id="rId19"/>
    <p:sldId id="259" r:id="rId20"/>
    <p:sldId id="260" r:id="rId21"/>
    <p:sldId id="281" r:id="rId22"/>
    <p:sldId id="261" r:id="rId23"/>
    <p:sldId id="266" r:id="rId24"/>
    <p:sldId id="272" r:id="rId25"/>
    <p:sldId id="274" r:id="rId26"/>
    <p:sldId id="276" r:id="rId27"/>
    <p:sldId id="282" r:id="rId28"/>
    <p:sldId id="283" r:id="rId29"/>
  </p:sldIdLst>
  <p:sldSz cx="9144000" cy="5143500" type="screen16x9"/>
  <p:notesSz cx="6858000" cy="9144000"/>
  <p:custShowLst>
    <p:custShow name="自定义放映 1" id="0">
      <p:sldLst>
        <p:sld r:id="rId2"/>
        <p:sld r:id="rId28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1" userDrawn="1">
          <p15:clr>
            <a:srgbClr val="A4A3A4"/>
          </p15:clr>
        </p15:guide>
        <p15:guide id="2" pos="2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87E"/>
    <a:srgbClr val="3BCCFF"/>
    <a:srgbClr val="004274"/>
    <a:srgbClr val="34A3FF"/>
    <a:srgbClr val="29C7FF"/>
    <a:srgbClr val="0067B4"/>
    <a:srgbClr val="FF1919"/>
    <a:srgbClr val="FF2D2D"/>
    <a:srgbClr val="FF3300"/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8" autoAdjust="0"/>
    <p:restoredTop sz="94464" autoAdjust="0"/>
  </p:normalViewPr>
  <p:slideViewPr>
    <p:cSldViewPr>
      <p:cViewPr>
        <p:scale>
          <a:sx n="100" d="100"/>
          <a:sy n="100" d="100"/>
        </p:scale>
        <p:origin x="1032" y="936"/>
      </p:cViewPr>
      <p:guideLst>
        <p:guide orient="horz" pos="1511"/>
        <p:guide pos="29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zh-CN" altLang="en-US"/>
              <a:t>单击此处添加标题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930D33-079D-4CA9-A1E7-7078CAC5F2FE}" type="slidenum">
              <a:rPr lang="zh-CN" alt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30D33-079D-4CA9-A1E7-7078CAC5F2FE}" type="slidenum">
              <a:rPr lang="zh-CN" alt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63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60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1FB53-074E-453F-8BCF-006D7CFC3C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749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1FB53-074E-453F-8BCF-006D7CFC3C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644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1FB53-074E-453F-8BCF-006D7CFC3C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68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1FB53-074E-453F-8BCF-006D7CFC3C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86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30D33-079D-4CA9-A1E7-7078CAC5F2FE}" type="slidenum">
              <a:rPr lang="zh-CN" alt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20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1FB53-074E-453F-8BCF-006D7CFC3C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034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856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1FB53-074E-453F-8BCF-006D7CFC3C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161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72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30D33-079D-4CA9-A1E7-7078CAC5F2FE}" type="slidenum">
              <a:rPr lang="zh-CN" alt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84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26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30D33-079D-4CA9-A1E7-7078CAC5F2FE}" type="slidenum">
              <a:rPr lang="zh-CN" alt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6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598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1FB53-074E-453F-8BCF-006D7CFC3C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24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1FB53-074E-453F-8BCF-006D7CFC3C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570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1FB53-074E-453F-8BCF-006D7CFC3C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041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1FB53-074E-453F-8BCF-006D7CFC3C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351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930D33-079D-4CA9-A1E7-7078CAC5F2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95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30D33-079D-4CA9-A1E7-7078CAC5F2FE}" type="slidenum">
              <a:rPr lang="zh-CN" alt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7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66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1FB53-074E-453F-8BCF-006D7CFC3C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99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47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1FB53-074E-453F-8BCF-006D7CFC3C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245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1FB53-074E-453F-8BCF-006D7CFC3C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184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30D33-079D-4CA9-A1E7-7078CAC5F2FE}" type="slidenum">
              <a:rPr lang="zh-CN" alt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531" y="0"/>
            <a:ext cx="9144000" cy="66680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997680" y="519996"/>
            <a:ext cx="8146320" cy="1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00" y="133414"/>
            <a:ext cx="761980" cy="7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010" y="-76198"/>
            <a:ext cx="9220078" cy="52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4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iro.wu\Desktop\图片1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9182100" cy="5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4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34957" y="0"/>
            <a:ext cx="917895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39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531" y="0"/>
            <a:ext cx="9144000" cy="6668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997680" y="519997"/>
            <a:ext cx="81463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00" y="152811"/>
            <a:ext cx="761980" cy="7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8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27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49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289" r:id="rId6"/>
    <p:sldLayoutId id="2147484310" r:id="rId7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3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8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8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2835" y="496766"/>
            <a:ext cx="2296318" cy="2213116"/>
          </a:xfrm>
          <a:prstGeom prst="rect">
            <a:avLst/>
          </a:prstGeom>
        </p:spPr>
      </p:pic>
      <p:sp>
        <p:nvSpPr>
          <p:cNvPr id="81" name="TextBox 5"/>
          <p:cNvSpPr txBox="1">
            <a:spLocks noChangeArrowheads="1"/>
          </p:cNvSpPr>
          <p:nvPr/>
        </p:nvSpPr>
        <p:spPr bwMode="auto">
          <a:xfrm>
            <a:off x="2352629" y="3876070"/>
            <a:ext cx="4916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年终总结 </a:t>
            </a:r>
            <a:r>
              <a: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\ </a:t>
            </a:r>
            <a:r>
              <a:rPr lang="zh-CN" altLang="en-US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新年计划 </a:t>
            </a:r>
            <a:r>
              <a: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\ </a:t>
            </a:r>
            <a:r>
              <a:rPr lang="zh-CN" altLang="en-US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述职报告 </a:t>
            </a:r>
            <a:r>
              <a: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\ </a:t>
            </a:r>
            <a:r>
              <a:rPr lang="zh-CN" altLang="en-US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工作汇报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1316288" y="2876542"/>
            <a:ext cx="698941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公安警察工</a:t>
            </a:r>
            <a:r>
              <a:rPr lang="zh-CN" altLang="en-US" sz="5400" dirty="0" smtClean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作</a:t>
            </a:r>
            <a:r>
              <a:rPr lang="zh-CN" altLang="en-US" sz="5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汇报</a:t>
            </a:r>
            <a:r>
              <a:rPr lang="en-US" altLang="zh-CN" sz="5400" dirty="0" smtClean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PPT</a:t>
            </a:r>
            <a:endParaRPr lang="zh-CN" altLang="en-US" sz="5400" dirty="0">
              <a:solidFill>
                <a:schemeClr val="bg1"/>
              </a:solidFill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33" objId="10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581306" y="1492193"/>
            <a:ext cx="1861058" cy="2215788"/>
            <a:chOff x="1827008" y="2120901"/>
            <a:chExt cx="2298700" cy="2736849"/>
          </a:xfrm>
        </p:grpSpPr>
        <p:sp>
          <p:nvSpPr>
            <p:cNvPr id="10" name="矩形 9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199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199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96877" y="1492193"/>
            <a:ext cx="1861058" cy="2215788"/>
            <a:chOff x="1827008" y="2120901"/>
            <a:chExt cx="2298700" cy="2736849"/>
          </a:xfrm>
        </p:grpSpPr>
        <p:sp>
          <p:nvSpPr>
            <p:cNvPr id="13" name="矩形 12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199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199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812448" y="1492193"/>
            <a:ext cx="1861058" cy="2215788"/>
            <a:chOff x="1827008" y="2120901"/>
            <a:chExt cx="2298700" cy="2736849"/>
          </a:xfrm>
        </p:grpSpPr>
        <p:sp>
          <p:nvSpPr>
            <p:cNvPr id="16" name="矩形 15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199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199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5734" y="1492193"/>
            <a:ext cx="1861058" cy="2215788"/>
            <a:chOff x="1827008" y="2120901"/>
            <a:chExt cx="2298700" cy="2736849"/>
          </a:xfrm>
        </p:grpSpPr>
        <p:sp>
          <p:nvSpPr>
            <p:cNvPr id="19" name="矩形 18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199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199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1" name="文本框 29"/>
          <p:cNvSpPr txBox="1"/>
          <p:nvPr/>
        </p:nvSpPr>
        <p:spPr>
          <a:xfrm>
            <a:off x="770660" y="1512941"/>
            <a:ext cx="1251206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99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项目一</a:t>
            </a:r>
          </a:p>
        </p:txBody>
      </p:sp>
      <p:sp>
        <p:nvSpPr>
          <p:cNvPr id="22" name="文本框 30"/>
          <p:cNvSpPr txBox="1"/>
          <p:nvPr/>
        </p:nvSpPr>
        <p:spPr>
          <a:xfrm>
            <a:off x="5001803" y="1512941"/>
            <a:ext cx="1251206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99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项目三</a:t>
            </a:r>
          </a:p>
        </p:txBody>
      </p:sp>
      <p:sp>
        <p:nvSpPr>
          <p:cNvPr id="23" name="文本框 31"/>
          <p:cNvSpPr txBox="1"/>
          <p:nvPr/>
        </p:nvSpPr>
        <p:spPr>
          <a:xfrm>
            <a:off x="2886232" y="1512941"/>
            <a:ext cx="1251206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99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项目二</a:t>
            </a:r>
          </a:p>
        </p:txBody>
      </p:sp>
      <p:sp>
        <p:nvSpPr>
          <p:cNvPr id="24" name="文本框 32"/>
          <p:cNvSpPr txBox="1"/>
          <p:nvPr/>
        </p:nvSpPr>
        <p:spPr>
          <a:xfrm>
            <a:off x="7117374" y="1512941"/>
            <a:ext cx="1251206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99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项目四</a:t>
            </a:r>
          </a:p>
        </p:txBody>
      </p:sp>
      <p:sp>
        <p:nvSpPr>
          <p:cNvPr id="25" name="文本框 33"/>
          <p:cNvSpPr txBox="1"/>
          <p:nvPr/>
        </p:nvSpPr>
        <p:spPr>
          <a:xfrm>
            <a:off x="770660" y="2165618"/>
            <a:ext cx="1251206" cy="119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在这里添加你的文字，图片也可以，记得加满哦。在这里添加你的文字，图片也可以，记得加满哦。</a:t>
            </a:r>
          </a:p>
        </p:txBody>
      </p:sp>
      <p:sp>
        <p:nvSpPr>
          <p:cNvPr id="26" name="文本框 34"/>
          <p:cNvSpPr txBox="1"/>
          <p:nvPr/>
        </p:nvSpPr>
        <p:spPr>
          <a:xfrm>
            <a:off x="2891136" y="2165618"/>
            <a:ext cx="1251206" cy="119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在这里添加你的文字，图片也可以，记得加满哦。在这里添加你的文字，图片也可以，记得加满哦。</a:t>
            </a:r>
          </a:p>
        </p:txBody>
      </p:sp>
      <p:sp>
        <p:nvSpPr>
          <p:cNvPr id="27" name="文本框 35"/>
          <p:cNvSpPr txBox="1"/>
          <p:nvPr/>
        </p:nvSpPr>
        <p:spPr>
          <a:xfrm>
            <a:off x="5011612" y="2165618"/>
            <a:ext cx="1251206" cy="119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在这里添加你的文字，图片也可以，记得加满哦。在这里添加你的文字，图片也可以，记得加满哦。</a:t>
            </a:r>
          </a:p>
        </p:txBody>
      </p:sp>
      <p:sp>
        <p:nvSpPr>
          <p:cNvPr id="28" name="文本框 36"/>
          <p:cNvSpPr txBox="1"/>
          <p:nvPr/>
        </p:nvSpPr>
        <p:spPr>
          <a:xfrm>
            <a:off x="7132087" y="2165618"/>
            <a:ext cx="1251206" cy="119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在这里添加你的文字，图片也可以，记得加满哦。在这里添加你的文字，图片也可以，记得加满哦。</a:t>
            </a:r>
          </a:p>
        </p:txBody>
      </p:sp>
      <p:sp>
        <p:nvSpPr>
          <p:cNvPr id="29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29818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3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>
            <a:spLocks/>
          </p:cNvSpPr>
          <p:nvPr/>
        </p:nvSpPr>
        <p:spPr bwMode="auto">
          <a:xfrm>
            <a:off x="36279" y="483518"/>
            <a:ext cx="5467950" cy="4740231"/>
          </a:xfrm>
          <a:custGeom>
            <a:avLst/>
            <a:gdLst>
              <a:gd name="T0" fmla="*/ 0 w 3668"/>
              <a:gd name="T1" fmla="*/ 2147483647 h 3785"/>
              <a:gd name="T2" fmla="*/ 2147483647 w 3668"/>
              <a:gd name="T3" fmla="*/ 2147483647 h 3785"/>
              <a:gd name="T4" fmla="*/ 2147483647 w 3668"/>
              <a:gd name="T5" fmla="*/ 2147483647 h 3785"/>
              <a:gd name="T6" fmla="*/ 2147483647 w 3668"/>
              <a:gd name="T7" fmla="*/ 2147483647 h 3785"/>
              <a:gd name="T8" fmla="*/ 2147483647 w 3668"/>
              <a:gd name="T9" fmla="*/ 2147483647 h 3785"/>
              <a:gd name="T10" fmla="*/ 2147483647 w 3668"/>
              <a:gd name="T11" fmla="*/ 2147483647 h 3785"/>
              <a:gd name="T12" fmla="*/ 2147483647 w 3668"/>
              <a:gd name="T13" fmla="*/ 2147483647 h 3785"/>
              <a:gd name="T14" fmla="*/ 2147483647 w 3668"/>
              <a:gd name="T15" fmla="*/ 2147483647 h 3785"/>
              <a:gd name="T16" fmla="*/ 2147483647 w 3668"/>
              <a:gd name="T17" fmla="*/ 2147483647 h 3785"/>
              <a:gd name="T18" fmla="*/ 2147483647 w 3668"/>
              <a:gd name="T19" fmla="*/ 2147483647 h 3785"/>
              <a:gd name="T20" fmla="*/ 2147483647 w 3668"/>
              <a:gd name="T21" fmla="*/ 2147483647 h 3785"/>
              <a:gd name="T22" fmla="*/ 2147483647 w 3668"/>
              <a:gd name="T23" fmla="*/ 2147483647 h 3785"/>
              <a:gd name="T24" fmla="*/ 2147483647 w 3668"/>
              <a:gd name="T25" fmla="*/ 2147483647 h 3785"/>
              <a:gd name="T26" fmla="*/ 2147483647 w 3668"/>
              <a:gd name="T27" fmla="*/ 2147483647 h 3785"/>
              <a:gd name="T28" fmla="*/ 2147483647 w 3668"/>
              <a:gd name="T29" fmla="*/ 0 h 3785"/>
              <a:gd name="T30" fmla="*/ 2147483647 w 3668"/>
              <a:gd name="T31" fmla="*/ 2147483647 h 3785"/>
              <a:gd name="T32" fmla="*/ 2147483647 w 3668"/>
              <a:gd name="T33" fmla="*/ 2147483647 h 3785"/>
              <a:gd name="T34" fmla="*/ 2147483647 w 3668"/>
              <a:gd name="T35" fmla="*/ 2147483647 h 3785"/>
              <a:gd name="T36" fmla="*/ 2147483647 w 3668"/>
              <a:gd name="T37" fmla="*/ 2147483647 h 3785"/>
              <a:gd name="T38" fmla="*/ 2147483647 w 3668"/>
              <a:gd name="T39" fmla="*/ 2147483647 h 3785"/>
              <a:gd name="T40" fmla="*/ 2147483647 w 3668"/>
              <a:gd name="T41" fmla="*/ 2147483647 h 3785"/>
              <a:gd name="T42" fmla="*/ 2147483647 w 3668"/>
              <a:gd name="T43" fmla="*/ 2147483647 h 3785"/>
              <a:gd name="T44" fmla="*/ 2147483647 w 3668"/>
              <a:gd name="T45" fmla="*/ 2147483647 h 3785"/>
              <a:gd name="T46" fmla="*/ 2147483647 w 3668"/>
              <a:gd name="T47" fmla="*/ 2147483647 h 3785"/>
              <a:gd name="T48" fmla="*/ 2147483647 w 3668"/>
              <a:gd name="T49" fmla="*/ 2147483647 h 3785"/>
              <a:gd name="T50" fmla="*/ 2147483647 w 3668"/>
              <a:gd name="T51" fmla="*/ 2147483647 h 3785"/>
              <a:gd name="T52" fmla="*/ 2147483647 w 3668"/>
              <a:gd name="T53" fmla="*/ 2147483647 h 3785"/>
              <a:gd name="T54" fmla="*/ 2147483647 w 3668"/>
              <a:gd name="T55" fmla="*/ 2147483647 h 3785"/>
              <a:gd name="T56" fmla="*/ 0 w 3668"/>
              <a:gd name="T57" fmla="*/ 2147483647 h 3785"/>
              <a:gd name="T58" fmla="*/ 0 w 3668"/>
              <a:gd name="T59" fmla="*/ 2147483647 h 378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668"/>
              <a:gd name="T91" fmla="*/ 0 h 3785"/>
              <a:gd name="T92" fmla="*/ 3668 w 3668"/>
              <a:gd name="T93" fmla="*/ 3785 h 378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668" h="3785">
                <a:moveTo>
                  <a:pt x="0" y="2742"/>
                </a:moveTo>
                <a:lnTo>
                  <a:pt x="253" y="2556"/>
                </a:lnTo>
                <a:lnTo>
                  <a:pt x="515" y="2395"/>
                </a:lnTo>
                <a:lnTo>
                  <a:pt x="798" y="2223"/>
                </a:lnTo>
                <a:lnTo>
                  <a:pt x="1152" y="2000"/>
                </a:lnTo>
                <a:lnTo>
                  <a:pt x="1587" y="1728"/>
                </a:lnTo>
                <a:lnTo>
                  <a:pt x="1869" y="1525"/>
                </a:lnTo>
                <a:lnTo>
                  <a:pt x="2061" y="1394"/>
                </a:lnTo>
                <a:lnTo>
                  <a:pt x="2324" y="1182"/>
                </a:lnTo>
                <a:lnTo>
                  <a:pt x="2557" y="980"/>
                </a:lnTo>
                <a:lnTo>
                  <a:pt x="2769" y="768"/>
                </a:lnTo>
                <a:lnTo>
                  <a:pt x="2941" y="606"/>
                </a:lnTo>
                <a:lnTo>
                  <a:pt x="3193" y="353"/>
                </a:lnTo>
                <a:lnTo>
                  <a:pt x="3011" y="252"/>
                </a:lnTo>
                <a:lnTo>
                  <a:pt x="3648" y="0"/>
                </a:lnTo>
                <a:lnTo>
                  <a:pt x="3668" y="687"/>
                </a:lnTo>
                <a:lnTo>
                  <a:pt x="3466" y="525"/>
                </a:lnTo>
                <a:lnTo>
                  <a:pt x="3213" y="828"/>
                </a:lnTo>
                <a:lnTo>
                  <a:pt x="2910" y="1202"/>
                </a:lnTo>
                <a:lnTo>
                  <a:pt x="2698" y="1515"/>
                </a:lnTo>
                <a:lnTo>
                  <a:pt x="2597" y="1738"/>
                </a:lnTo>
                <a:lnTo>
                  <a:pt x="2496" y="1970"/>
                </a:lnTo>
                <a:lnTo>
                  <a:pt x="2435" y="2182"/>
                </a:lnTo>
                <a:lnTo>
                  <a:pt x="2375" y="2384"/>
                </a:lnTo>
                <a:lnTo>
                  <a:pt x="2264" y="2779"/>
                </a:lnTo>
                <a:lnTo>
                  <a:pt x="2183" y="3152"/>
                </a:lnTo>
                <a:lnTo>
                  <a:pt x="2122" y="3445"/>
                </a:lnTo>
                <a:lnTo>
                  <a:pt x="2042" y="3785"/>
                </a:lnTo>
                <a:lnTo>
                  <a:pt x="0" y="3785"/>
                </a:lnTo>
                <a:lnTo>
                  <a:pt x="0" y="2742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73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lIns="79205" tIns="39603" rIns="79205" bIns="3960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26578" y="3422661"/>
            <a:ext cx="1996222" cy="37424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5" tIns="39603" rIns="79205" bIns="39603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312779" y="2599267"/>
            <a:ext cx="1996222" cy="37424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5" tIns="39603" rIns="79205" bIns="39603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936598" y="1775873"/>
            <a:ext cx="1996222" cy="37424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5" tIns="39603" rIns="79205" bIns="39603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747563" y="952478"/>
            <a:ext cx="1996222" cy="37424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5" tIns="39603" rIns="79205" bIns="39603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20XX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78304" y="4246053"/>
            <a:ext cx="1996222" cy="37424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5" tIns="39603" rIns="79205" bIns="39603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</a:p>
        </p:txBody>
      </p:sp>
      <p:sp>
        <p:nvSpPr>
          <p:cNvPr id="12" name="矩形 11"/>
          <p:cNvSpPr/>
          <p:nvPr/>
        </p:nvSpPr>
        <p:spPr>
          <a:xfrm>
            <a:off x="3635896" y="4221123"/>
            <a:ext cx="1980406" cy="510867"/>
          </a:xfrm>
          <a:prstGeom prst="rect">
            <a:avLst/>
          </a:prstGeom>
          <a:ln>
            <a:solidFill>
              <a:schemeClr val="tx2"/>
            </a:solidFill>
            <a:prstDash val="dash"/>
          </a:ln>
        </p:spPr>
        <p:txBody>
          <a:bodyPr wrap="square" lIns="79205" tIns="39603" rIns="79205" bIns="39603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</a:t>
            </a:r>
          </a:p>
        </p:txBody>
      </p:sp>
      <p:sp>
        <p:nvSpPr>
          <p:cNvPr id="13" name="矩形 12"/>
          <p:cNvSpPr/>
          <p:nvPr/>
        </p:nvSpPr>
        <p:spPr>
          <a:xfrm>
            <a:off x="4163457" y="3348063"/>
            <a:ext cx="1980406" cy="510867"/>
          </a:xfrm>
          <a:prstGeom prst="rect">
            <a:avLst/>
          </a:prstGeom>
          <a:ln>
            <a:solidFill>
              <a:schemeClr val="tx2"/>
            </a:solidFill>
            <a:prstDash val="dash"/>
          </a:ln>
        </p:spPr>
        <p:txBody>
          <a:bodyPr wrap="square" lIns="79205" tIns="39603" rIns="79205" bIns="39603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</a:t>
            </a:r>
          </a:p>
        </p:txBody>
      </p:sp>
      <p:sp>
        <p:nvSpPr>
          <p:cNvPr id="14" name="矩形 13"/>
          <p:cNvSpPr/>
          <p:nvPr/>
        </p:nvSpPr>
        <p:spPr>
          <a:xfrm>
            <a:off x="4675385" y="2528786"/>
            <a:ext cx="1980406" cy="510867"/>
          </a:xfrm>
          <a:prstGeom prst="rect">
            <a:avLst/>
          </a:prstGeom>
          <a:ln>
            <a:solidFill>
              <a:schemeClr val="tx2"/>
            </a:solidFill>
            <a:prstDash val="dash"/>
          </a:ln>
        </p:spPr>
        <p:txBody>
          <a:bodyPr wrap="square" lIns="79205" tIns="39603" rIns="79205" bIns="39603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</a:t>
            </a:r>
          </a:p>
        </p:txBody>
      </p:sp>
      <p:sp>
        <p:nvSpPr>
          <p:cNvPr id="15" name="矩形 14"/>
          <p:cNvSpPr/>
          <p:nvPr/>
        </p:nvSpPr>
        <p:spPr>
          <a:xfrm>
            <a:off x="5153661" y="1701274"/>
            <a:ext cx="1980406" cy="510867"/>
          </a:xfrm>
          <a:prstGeom prst="rect">
            <a:avLst/>
          </a:prstGeom>
          <a:ln>
            <a:solidFill>
              <a:schemeClr val="tx2"/>
            </a:solidFill>
            <a:prstDash val="dash"/>
          </a:ln>
        </p:spPr>
        <p:txBody>
          <a:bodyPr wrap="square" lIns="79205" tIns="39603" rIns="79205" bIns="39603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</a:t>
            </a:r>
          </a:p>
        </p:txBody>
      </p:sp>
      <p:sp>
        <p:nvSpPr>
          <p:cNvPr id="16" name="矩形 15"/>
          <p:cNvSpPr/>
          <p:nvPr/>
        </p:nvSpPr>
        <p:spPr>
          <a:xfrm>
            <a:off x="5831954" y="877880"/>
            <a:ext cx="1980406" cy="510867"/>
          </a:xfrm>
          <a:prstGeom prst="rect">
            <a:avLst/>
          </a:prstGeom>
          <a:ln>
            <a:solidFill>
              <a:schemeClr val="tx2"/>
            </a:solidFill>
            <a:prstDash val="dash"/>
          </a:ln>
        </p:spPr>
        <p:txBody>
          <a:bodyPr wrap="square" lIns="79205" tIns="39603" rIns="79205" bIns="39603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56576" y="5442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18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2343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670599" y="2994050"/>
            <a:ext cx="21732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汉仪中圆简" pitchFamily="49" charset="-122"/>
                <a:ea typeface="汉仪中圆简" pitchFamily="49" charset="-122"/>
                <a:cs typeface="+mn-cs"/>
              </a:rPr>
              <a:t>点击此处输入文字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汉仪中圆简" pitchFamily="49" charset="-122"/>
              <a:ea typeface="汉仪中圆简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汉仪中圆简" pitchFamily="49" charset="-122"/>
                <a:ea typeface="汉仪中圆简" pitchFamily="49" charset="-122"/>
                <a:cs typeface="+mn-cs"/>
              </a:rPr>
              <a:t>点击此处输入文字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汉仪中圆简" pitchFamily="49" charset="-122"/>
              <a:ea typeface="汉仪中圆简" pitchFamily="49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8937" y="3748112"/>
            <a:ext cx="2378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汉仪中圆简" pitchFamily="49" charset="-122"/>
                <a:ea typeface="汉仪中圆简" pitchFamily="49" charset="-122"/>
                <a:cs typeface="+mn-cs"/>
              </a:rPr>
              <a:t>点击此处输入文字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汉仪中圆简" pitchFamily="49" charset="-122"/>
              <a:ea typeface="汉仪中圆简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汉仪中圆简" pitchFamily="49" charset="-122"/>
                <a:ea typeface="汉仪中圆简" pitchFamily="49" charset="-122"/>
                <a:cs typeface="+mn-cs"/>
              </a:rPr>
              <a:t>点击此处输入文字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汉仪中圆简" pitchFamily="49" charset="-122"/>
              <a:ea typeface="汉仪中圆简" pitchFamily="49" charset="-122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8124" y="2033612"/>
            <a:ext cx="19669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汉仪中圆简" pitchFamily="49" charset="-122"/>
                <a:ea typeface="汉仪中圆简" pitchFamily="49" charset="-122"/>
                <a:cs typeface="+mn-cs"/>
              </a:rPr>
              <a:t>点击此处输入文字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汉仪中圆简" pitchFamily="49" charset="-122"/>
              <a:ea typeface="汉仪中圆简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汉仪中圆简" pitchFamily="49" charset="-122"/>
                <a:ea typeface="汉仪中圆简" pitchFamily="49" charset="-122"/>
                <a:cs typeface="+mn-cs"/>
              </a:rPr>
              <a:t>点击此处输入文字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汉仪中圆简" pitchFamily="49" charset="-122"/>
              <a:ea typeface="汉仪中圆简" pitchFamily="49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87624" y="1706587"/>
            <a:ext cx="1944688" cy="2681281"/>
            <a:chOff x="681032" y="1902140"/>
            <a:chExt cx="1944688" cy="2681281"/>
          </a:xfrm>
        </p:grpSpPr>
        <p:sp>
          <p:nvSpPr>
            <p:cNvPr id="21" name="椭圆​​ 2"/>
            <p:cNvSpPr/>
            <p:nvPr/>
          </p:nvSpPr>
          <p:spPr>
            <a:xfrm>
              <a:off x="681032" y="1902140"/>
              <a:ext cx="1944688" cy="2447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0070BC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endParaRPr>
            </a:p>
          </p:txBody>
        </p:sp>
        <p:sp>
          <p:nvSpPr>
            <p:cNvPr id="22" name="椭圆​​ 6"/>
            <p:cNvSpPr/>
            <p:nvPr/>
          </p:nvSpPr>
          <p:spPr>
            <a:xfrm>
              <a:off x="897230" y="4432300"/>
              <a:ext cx="1512168" cy="15112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矩形​​ 16"/>
            <p:cNvSpPr>
              <a:spLocks noChangeArrowheads="1"/>
            </p:cNvSpPr>
            <p:nvPr/>
          </p:nvSpPr>
          <p:spPr bwMode="auto">
            <a:xfrm>
              <a:off x="1087761" y="2412848"/>
              <a:ext cx="11079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653012" y="1333525"/>
            <a:ext cx="1439862" cy="1946260"/>
            <a:chOff x="3146420" y="1529078"/>
            <a:chExt cx="1439862" cy="1946260"/>
          </a:xfrm>
        </p:grpSpPr>
        <p:sp>
          <p:nvSpPr>
            <p:cNvPr id="25" name="椭圆​​ 2"/>
            <p:cNvSpPr/>
            <p:nvPr/>
          </p:nvSpPr>
          <p:spPr>
            <a:xfrm>
              <a:off x="3146420" y="1529078"/>
              <a:ext cx="1439862" cy="1812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0070BC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endParaRPr>
            </a:p>
          </p:txBody>
        </p:sp>
        <p:sp>
          <p:nvSpPr>
            <p:cNvPr id="26" name="椭圆​​ 9"/>
            <p:cNvSpPr/>
            <p:nvPr/>
          </p:nvSpPr>
          <p:spPr>
            <a:xfrm>
              <a:off x="3273494" y="3380494"/>
              <a:ext cx="1116000" cy="9484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​​ 17"/>
            <p:cNvSpPr>
              <a:spLocks noChangeArrowheads="1"/>
            </p:cNvSpPr>
            <p:nvPr/>
          </p:nvSpPr>
          <p:spPr bwMode="auto">
            <a:xfrm>
              <a:off x="3360312" y="1855757"/>
              <a:ext cx="954107" cy="62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580237" y="1057300"/>
            <a:ext cx="1012825" cy="1357676"/>
            <a:chOff x="5073645" y="1252853"/>
            <a:chExt cx="1012825" cy="1357676"/>
          </a:xfrm>
        </p:grpSpPr>
        <p:sp>
          <p:nvSpPr>
            <p:cNvPr id="29" name="椭圆​​ 2"/>
            <p:cNvSpPr/>
            <p:nvPr/>
          </p:nvSpPr>
          <p:spPr>
            <a:xfrm>
              <a:off x="5073645" y="1252853"/>
              <a:ext cx="1012825" cy="1274762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0070BC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endParaRPr>
            </a:p>
          </p:txBody>
        </p:sp>
        <p:sp>
          <p:nvSpPr>
            <p:cNvPr id="30" name="椭圆​​ 10"/>
            <p:cNvSpPr/>
            <p:nvPr/>
          </p:nvSpPr>
          <p:spPr>
            <a:xfrm>
              <a:off x="5217790" y="2515685"/>
              <a:ext cx="720000" cy="9484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矩形​​ 18"/>
            <p:cNvSpPr>
              <a:spLocks noChangeArrowheads="1"/>
            </p:cNvSpPr>
            <p:nvPr/>
          </p:nvSpPr>
          <p:spPr bwMode="auto">
            <a:xfrm>
              <a:off x="5179154" y="1463486"/>
              <a:ext cx="8002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56576" y="5442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33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139515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3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直接连接符 104"/>
          <p:cNvCxnSpPr/>
          <p:nvPr/>
        </p:nvCxnSpPr>
        <p:spPr>
          <a:xfrm flipV="1">
            <a:off x="985626" y="3086689"/>
            <a:ext cx="1080120" cy="13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070852" y="3086689"/>
            <a:ext cx="1651078" cy="6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V="1">
            <a:off x="3649922" y="3086689"/>
            <a:ext cx="1296144" cy="13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endCxn id="128" idx="2"/>
          </p:cNvCxnSpPr>
          <p:nvPr/>
        </p:nvCxnSpPr>
        <p:spPr>
          <a:xfrm>
            <a:off x="5007727" y="3088015"/>
            <a:ext cx="1460305" cy="13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28" idx="2"/>
          </p:cNvCxnSpPr>
          <p:nvPr/>
        </p:nvCxnSpPr>
        <p:spPr>
          <a:xfrm flipV="1">
            <a:off x="6468032" y="3086689"/>
            <a:ext cx="1718394" cy="26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33"/>
          <p:cNvGrpSpPr>
            <a:grpSpLocks/>
          </p:cNvGrpSpPr>
          <p:nvPr/>
        </p:nvGrpSpPr>
        <p:grpSpPr bwMode="auto">
          <a:xfrm>
            <a:off x="7250322" y="1934560"/>
            <a:ext cx="1512887" cy="828865"/>
            <a:chOff x="6161032" y="3266112"/>
            <a:chExt cx="1512168" cy="827782"/>
          </a:xfrm>
        </p:grpSpPr>
        <p:sp>
          <p:nvSpPr>
            <p:cNvPr id="111" name="TextBox 110"/>
            <p:cNvSpPr txBox="1"/>
            <p:nvPr/>
          </p:nvSpPr>
          <p:spPr>
            <a:xfrm>
              <a:off x="6198245" y="3266112"/>
              <a:ext cx="1168995" cy="3688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120" normalizeH="0" baseline="0" noProof="0" dirty="0">
                  <a:ln>
                    <a:noFill/>
                  </a:ln>
                  <a:solidFill>
                    <a:srgbClr val="1585D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取得成就</a:t>
              </a:r>
            </a:p>
          </p:txBody>
        </p:sp>
        <p:sp>
          <p:nvSpPr>
            <p:cNvPr id="112" name="TextBox 11"/>
            <p:cNvSpPr txBox="1">
              <a:spLocks noChangeArrowheads="1"/>
            </p:cNvSpPr>
            <p:nvPr/>
          </p:nvSpPr>
          <p:spPr bwMode="auto">
            <a:xfrm flipH="1">
              <a:off x="6161032" y="3540620"/>
              <a:ext cx="1512168" cy="5532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点击添加文本内容点击添加</a:t>
              </a:r>
              <a:endPara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3" name="组合 33"/>
          <p:cNvGrpSpPr>
            <a:grpSpLocks/>
          </p:cNvGrpSpPr>
          <p:nvPr/>
        </p:nvGrpSpPr>
        <p:grpSpPr bwMode="auto">
          <a:xfrm>
            <a:off x="5508104" y="3518736"/>
            <a:ext cx="1512887" cy="828865"/>
            <a:chOff x="6161032" y="3266112"/>
            <a:chExt cx="1512168" cy="827782"/>
          </a:xfrm>
        </p:grpSpPr>
        <p:sp>
          <p:nvSpPr>
            <p:cNvPr id="114" name="TextBox 113"/>
            <p:cNvSpPr txBox="1"/>
            <p:nvPr/>
          </p:nvSpPr>
          <p:spPr>
            <a:xfrm>
              <a:off x="6198245" y="3266112"/>
              <a:ext cx="1168995" cy="3688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120" normalizeH="0" baseline="0" noProof="0" dirty="0">
                  <a:ln>
                    <a:noFill/>
                  </a:ln>
                  <a:solidFill>
                    <a:srgbClr val="1585D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取得成就</a:t>
              </a:r>
            </a:p>
          </p:txBody>
        </p:sp>
        <p:sp>
          <p:nvSpPr>
            <p:cNvPr id="115" name="TextBox 11"/>
            <p:cNvSpPr txBox="1">
              <a:spLocks noChangeArrowheads="1"/>
            </p:cNvSpPr>
            <p:nvPr/>
          </p:nvSpPr>
          <p:spPr bwMode="auto">
            <a:xfrm flipH="1">
              <a:off x="6161032" y="3540620"/>
              <a:ext cx="1512168" cy="5532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点击添加文本内容点击添加</a:t>
              </a:r>
              <a:endPara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6" name="组合 33"/>
          <p:cNvGrpSpPr>
            <a:grpSpLocks/>
          </p:cNvGrpSpPr>
          <p:nvPr/>
        </p:nvGrpSpPr>
        <p:grpSpPr bwMode="auto">
          <a:xfrm>
            <a:off x="4211960" y="1976628"/>
            <a:ext cx="1512887" cy="880872"/>
            <a:chOff x="6161032" y="3266112"/>
            <a:chExt cx="1512168" cy="879721"/>
          </a:xfrm>
        </p:grpSpPr>
        <p:sp>
          <p:nvSpPr>
            <p:cNvPr id="117" name="TextBox 116"/>
            <p:cNvSpPr txBox="1"/>
            <p:nvPr/>
          </p:nvSpPr>
          <p:spPr>
            <a:xfrm>
              <a:off x="6198245" y="3266112"/>
              <a:ext cx="1168995" cy="3688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120" normalizeH="0" baseline="0" noProof="0" dirty="0">
                  <a:ln>
                    <a:noFill/>
                  </a:ln>
                  <a:solidFill>
                    <a:srgbClr val="1585D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取得成就</a:t>
              </a:r>
            </a:p>
          </p:txBody>
        </p:sp>
        <p:sp>
          <p:nvSpPr>
            <p:cNvPr id="118" name="TextBox 11"/>
            <p:cNvSpPr txBox="1">
              <a:spLocks noChangeArrowheads="1"/>
            </p:cNvSpPr>
            <p:nvPr/>
          </p:nvSpPr>
          <p:spPr bwMode="auto">
            <a:xfrm flipH="1">
              <a:off x="6161032" y="3592559"/>
              <a:ext cx="1512168" cy="5532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点击添加文本内容点击添加</a:t>
              </a:r>
              <a:endPara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9" name="组合 33"/>
          <p:cNvGrpSpPr>
            <a:grpSpLocks/>
          </p:cNvGrpSpPr>
          <p:nvPr/>
        </p:nvGrpSpPr>
        <p:grpSpPr bwMode="auto">
          <a:xfrm>
            <a:off x="2555776" y="3379831"/>
            <a:ext cx="1512887" cy="823756"/>
            <a:chOff x="6161032" y="3266112"/>
            <a:chExt cx="1512168" cy="822679"/>
          </a:xfrm>
        </p:grpSpPr>
        <p:sp>
          <p:nvSpPr>
            <p:cNvPr id="120" name="TextBox 119"/>
            <p:cNvSpPr txBox="1"/>
            <p:nvPr/>
          </p:nvSpPr>
          <p:spPr>
            <a:xfrm>
              <a:off x="6198245" y="3266112"/>
              <a:ext cx="1168995" cy="3688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120" normalizeH="0" baseline="0" noProof="0" dirty="0">
                  <a:ln>
                    <a:noFill/>
                  </a:ln>
                  <a:solidFill>
                    <a:srgbClr val="1585D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取得成就</a:t>
              </a:r>
            </a:p>
          </p:txBody>
        </p:sp>
        <p:sp>
          <p:nvSpPr>
            <p:cNvPr id="121" name="TextBox 11"/>
            <p:cNvSpPr txBox="1">
              <a:spLocks noChangeArrowheads="1"/>
            </p:cNvSpPr>
            <p:nvPr/>
          </p:nvSpPr>
          <p:spPr bwMode="auto">
            <a:xfrm flipH="1">
              <a:off x="6161032" y="3535517"/>
              <a:ext cx="1512168" cy="5532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点击添加文本内容点击添加</a:t>
              </a:r>
              <a:endPara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22" name="组合 33"/>
          <p:cNvGrpSpPr>
            <a:grpSpLocks/>
          </p:cNvGrpSpPr>
          <p:nvPr/>
        </p:nvGrpSpPr>
        <p:grpSpPr bwMode="auto">
          <a:xfrm>
            <a:off x="1547664" y="1976627"/>
            <a:ext cx="1512887" cy="858805"/>
            <a:chOff x="6161032" y="3266112"/>
            <a:chExt cx="1512168" cy="857683"/>
          </a:xfrm>
        </p:grpSpPr>
        <p:sp>
          <p:nvSpPr>
            <p:cNvPr id="123" name="TextBox 122"/>
            <p:cNvSpPr txBox="1"/>
            <p:nvPr/>
          </p:nvSpPr>
          <p:spPr>
            <a:xfrm>
              <a:off x="6198245" y="3266112"/>
              <a:ext cx="1168995" cy="3688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120" normalizeH="0" baseline="0" noProof="0" dirty="0">
                  <a:ln>
                    <a:noFill/>
                  </a:ln>
                  <a:solidFill>
                    <a:srgbClr val="1585D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取得成就</a:t>
              </a:r>
            </a:p>
          </p:txBody>
        </p:sp>
        <p:sp>
          <p:nvSpPr>
            <p:cNvPr id="124" name="TextBox 11"/>
            <p:cNvSpPr txBox="1">
              <a:spLocks noChangeArrowheads="1"/>
            </p:cNvSpPr>
            <p:nvPr/>
          </p:nvSpPr>
          <p:spPr bwMode="auto">
            <a:xfrm flipH="1">
              <a:off x="6161032" y="3570521"/>
              <a:ext cx="1512168" cy="5532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点击添加文本内容点击添加</a:t>
              </a:r>
              <a:endPara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5851351" y="1417340"/>
            <a:ext cx="1372994" cy="1761636"/>
            <a:chOff x="5765317" y="1548191"/>
            <a:chExt cx="1372994" cy="1761636"/>
          </a:xfrm>
          <a:solidFill>
            <a:srgbClr val="1585D1"/>
          </a:solidFill>
        </p:grpSpPr>
        <p:grpSp>
          <p:nvGrpSpPr>
            <p:cNvPr id="126" name="组合 125"/>
            <p:cNvGrpSpPr/>
            <p:nvPr/>
          </p:nvGrpSpPr>
          <p:grpSpPr>
            <a:xfrm>
              <a:off x="5765317" y="1548191"/>
              <a:ext cx="1372994" cy="1761636"/>
              <a:chOff x="5765317" y="1548191"/>
              <a:chExt cx="1372994" cy="1761636"/>
            </a:xfrm>
            <a:grpFill/>
          </p:grpSpPr>
          <p:sp>
            <p:nvSpPr>
              <p:cNvPr id="128" name="椭圆 127"/>
              <p:cNvSpPr/>
              <p:nvPr/>
            </p:nvSpPr>
            <p:spPr>
              <a:xfrm rot="850172">
                <a:off x="6379807" y="316581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泪滴形 128"/>
              <p:cNvSpPr/>
              <p:nvPr/>
            </p:nvSpPr>
            <p:spPr>
              <a:xfrm rot="8100000">
                <a:off x="5765317" y="1548191"/>
                <a:ext cx="1372994" cy="1372994"/>
              </a:xfrm>
              <a:prstGeom prst="teardrop">
                <a:avLst/>
              </a:prstGeom>
              <a:solidFill>
                <a:srgbClr val="007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5868144" y="2020406"/>
              <a:ext cx="122020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汉仪中圆简" panose="02010609000101010101" pitchFamily="49" charset="-122"/>
                  <a:ea typeface="汉仪中圆简" panose="02010609000101010101" pitchFamily="49" charset="-122"/>
                  <a:cs typeface="+mn-cs"/>
                </a:rPr>
                <a:t>20XX</a:t>
              </a:r>
              <a:r>
                <a:rPr kumimoji="0" lang="zh-CN" altLang="en-US" sz="2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汉仪中圆简" panose="02010609000101010101" pitchFamily="49" charset="-122"/>
                  <a:ea typeface="汉仪中圆简" panose="02010609000101010101" pitchFamily="49" charset="-122"/>
                  <a:cs typeface="+mn-cs"/>
                </a:rPr>
                <a:t>年</a:t>
              </a:r>
              <a:endPara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中圆简" panose="02010609000101010101" pitchFamily="49" charset="-122"/>
                <a:ea typeface="汉仪中圆简" panose="02010609000101010101" pitchFamily="49" charset="-122"/>
                <a:cs typeface="+mn-cs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4472129" y="3021442"/>
            <a:ext cx="975332" cy="1262856"/>
            <a:chOff x="4386095" y="3152293"/>
            <a:chExt cx="975332" cy="1262856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386095" y="3152293"/>
              <a:ext cx="975332" cy="1262856"/>
              <a:chOff x="4386095" y="3152293"/>
              <a:chExt cx="975332" cy="1262856"/>
            </a:xfrm>
            <a:solidFill>
              <a:srgbClr val="F8C82D"/>
            </a:solidFill>
          </p:grpSpPr>
          <p:sp>
            <p:nvSpPr>
              <p:cNvPr id="133" name="椭圆 132"/>
              <p:cNvSpPr/>
              <p:nvPr/>
            </p:nvSpPr>
            <p:spPr>
              <a:xfrm rot="850172">
                <a:off x="4801753" y="3152293"/>
                <a:ext cx="144016" cy="14401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4" name="泪滴形 133"/>
              <p:cNvSpPr/>
              <p:nvPr/>
            </p:nvSpPr>
            <p:spPr>
              <a:xfrm rot="18900000">
                <a:off x="4386095" y="3439817"/>
                <a:ext cx="975332" cy="975332"/>
              </a:xfrm>
              <a:prstGeom prst="teardrop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387972" y="368120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汉仪中圆简" panose="02010609000101010101" pitchFamily="49" charset="-122"/>
                  <a:ea typeface="汉仪中圆简" panose="02010609000101010101" pitchFamily="49" charset="-122"/>
                  <a:cs typeface="+mn-cs"/>
                </a:rPr>
                <a:t>2019</a:t>
              </a: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汉仪中圆简" panose="02010609000101010101" pitchFamily="49" charset="-122"/>
                  <a:ea typeface="汉仪中圆简" panose="02010609000101010101" pitchFamily="49" charset="-122"/>
                  <a:cs typeface="+mn-cs"/>
                </a:rPr>
                <a:t>年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中圆简" panose="02010609000101010101" pitchFamily="49" charset="-122"/>
                <a:ea typeface="汉仪中圆简" panose="02010609000101010101" pitchFamily="49" charset="-122"/>
                <a:cs typeface="+mn-cs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164809" y="1909359"/>
            <a:ext cx="975332" cy="1269616"/>
            <a:chOff x="3078775" y="2040210"/>
            <a:chExt cx="975332" cy="1269616"/>
          </a:xfrm>
          <a:solidFill>
            <a:srgbClr val="1585D1"/>
          </a:solidFill>
        </p:grpSpPr>
        <p:grpSp>
          <p:nvGrpSpPr>
            <p:cNvPr id="136" name="组合 135"/>
            <p:cNvGrpSpPr/>
            <p:nvPr/>
          </p:nvGrpSpPr>
          <p:grpSpPr>
            <a:xfrm>
              <a:off x="3078775" y="2040210"/>
              <a:ext cx="975332" cy="1269616"/>
              <a:chOff x="3078775" y="2040210"/>
              <a:chExt cx="975332" cy="1269616"/>
            </a:xfrm>
            <a:grpFill/>
          </p:grpSpPr>
          <p:sp>
            <p:nvSpPr>
              <p:cNvPr id="138" name="泪滴形 137"/>
              <p:cNvSpPr/>
              <p:nvPr/>
            </p:nvSpPr>
            <p:spPr>
              <a:xfrm rot="8100000">
                <a:off x="3078775" y="2040210"/>
                <a:ext cx="975332" cy="975332"/>
              </a:xfrm>
              <a:prstGeom prst="teardrop">
                <a:avLst/>
              </a:prstGeom>
              <a:solidFill>
                <a:srgbClr val="007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 rot="850172">
                <a:off x="3494433" y="316581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3085241" y="23424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汉仪中圆简" panose="02010609000101010101" pitchFamily="49" charset="-122"/>
                  <a:ea typeface="汉仪中圆简" panose="02010609000101010101" pitchFamily="49" charset="-122"/>
                  <a:cs typeface="+mn-cs"/>
                </a:rPr>
                <a:t>2014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汉仪中圆简" panose="02010609000101010101" pitchFamily="49" charset="-122"/>
                  <a:ea typeface="汉仪中圆简" panose="02010609000101010101" pitchFamily="49" charset="-122"/>
                  <a:cs typeface="+mn-cs"/>
                </a:rPr>
                <a:t>年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1580633" y="3021442"/>
            <a:ext cx="975332" cy="1262856"/>
            <a:chOff x="1494599" y="3152293"/>
            <a:chExt cx="975332" cy="1262856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494599" y="3152293"/>
              <a:ext cx="975332" cy="1262856"/>
              <a:chOff x="1494599" y="3152293"/>
              <a:chExt cx="975332" cy="1262856"/>
            </a:xfrm>
            <a:solidFill>
              <a:srgbClr val="F8C82D"/>
            </a:solidFill>
          </p:grpSpPr>
          <p:sp>
            <p:nvSpPr>
              <p:cNvPr id="143" name="椭圆 142"/>
              <p:cNvSpPr/>
              <p:nvPr/>
            </p:nvSpPr>
            <p:spPr>
              <a:xfrm rot="850172">
                <a:off x="1910257" y="3152293"/>
                <a:ext cx="144016" cy="14401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" name="泪滴形 143"/>
              <p:cNvSpPr/>
              <p:nvPr/>
            </p:nvSpPr>
            <p:spPr>
              <a:xfrm rot="18900000">
                <a:off x="1494599" y="3439817"/>
                <a:ext cx="975332" cy="975332"/>
              </a:xfrm>
              <a:prstGeom prst="teardrop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1505211" y="370176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汉仪中圆简" panose="02010609000101010101" pitchFamily="49" charset="-122"/>
                  <a:ea typeface="汉仪中圆简" panose="02010609000101010101" pitchFamily="49" charset="-122"/>
                  <a:cs typeface="+mn-cs"/>
                </a:rPr>
                <a:t>2013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汉仪中圆简" panose="02010609000101010101" pitchFamily="49" charset="-122"/>
                  <a:ea typeface="汉仪中圆简" panose="02010609000101010101" pitchFamily="49" charset="-122"/>
                  <a:cs typeface="+mn-cs"/>
                </a:rPr>
                <a:t>年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539552" y="1909359"/>
            <a:ext cx="975332" cy="1269616"/>
            <a:chOff x="453518" y="2040210"/>
            <a:chExt cx="975332" cy="1269616"/>
          </a:xfrm>
        </p:grpSpPr>
        <p:grpSp>
          <p:nvGrpSpPr>
            <p:cNvPr id="146" name="组合 145"/>
            <p:cNvGrpSpPr/>
            <p:nvPr/>
          </p:nvGrpSpPr>
          <p:grpSpPr>
            <a:xfrm>
              <a:off x="453518" y="2040210"/>
              <a:ext cx="975332" cy="1269616"/>
              <a:chOff x="453518" y="2040210"/>
              <a:chExt cx="975332" cy="1269616"/>
            </a:xfrm>
            <a:solidFill>
              <a:srgbClr val="FF5050"/>
            </a:solidFill>
          </p:grpSpPr>
          <p:sp>
            <p:nvSpPr>
              <p:cNvPr id="148" name="泪滴形 147"/>
              <p:cNvSpPr/>
              <p:nvPr/>
            </p:nvSpPr>
            <p:spPr>
              <a:xfrm rot="8100000">
                <a:off x="453518" y="2040210"/>
                <a:ext cx="975332" cy="975332"/>
              </a:xfrm>
              <a:prstGeom prst="teardrop">
                <a:avLst/>
              </a:prstGeom>
              <a:solidFill>
                <a:srgbClr val="007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" name="椭圆 148"/>
              <p:cNvSpPr/>
              <p:nvPr/>
            </p:nvSpPr>
            <p:spPr>
              <a:xfrm rot="850172">
                <a:off x="869176" y="3165810"/>
                <a:ext cx="144016" cy="144016"/>
              </a:xfrm>
              <a:prstGeom prst="ellipse">
                <a:avLst/>
              </a:prstGeom>
              <a:solidFill>
                <a:srgbClr val="158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464130" y="23424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汉仪中圆简" panose="02010609000101010101" pitchFamily="49" charset="-122"/>
                  <a:ea typeface="汉仪中圆简" panose="02010609000101010101" pitchFamily="49" charset="-122"/>
                  <a:cs typeface="+mn-cs"/>
                </a:rPr>
                <a:t>2012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汉仪中圆简" panose="02010609000101010101" pitchFamily="49" charset="-122"/>
                  <a:ea typeface="汉仪中圆简" panose="02010609000101010101" pitchFamily="49" charset="-122"/>
                  <a:cs typeface="+mn-cs"/>
                </a:rPr>
                <a:t>年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9756576" y="5442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52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15331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5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45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95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3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71600" y="1090509"/>
            <a:ext cx="7200800" cy="1062604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</a:schemeClr>
          </a:solidFill>
          <a:ln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52682" y="1171591"/>
            <a:ext cx="1684176" cy="907335"/>
            <a:chOff x="717476" y="1291449"/>
            <a:chExt cx="2054324" cy="1106750"/>
          </a:xfrm>
        </p:grpSpPr>
        <p:sp>
          <p:nvSpPr>
            <p:cNvPr id="8" name="圆角矩形 7"/>
            <p:cNvSpPr/>
            <p:nvPr/>
          </p:nvSpPr>
          <p:spPr>
            <a:xfrm>
              <a:off x="717476" y="1291449"/>
              <a:ext cx="2054324" cy="1106750"/>
            </a:xfrm>
            <a:prstGeom prst="roundRect">
              <a:avLst>
                <a:gd name="adj" fmla="val 1088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Freeform 41"/>
            <p:cNvSpPr>
              <a:spLocks noEditPoints="1"/>
            </p:cNvSpPr>
            <p:nvPr/>
          </p:nvSpPr>
          <p:spPr bwMode="auto">
            <a:xfrm>
              <a:off x="827584" y="1596212"/>
              <a:ext cx="576064" cy="517480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3649" y="1609636"/>
              <a:ext cx="1224136" cy="524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标题</a:t>
              </a:r>
            </a:p>
          </p:txBody>
        </p:sp>
      </p:grpSp>
      <p:sp>
        <p:nvSpPr>
          <p:cNvPr id="11" name="文本框 58"/>
          <p:cNvSpPr txBox="1"/>
          <p:nvPr/>
        </p:nvSpPr>
        <p:spPr>
          <a:xfrm>
            <a:off x="2915816" y="1276144"/>
            <a:ext cx="47226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单击此处添加文本，单击此处添加文本，单击此处添加文本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单击此处添加文本，单击此处添加文本，单击此处添加文本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单击此处添加文本，单击此处添加文本，单击此处添加文本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71600" y="2370647"/>
            <a:ext cx="7200800" cy="1062604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</a:schemeClr>
          </a:solidFill>
          <a:ln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58"/>
          <p:cNvSpPr txBox="1"/>
          <p:nvPr/>
        </p:nvSpPr>
        <p:spPr>
          <a:xfrm>
            <a:off x="2915816" y="2534700"/>
            <a:ext cx="47226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单击此处添加文本，单击此处添加文本，单击此处添加文本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单击此处添加文本，单击此处添加文本，单击此处添加文本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单击此处添加文本，单击此处添加文本，单击此处添加文本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71600" y="3669386"/>
            <a:ext cx="7200800" cy="1062604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</a:schemeClr>
          </a:solidFill>
          <a:ln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58"/>
          <p:cNvSpPr txBox="1"/>
          <p:nvPr/>
        </p:nvSpPr>
        <p:spPr>
          <a:xfrm>
            <a:off x="2915816" y="3830844"/>
            <a:ext cx="47226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单击此处添加文本，单击此处添加文本，单击此处添加文本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单击此处添加文本，单击此处添加文本，单击此处添加文本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单击此处添加文本，单击此处添加文本，单击此处添加文本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52682" y="2448281"/>
            <a:ext cx="1684176" cy="907335"/>
            <a:chOff x="710462" y="2852936"/>
            <a:chExt cx="2054324" cy="1106750"/>
          </a:xfrm>
        </p:grpSpPr>
        <p:grpSp>
          <p:nvGrpSpPr>
            <p:cNvPr id="17" name="组合 16"/>
            <p:cNvGrpSpPr/>
            <p:nvPr/>
          </p:nvGrpSpPr>
          <p:grpSpPr>
            <a:xfrm>
              <a:off x="710462" y="2852936"/>
              <a:ext cx="2054324" cy="1106750"/>
              <a:chOff x="717476" y="1291449"/>
              <a:chExt cx="2054324" cy="1106750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403649" y="1609636"/>
                <a:ext cx="1224136" cy="524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标题</a:t>
                </a:r>
              </a:p>
            </p:txBody>
          </p:sp>
        </p:grpSp>
        <p:sp>
          <p:nvSpPr>
            <p:cNvPr id="18" name="Freeform 26"/>
            <p:cNvSpPr>
              <a:spLocks noEditPoints="1"/>
            </p:cNvSpPr>
            <p:nvPr/>
          </p:nvSpPr>
          <p:spPr bwMode="auto">
            <a:xfrm>
              <a:off x="827584" y="3042970"/>
              <a:ext cx="466912" cy="468680"/>
            </a:xfrm>
            <a:custGeom>
              <a:avLst/>
              <a:gdLst/>
              <a:ahLst/>
              <a:cxnLst>
                <a:cxn ang="0">
                  <a:pos x="51" y="27"/>
                </a:cxn>
                <a:cxn ang="0">
                  <a:pos x="46" y="23"/>
                </a:cxn>
                <a:cxn ang="0">
                  <a:pos x="52" y="20"/>
                </a:cxn>
                <a:cxn ang="0">
                  <a:pos x="49" y="13"/>
                </a:cxn>
                <a:cxn ang="0">
                  <a:pos x="47" y="12"/>
                </a:cxn>
                <a:cxn ang="0">
                  <a:pos x="40" y="13"/>
                </a:cxn>
                <a:cxn ang="0">
                  <a:pos x="43" y="7"/>
                </a:cxn>
                <a:cxn ang="0">
                  <a:pos x="37" y="2"/>
                </a:cxn>
                <a:cxn ang="0">
                  <a:pos x="32" y="7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19" y="2"/>
                </a:cxn>
                <a:cxn ang="0">
                  <a:pos x="18" y="9"/>
                </a:cxn>
                <a:cxn ang="0">
                  <a:pos x="12" y="4"/>
                </a:cxn>
                <a:cxn ang="0">
                  <a:pos x="6" y="10"/>
                </a:cxn>
                <a:cxn ang="0">
                  <a:pos x="10" y="15"/>
                </a:cxn>
                <a:cxn ang="0">
                  <a:pos x="3" y="16"/>
                </a:cxn>
                <a:cxn ang="0">
                  <a:pos x="2" y="1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2" y="31"/>
                </a:cxn>
                <a:cxn ang="0">
                  <a:pos x="4" y="39"/>
                </a:cxn>
                <a:cxn ang="0">
                  <a:pos x="6" y="40"/>
                </a:cxn>
                <a:cxn ang="0">
                  <a:pos x="12" y="40"/>
                </a:cxn>
                <a:cxn ang="0">
                  <a:pos x="10" y="47"/>
                </a:cxn>
                <a:cxn ang="0">
                  <a:pos x="17" y="50"/>
                </a:cxn>
                <a:cxn ang="0">
                  <a:pos x="21" y="45"/>
                </a:cxn>
                <a:cxn ang="0">
                  <a:pos x="23" y="51"/>
                </a:cxn>
                <a:cxn ang="0">
                  <a:pos x="24" y="52"/>
                </a:cxn>
                <a:cxn ang="0">
                  <a:pos x="32" y="52"/>
                </a:cxn>
                <a:cxn ang="0">
                  <a:pos x="33" y="50"/>
                </a:cxn>
                <a:cxn ang="0">
                  <a:pos x="35" y="44"/>
                </a:cxn>
                <a:cxn ang="0">
                  <a:pos x="40" y="48"/>
                </a:cxn>
                <a:cxn ang="0">
                  <a:pos x="46" y="43"/>
                </a:cxn>
                <a:cxn ang="0">
                  <a:pos x="46" y="41"/>
                </a:cxn>
                <a:cxn ang="0">
                  <a:pos x="43" y="35"/>
                </a:cxn>
                <a:cxn ang="0">
                  <a:pos x="50" y="36"/>
                </a:cxn>
                <a:cxn ang="0">
                  <a:pos x="52" y="29"/>
                </a:cxn>
                <a:cxn ang="0">
                  <a:pos x="33" y="28"/>
                </a:cxn>
                <a:cxn ang="0">
                  <a:pos x="19" y="25"/>
                </a:cxn>
                <a:cxn ang="0">
                  <a:pos x="33" y="28"/>
                </a:cxn>
              </a:cxnLst>
              <a:rect l="0" t="0" r="r" b="b"/>
              <a:pathLst>
                <a:path w="52" h="52">
                  <a:moveTo>
                    <a:pt x="52" y="27"/>
                  </a:moveTo>
                  <a:cubicBezTo>
                    <a:pt x="52" y="27"/>
                    <a:pt x="52" y="27"/>
                    <a:pt x="51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0"/>
                  </a:cubicBezTo>
                  <a:cubicBezTo>
                    <a:pt x="52" y="20"/>
                    <a:pt x="52" y="20"/>
                    <a:pt x="51" y="19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7" y="12"/>
                    <a:pt x="47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5" y="2"/>
                    <a:pt x="35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2"/>
                    <a:pt x="1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6"/>
                    <a:pt x="10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3" y="51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40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0" y="36"/>
                    <a:pt x="51" y="36"/>
                    <a:pt x="51" y="3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7"/>
                  </a:cubicBezTo>
                  <a:close/>
                  <a:moveTo>
                    <a:pt x="33" y="28"/>
                  </a:moveTo>
                  <a:cubicBezTo>
                    <a:pt x="32" y="31"/>
                    <a:pt x="28" y="34"/>
                    <a:pt x="25" y="33"/>
                  </a:cubicBezTo>
                  <a:cubicBezTo>
                    <a:pt x="21" y="32"/>
                    <a:pt x="18" y="28"/>
                    <a:pt x="19" y="25"/>
                  </a:cubicBezTo>
                  <a:cubicBezTo>
                    <a:pt x="20" y="21"/>
                    <a:pt x="24" y="18"/>
                    <a:pt x="28" y="19"/>
                  </a:cubicBezTo>
                  <a:cubicBezTo>
                    <a:pt x="32" y="20"/>
                    <a:pt x="34" y="24"/>
                    <a:pt x="33" y="2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Freeform 27"/>
            <p:cNvSpPr>
              <a:spLocks noEditPoints="1"/>
            </p:cNvSpPr>
            <p:nvPr/>
          </p:nvSpPr>
          <p:spPr bwMode="auto">
            <a:xfrm>
              <a:off x="1226260" y="3382973"/>
              <a:ext cx="332082" cy="334059"/>
            </a:xfrm>
            <a:custGeom>
              <a:avLst/>
              <a:gdLst/>
              <a:ahLst/>
              <a:cxnLst>
                <a:cxn ang="0">
                  <a:pos x="33" y="29"/>
                </a:cxn>
                <a:cxn ang="0">
                  <a:pos x="31" y="24"/>
                </a:cxn>
                <a:cxn ang="0">
                  <a:pos x="36" y="25"/>
                </a:cxn>
                <a:cxn ang="0">
                  <a:pos x="37" y="20"/>
                </a:cxn>
                <a:cxn ang="0">
                  <a:pos x="36" y="18"/>
                </a:cxn>
                <a:cxn ang="0">
                  <a:pos x="32" y="16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0" y="10"/>
                </a:cxn>
                <a:cxn ang="0">
                  <a:pos x="31" y="5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17"/>
                </a:cxn>
                <a:cxn ang="0">
                  <a:pos x="1" y="18"/>
                </a:cxn>
                <a:cxn ang="0">
                  <a:pos x="5" y="20"/>
                </a:cxn>
                <a:cxn ang="0">
                  <a:pos x="1" y="23"/>
                </a:cxn>
                <a:cxn ang="0">
                  <a:pos x="4" y="28"/>
                </a:cxn>
                <a:cxn ang="0">
                  <a:pos x="8" y="27"/>
                </a:cxn>
                <a:cxn ang="0">
                  <a:pos x="7" y="31"/>
                </a:cxn>
                <a:cxn ang="0">
                  <a:pos x="7" y="33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7" y="32"/>
                </a:cxn>
                <a:cxn ang="0">
                  <a:pos x="17" y="37"/>
                </a:cxn>
                <a:cxn ang="0">
                  <a:pos x="23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8" y="34"/>
                </a:cxn>
                <a:cxn ang="0">
                  <a:pos x="33" y="30"/>
                </a:cxn>
                <a:cxn ang="0">
                  <a:pos x="22" y="22"/>
                </a:cxn>
                <a:cxn ang="0">
                  <a:pos x="15" y="15"/>
                </a:cxn>
                <a:cxn ang="0">
                  <a:pos x="22" y="22"/>
                </a:cxn>
              </a:cxnLst>
              <a:rect l="0" t="0" r="r" b="b"/>
              <a:pathLst>
                <a:path w="37" h="37">
                  <a:moveTo>
                    <a:pt x="33" y="29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4"/>
                    <a:pt x="31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5"/>
                    <a:pt x="24" y="35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29"/>
                  </a:cubicBezTo>
                  <a:close/>
                  <a:moveTo>
                    <a:pt x="22" y="22"/>
                  </a:moveTo>
                  <a:cubicBezTo>
                    <a:pt x="20" y="24"/>
                    <a:pt x="17" y="24"/>
                    <a:pt x="15" y="22"/>
                  </a:cubicBezTo>
                  <a:cubicBezTo>
                    <a:pt x="13" y="20"/>
                    <a:pt x="13" y="16"/>
                    <a:pt x="15" y="15"/>
                  </a:cubicBezTo>
                  <a:cubicBezTo>
                    <a:pt x="17" y="13"/>
                    <a:pt x="21" y="13"/>
                    <a:pt x="23" y="15"/>
                  </a:cubicBezTo>
                  <a:cubicBezTo>
                    <a:pt x="24" y="17"/>
                    <a:pt x="24" y="20"/>
                    <a:pt x="22" y="2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52682" y="3747020"/>
            <a:ext cx="1684176" cy="907335"/>
            <a:chOff x="710462" y="4437112"/>
            <a:chExt cx="2054324" cy="1106750"/>
          </a:xfrm>
        </p:grpSpPr>
        <p:grpSp>
          <p:nvGrpSpPr>
            <p:cNvPr id="23" name="组合 22"/>
            <p:cNvGrpSpPr/>
            <p:nvPr/>
          </p:nvGrpSpPr>
          <p:grpSpPr>
            <a:xfrm>
              <a:off x="710462" y="4437112"/>
              <a:ext cx="2054324" cy="1106750"/>
              <a:chOff x="717476" y="1291449"/>
              <a:chExt cx="2054324" cy="1106750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03649" y="1609636"/>
                <a:ext cx="1224136" cy="524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标题</a:t>
                </a:r>
              </a:p>
            </p:txBody>
          </p:sp>
        </p:grpSp>
        <p:sp>
          <p:nvSpPr>
            <p:cNvPr id="24" name="Freeform 41"/>
            <p:cNvSpPr>
              <a:spLocks noEditPoints="1"/>
            </p:cNvSpPr>
            <p:nvPr/>
          </p:nvSpPr>
          <p:spPr bwMode="auto">
            <a:xfrm>
              <a:off x="827584" y="4743250"/>
              <a:ext cx="615527" cy="494474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756576" y="5442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28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389564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5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 animBg="1"/>
      <p:bldP spid="13" grpId="0"/>
      <p:bldP spid="14" grpId="0" animBg="1"/>
      <p:bldP spid="15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>
            <a:off x="2895644" y="2564236"/>
            <a:ext cx="5333294" cy="769615"/>
          </a:xfrm>
          <a:custGeom>
            <a:avLst/>
            <a:gdLst>
              <a:gd name="connsiteX0" fmla="*/ 309285 w 5016918"/>
              <a:gd name="connsiteY0" fmla="*/ 0 h 723600"/>
              <a:gd name="connsiteX1" fmla="*/ 4643676 w 5016918"/>
              <a:gd name="connsiteY1" fmla="*/ 0 h 723600"/>
              <a:gd name="connsiteX2" fmla="*/ 4643676 w 5016918"/>
              <a:gd name="connsiteY2" fmla="*/ 539 h 723600"/>
              <a:gd name="connsiteX3" fmla="*/ 4836287 w 5016918"/>
              <a:gd name="connsiteY3" fmla="*/ 539 h 723600"/>
              <a:gd name="connsiteX4" fmla="*/ 5016918 w 5016918"/>
              <a:gd name="connsiteY4" fmla="*/ 361801 h 723600"/>
              <a:gd name="connsiteX5" fmla="*/ 4836287 w 5016918"/>
              <a:gd name="connsiteY5" fmla="*/ 723062 h 723600"/>
              <a:gd name="connsiteX6" fmla="*/ 4643676 w 5016918"/>
              <a:gd name="connsiteY6" fmla="*/ 723062 h 723600"/>
              <a:gd name="connsiteX7" fmla="*/ 4643676 w 5016918"/>
              <a:gd name="connsiteY7" fmla="*/ 723600 h 723600"/>
              <a:gd name="connsiteX8" fmla="*/ 309285 w 5016918"/>
              <a:gd name="connsiteY8" fmla="*/ 723600 h 723600"/>
              <a:gd name="connsiteX9" fmla="*/ 309285 w 5016918"/>
              <a:gd name="connsiteY9" fmla="*/ 723062 h 723600"/>
              <a:gd name="connsiteX10" fmla="*/ 180631 w 5016918"/>
              <a:gd name="connsiteY10" fmla="*/ 723062 h 723600"/>
              <a:gd name="connsiteX11" fmla="*/ 0 w 5016918"/>
              <a:gd name="connsiteY11" fmla="*/ 361801 h 723600"/>
              <a:gd name="connsiteX12" fmla="*/ 180631 w 5016918"/>
              <a:gd name="connsiteY12" fmla="*/ 539 h 723600"/>
              <a:gd name="connsiteX13" fmla="*/ 309285 w 5016918"/>
              <a:gd name="connsiteY13" fmla="*/ 539 h 72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16918" h="723600">
                <a:moveTo>
                  <a:pt x="309285" y="0"/>
                </a:moveTo>
                <a:lnTo>
                  <a:pt x="4643676" y="0"/>
                </a:lnTo>
                <a:lnTo>
                  <a:pt x="4643676" y="539"/>
                </a:lnTo>
                <a:lnTo>
                  <a:pt x="4836287" y="539"/>
                </a:lnTo>
                <a:lnTo>
                  <a:pt x="5016918" y="361801"/>
                </a:lnTo>
                <a:lnTo>
                  <a:pt x="4836287" y="723062"/>
                </a:lnTo>
                <a:lnTo>
                  <a:pt x="4643676" y="723062"/>
                </a:lnTo>
                <a:lnTo>
                  <a:pt x="4643676" y="723600"/>
                </a:lnTo>
                <a:lnTo>
                  <a:pt x="309285" y="723600"/>
                </a:lnTo>
                <a:lnTo>
                  <a:pt x="309285" y="723062"/>
                </a:lnTo>
                <a:lnTo>
                  <a:pt x="180631" y="723062"/>
                </a:lnTo>
                <a:lnTo>
                  <a:pt x="0" y="361801"/>
                </a:lnTo>
                <a:lnTo>
                  <a:pt x="180631" y="539"/>
                </a:lnTo>
                <a:lnTo>
                  <a:pt x="309285" y="5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FFFFFF"/>
                </a:solidFill>
              </a:rPr>
              <a:t>单击此处添加文字标题</a:t>
            </a:r>
          </a:p>
        </p:txBody>
      </p:sp>
      <p:sp>
        <p:nvSpPr>
          <p:cNvPr id="12" name="六边形 11"/>
          <p:cNvSpPr/>
          <p:nvPr>
            <p:custDataLst>
              <p:tags r:id="rId3"/>
            </p:custDataLst>
          </p:nvPr>
        </p:nvSpPr>
        <p:spPr>
          <a:xfrm>
            <a:off x="5013018" y="1260893"/>
            <a:ext cx="1098546" cy="947021"/>
          </a:xfrm>
          <a:prstGeom prst="hexagon">
            <a:avLst/>
          </a:prstGeom>
          <a:solidFill>
            <a:srgbClr val="FFFFFF"/>
          </a:solidFill>
          <a:ln>
            <a:noFill/>
          </a:ln>
          <a:effectLst>
            <a:innerShdw blurRad="63500" dist="63500" dir="120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4D4D4D"/>
                </a:solidFill>
                <a:latin typeface="Arial Rounded MT Bold" panose="020F0704030504030204" pitchFamily="34" charset="0"/>
              </a:rPr>
              <a:t>03</a:t>
            </a:r>
            <a:endParaRPr lang="zh-CN" altLang="en-US" sz="4800" dirty="0">
              <a:solidFill>
                <a:srgbClr val="4D4D4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495314" y="1482260"/>
            <a:ext cx="27712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of Contents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23086" y="1067812"/>
            <a:ext cx="1515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内容大纲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656" y="2340929"/>
            <a:ext cx="1392054" cy="13416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56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/>
      <p:bldP spid="20" grpId="0"/>
    </p:bldLst>
  </p:timing>
  <p:extLst mod="1">
    <p:ext uri="{E180D4A7-C9FB-4DFB-919C-405C955672EB}">
      <p14:showEvtLst xmlns:p14="http://schemas.microsoft.com/office/powerpoint/2010/main">
        <p14:playEvt time="0" objId="79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38"/>
          <p:cNvSpPr>
            <a:spLocks/>
          </p:cNvSpPr>
          <p:nvPr/>
        </p:nvSpPr>
        <p:spPr bwMode="auto">
          <a:xfrm flipH="1">
            <a:off x="2246454" y="2433468"/>
            <a:ext cx="1495311" cy="402188"/>
          </a:xfrm>
          <a:custGeom>
            <a:avLst/>
            <a:gdLst>
              <a:gd name="T0" fmla="*/ 0 w 518"/>
              <a:gd name="T1" fmla="*/ 0 h 95"/>
              <a:gd name="T2" fmla="*/ 518 w 518"/>
              <a:gd name="T3" fmla="*/ 92 h 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18" h="95">
                <a:moveTo>
                  <a:pt x="0" y="0"/>
                </a:moveTo>
                <a:cubicBezTo>
                  <a:pt x="411" y="0"/>
                  <a:pt x="260" y="95"/>
                  <a:pt x="518" y="92"/>
                </a:cubicBezTo>
              </a:path>
            </a:pathLst>
          </a:custGeom>
          <a:noFill/>
          <a:ln w="14" cap="flat">
            <a:solidFill>
              <a:schemeClr val="tx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2" name="Freeform 39"/>
          <p:cNvSpPr>
            <a:spLocks/>
          </p:cNvSpPr>
          <p:nvPr/>
        </p:nvSpPr>
        <p:spPr bwMode="auto">
          <a:xfrm flipH="1">
            <a:off x="2246456" y="1722856"/>
            <a:ext cx="1495311" cy="1147958"/>
          </a:xfrm>
          <a:custGeom>
            <a:avLst/>
            <a:gdLst>
              <a:gd name="T0" fmla="*/ 0 w 518"/>
              <a:gd name="T1" fmla="*/ 0 h 351"/>
              <a:gd name="T2" fmla="*/ 518 w 518"/>
              <a:gd name="T3" fmla="*/ 340 h 35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18" h="351">
                <a:moveTo>
                  <a:pt x="0" y="0"/>
                </a:moveTo>
                <a:cubicBezTo>
                  <a:pt x="411" y="0"/>
                  <a:pt x="260" y="351"/>
                  <a:pt x="518" y="340"/>
                </a:cubicBezTo>
              </a:path>
            </a:pathLst>
          </a:custGeom>
          <a:noFill/>
          <a:ln w="14" cap="flat">
            <a:solidFill>
              <a:schemeClr val="tx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 flipH="1">
            <a:off x="2246455" y="2837123"/>
            <a:ext cx="1495311" cy="306956"/>
          </a:xfrm>
          <a:custGeom>
            <a:avLst/>
            <a:gdLst>
              <a:gd name="T0" fmla="*/ 0 w 518"/>
              <a:gd name="T1" fmla="*/ 117 h 117"/>
              <a:gd name="T2" fmla="*/ 518 w 518"/>
              <a:gd name="T3" fmla="*/ 4 h 11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18" h="117">
                <a:moveTo>
                  <a:pt x="0" y="117"/>
                </a:moveTo>
                <a:cubicBezTo>
                  <a:pt x="411" y="117"/>
                  <a:pt x="260" y="0"/>
                  <a:pt x="518" y="4"/>
                </a:cubicBezTo>
              </a:path>
            </a:pathLst>
          </a:custGeom>
          <a:noFill/>
          <a:ln w="14" cap="flat">
            <a:solidFill>
              <a:schemeClr val="tx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 flipH="1">
            <a:off x="2246456" y="2785661"/>
            <a:ext cx="1495311" cy="1069027"/>
          </a:xfrm>
          <a:custGeom>
            <a:avLst/>
            <a:gdLst>
              <a:gd name="T0" fmla="*/ 0 w 518"/>
              <a:gd name="T1" fmla="*/ 327 h 327"/>
              <a:gd name="T2" fmla="*/ 518 w 518"/>
              <a:gd name="T3" fmla="*/ 10 h 3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18" h="327">
                <a:moveTo>
                  <a:pt x="0" y="327"/>
                </a:moveTo>
                <a:cubicBezTo>
                  <a:pt x="411" y="327"/>
                  <a:pt x="260" y="0"/>
                  <a:pt x="518" y="10"/>
                </a:cubicBezTo>
              </a:path>
            </a:pathLst>
          </a:custGeom>
          <a:noFill/>
          <a:ln w="14" cap="flat">
            <a:solidFill>
              <a:schemeClr val="tx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812376" y="1460125"/>
            <a:ext cx="1774825" cy="525463"/>
            <a:chOff x="3715023" y="1201316"/>
            <a:chExt cx="1774825" cy="525463"/>
          </a:xfrm>
          <a:solidFill>
            <a:srgbClr val="0070C0"/>
          </a:solidFill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3715023" y="1201316"/>
              <a:ext cx="1774825" cy="525463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3970591" y="1279382"/>
              <a:ext cx="1261884" cy="369332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200" spc="300"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添加标题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65734" y="2018238"/>
            <a:ext cx="1545350" cy="1545350"/>
            <a:chOff x="554975" y="1910446"/>
            <a:chExt cx="1545350" cy="1545350"/>
          </a:xfrm>
        </p:grpSpPr>
        <p:sp>
          <p:nvSpPr>
            <p:cNvPr id="49" name="八角星 48"/>
            <p:cNvSpPr/>
            <p:nvPr/>
          </p:nvSpPr>
          <p:spPr>
            <a:xfrm rot="1323978">
              <a:off x="554975" y="1910446"/>
              <a:ext cx="1545350" cy="1545350"/>
            </a:xfrm>
            <a:prstGeom prst="star8">
              <a:avLst>
                <a:gd name="adj" fmla="val 4495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837773" y="2206068"/>
              <a:ext cx="979755" cy="9541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200" spc="300"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添加</a:t>
              </a:r>
              <a:endPara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标题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812376" y="2170736"/>
            <a:ext cx="1774825" cy="525463"/>
            <a:chOff x="3715023" y="1201316"/>
            <a:chExt cx="1774825" cy="525463"/>
          </a:xfrm>
          <a:solidFill>
            <a:srgbClr val="0070C0"/>
          </a:solidFill>
        </p:grpSpPr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3715023" y="1201316"/>
              <a:ext cx="1774825" cy="525463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3970591" y="1279382"/>
              <a:ext cx="1261884" cy="369332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200" spc="300"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添加标题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812376" y="2881347"/>
            <a:ext cx="1774825" cy="525463"/>
            <a:chOff x="3715023" y="1201316"/>
            <a:chExt cx="1774825" cy="525463"/>
          </a:xfrm>
          <a:solidFill>
            <a:srgbClr val="0070C0"/>
          </a:solidFill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3715023" y="1201316"/>
              <a:ext cx="1774825" cy="525463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3970591" y="1279382"/>
              <a:ext cx="1261884" cy="369332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200" spc="300"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添加标题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812376" y="3591957"/>
            <a:ext cx="1774825" cy="525463"/>
            <a:chOff x="3715023" y="1201316"/>
            <a:chExt cx="1774825" cy="525463"/>
          </a:xfrm>
          <a:solidFill>
            <a:srgbClr val="0070C0"/>
          </a:solidFill>
        </p:grpSpPr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3715023" y="1201316"/>
              <a:ext cx="1774825" cy="525463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4004851" y="1279382"/>
              <a:ext cx="1261884" cy="369332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200" spc="300"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添加标题</a:t>
              </a:r>
              <a:endPara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60" name="TextBox 11"/>
          <p:cNvSpPr txBox="1">
            <a:spLocks noChangeArrowheads="1"/>
          </p:cNvSpPr>
          <p:nvPr/>
        </p:nvSpPr>
        <p:spPr bwMode="auto">
          <a:xfrm flipH="1">
            <a:off x="5919952" y="1431590"/>
            <a:ext cx="2018531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点击添加文本内容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点击添加文本内容        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1" name="TextBox 11"/>
          <p:cNvSpPr txBox="1">
            <a:spLocks noChangeArrowheads="1"/>
          </p:cNvSpPr>
          <p:nvPr/>
        </p:nvSpPr>
        <p:spPr bwMode="auto">
          <a:xfrm flipH="1">
            <a:off x="5919952" y="2154275"/>
            <a:ext cx="2018531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点击添加文本内容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点击添加文本内容        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2" name="TextBox 11"/>
          <p:cNvSpPr txBox="1">
            <a:spLocks noChangeArrowheads="1"/>
          </p:cNvSpPr>
          <p:nvPr/>
        </p:nvSpPr>
        <p:spPr bwMode="auto">
          <a:xfrm flipH="1">
            <a:off x="5919952" y="2876960"/>
            <a:ext cx="2018531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点击添加文本内容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点击添加文本内容        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3" name="TextBox 11"/>
          <p:cNvSpPr txBox="1">
            <a:spLocks noChangeArrowheads="1"/>
          </p:cNvSpPr>
          <p:nvPr/>
        </p:nvSpPr>
        <p:spPr bwMode="auto">
          <a:xfrm flipH="1">
            <a:off x="5937845" y="3599646"/>
            <a:ext cx="2018531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点击添加文本内容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点击添加文本内容        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56576" y="5442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30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103689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60" grpId="0"/>
      <p:bldP spid="61" grpId="0"/>
      <p:bldP spid="62" grpId="0"/>
      <p:bldP spid="63" grpId="0"/>
      <p:bldP spid="64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1466267" y="1093766"/>
            <a:ext cx="234888" cy="144650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466267" y="2096459"/>
            <a:ext cx="234888" cy="443815"/>
          </a:xfrm>
          <a:custGeom>
            <a:avLst/>
            <a:gdLst>
              <a:gd name="T0" fmla="*/ 11 w 68"/>
              <a:gd name="T1" fmla="*/ 0 h 128"/>
              <a:gd name="T2" fmla="*/ 57 w 68"/>
              <a:gd name="T3" fmla="*/ 0 h 128"/>
              <a:gd name="T4" fmla="*/ 68 w 68"/>
              <a:gd name="T5" fmla="*/ 11 h 128"/>
              <a:gd name="T6" fmla="*/ 68 w 68"/>
              <a:gd name="T7" fmla="*/ 128 h 128"/>
              <a:gd name="T8" fmla="*/ 0 w 68"/>
              <a:gd name="T9" fmla="*/ 128 h 128"/>
              <a:gd name="T10" fmla="*/ 0 w 68"/>
              <a:gd name="T11" fmla="*/ 11 h 128"/>
              <a:gd name="T12" fmla="*/ 11 w 68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1768084" y="1093766"/>
            <a:ext cx="234888" cy="144650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068640" y="1093766"/>
            <a:ext cx="236149" cy="144650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2366669" y="1093766"/>
            <a:ext cx="236149" cy="1446507"/>
          </a:xfrm>
          <a:custGeom>
            <a:avLst/>
            <a:gdLst>
              <a:gd name="T0" fmla="*/ 12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2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768084" y="1794261"/>
            <a:ext cx="234888" cy="746013"/>
          </a:xfrm>
          <a:custGeom>
            <a:avLst/>
            <a:gdLst>
              <a:gd name="T0" fmla="*/ 11 w 68"/>
              <a:gd name="T1" fmla="*/ 0 h 215"/>
              <a:gd name="T2" fmla="*/ 57 w 68"/>
              <a:gd name="T3" fmla="*/ 0 h 215"/>
              <a:gd name="T4" fmla="*/ 68 w 68"/>
              <a:gd name="T5" fmla="*/ 11 h 215"/>
              <a:gd name="T6" fmla="*/ 68 w 68"/>
              <a:gd name="T7" fmla="*/ 215 h 215"/>
              <a:gd name="T8" fmla="*/ 0 w 68"/>
              <a:gd name="T9" fmla="*/ 215 h 215"/>
              <a:gd name="T10" fmla="*/ 0 w 68"/>
              <a:gd name="T11" fmla="*/ 11 h 215"/>
              <a:gd name="T12" fmla="*/ 11 w 68"/>
              <a:gd name="T13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5"/>
                  <a:pt x="68" y="215"/>
                  <a:pt x="68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2068640" y="1481944"/>
            <a:ext cx="236149" cy="1058328"/>
          </a:xfrm>
          <a:custGeom>
            <a:avLst/>
            <a:gdLst>
              <a:gd name="T0" fmla="*/ 11 w 68"/>
              <a:gd name="T1" fmla="*/ 0 h 305"/>
              <a:gd name="T2" fmla="*/ 57 w 68"/>
              <a:gd name="T3" fmla="*/ 0 h 305"/>
              <a:gd name="T4" fmla="*/ 68 w 68"/>
              <a:gd name="T5" fmla="*/ 11 h 305"/>
              <a:gd name="T6" fmla="*/ 68 w 68"/>
              <a:gd name="T7" fmla="*/ 238 h 305"/>
              <a:gd name="T8" fmla="*/ 68 w 68"/>
              <a:gd name="T9" fmla="*/ 305 h 305"/>
              <a:gd name="T10" fmla="*/ 0 w 68"/>
              <a:gd name="T11" fmla="*/ 305 h 305"/>
              <a:gd name="T12" fmla="*/ 0 w 68"/>
              <a:gd name="T13" fmla="*/ 238 h 305"/>
              <a:gd name="T14" fmla="*/ 0 w 68"/>
              <a:gd name="T15" fmla="*/ 11 h 305"/>
              <a:gd name="T16" fmla="*/ 11 w 68"/>
              <a:gd name="T17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0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05"/>
                  <a:pt x="68" y="305"/>
                  <a:pt x="68" y="305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2366669" y="1277108"/>
            <a:ext cx="236149" cy="1263166"/>
          </a:xfrm>
          <a:custGeom>
            <a:avLst/>
            <a:gdLst>
              <a:gd name="T0" fmla="*/ 12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2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3085220" y="1093766"/>
            <a:ext cx="234888" cy="144650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3385776" y="1093766"/>
            <a:ext cx="236149" cy="144650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3687594" y="1093766"/>
            <a:ext cx="236149" cy="144650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3989412" y="1093766"/>
            <a:ext cx="236149" cy="144650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3085220" y="2325321"/>
            <a:ext cx="234888" cy="214953"/>
          </a:xfrm>
          <a:custGeom>
            <a:avLst/>
            <a:gdLst>
              <a:gd name="T0" fmla="*/ 11 w 68"/>
              <a:gd name="T1" fmla="*/ 0 h 62"/>
              <a:gd name="T2" fmla="*/ 57 w 68"/>
              <a:gd name="T3" fmla="*/ 0 h 62"/>
              <a:gd name="T4" fmla="*/ 68 w 68"/>
              <a:gd name="T5" fmla="*/ 11 h 62"/>
              <a:gd name="T6" fmla="*/ 68 w 68"/>
              <a:gd name="T7" fmla="*/ 62 h 62"/>
              <a:gd name="T8" fmla="*/ 0 w 68"/>
              <a:gd name="T9" fmla="*/ 62 h 62"/>
              <a:gd name="T10" fmla="*/ 0 w 68"/>
              <a:gd name="T11" fmla="*/ 11 h 62"/>
              <a:gd name="T12" fmla="*/ 11 w 68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62"/>
                  <a:pt x="68" y="62"/>
                  <a:pt x="68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3385776" y="1800580"/>
            <a:ext cx="236149" cy="739692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3687594" y="1277108"/>
            <a:ext cx="236149" cy="1263166"/>
          </a:xfrm>
          <a:custGeom>
            <a:avLst/>
            <a:gdLst>
              <a:gd name="T0" fmla="*/ 11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1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3989412" y="1985190"/>
            <a:ext cx="236149" cy="555084"/>
          </a:xfrm>
          <a:custGeom>
            <a:avLst/>
            <a:gdLst>
              <a:gd name="T0" fmla="*/ 11 w 68"/>
              <a:gd name="T1" fmla="*/ 0 h 160"/>
              <a:gd name="T2" fmla="*/ 57 w 68"/>
              <a:gd name="T3" fmla="*/ 0 h 160"/>
              <a:gd name="T4" fmla="*/ 68 w 68"/>
              <a:gd name="T5" fmla="*/ 11 h 160"/>
              <a:gd name="T6" fmla="*/ 68 w 68"/>
              <a:gd name="T7" fmla="*/ 160 h 160"/>
              <a:gd name="T8" fmla="*/ 0 w 68"/>
              <a:gd name="T9" fmla="*/ 160 h 160"/>
              <a:gd name="T10" fmla="*/ 0 w 68"/>
              <a:gd name="T11" fmla="*/ 11 h 160"/>
              <a:gd name="T12" fmla="*/ 11 w 68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6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60"/>
                  <a:pt x="68" y="160"/>
                  <a:pt x="68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4696598" y="1093766"/>
            <a:ext cx="236149" cy="144650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4998416" y="1093766"/>
            <a:ext cx="234888" cy="144650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5300231" y="1093766"/>
            <a:ext cx="234888" cy="144650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5600788" y="1093766"/>
            <a:ext cx="236149" cy="144650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5600788" y="1270784"/>
            <a:ext cx="236149" cy="1269488"/>
          </a:xfrm>
          <a:custGeom>
            <a:avLst/>
            <a:gdLst>
              <a:gd name="T0" fmla="*/ 11 w 68"/>
              <a:gd name="T1" fmla="*/ 0 h 366"/>
              <a:gd name="T2" fmla="*/ 57 w 68"/>
              <a:gd name="T3" fmla="*/ 0 h 366"/>
              <a:gd name="T4" fmla="*/ 68 w 68"/>
              <a:gd name="T5" fmla="*/ 11 h 366"/>
              <a:gd name="T6" fmla="*/ 68 w 68"/>
              <a:gd name="T7" fmla="*/ 238 h 366"/>
              <a:gd name="T8" fmla="*/ 68 w 68"/>
              <a:gd name="T9" fmla="*/ 366 h 366"/>
              <a:gd name="T10" fmla="*/ 0 w 68"/>
              <a:gd name="T11" fmla="*/ 366 h 366"/>
              <a:gd name="T12" fmla="*/ 0 w 68"/>
              <a:gd name="T13" fmla="*/ 238 h 366"/>
              <a:gd name="T14" fmla="*/ 0 w 68"/>
              <a:gd name="T15" fmla="*/ 11 h 366"/>
              <a:gd name="T16" fmla="*/ 11 w 68"/>
              <a:gd name="T17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6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6"/>
                  <a:pt x="68" y="366"/>
                  <a:pt x="68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5300231" y="1505971"/>
            <a:ext cx="234888" cy="1034304"/>
          </a:xfrm>
          <a:custGeom>
            <a:avLst/>
            <a:gdLst>
              <a:gd name="T0" fmla="*/ 11 w 68"/>
              <a:gd name="T1" fmla="*/ 0 h 298"/>
              <a:gd name="T2" fmla="*/ 57 w 68"/>
              <a:gd name="T3" fmla="*/ 0 h 298"/>
              <a:gd name="T4" fmla="*/ 68 w 68"/>
              <a:gd name="T5" fmla="*/ 11 h 298"/>
              <a:gd name="T6" fmla="*/ 68 w 68"/>
              <a:gd name="T7" fmla="*/ 238 h 298"/>
              <a:gd name="T8" fmla="*/ 68 w 68"/>
              <a:gd name="T9" fmla="*/ 298 h 298"/>
              <a:gd name="T10" fmla="*/ 0 w 68"/>
              <a:gd name="T11" fmla="*/ 298 h 298"/>
              <a:gd name="T12" fmla="*/ 0 w 68"/>
              <a:gd name="T13" fmla="*/ 238 h 298"/>
              <a:gd name="T14" fmla="*/ 0 w 68"/>
              <a:gd name="T15" fmla="*/ 11 h 298"/>
              <a:gd name="T16" fmla="*/ 11 w 68"/>
              <a:gd name="T1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98"/>
                  <a:pt x="68" y="298"/>
                  <a:pt x="68" y="29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4998416" y="1800580"/>
            <a:ext cx="234888" cy="739692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Freeform 29"/>
          <p:cNvSpPr>
            <a:spLocks/>
          </p:cNvSpPr>
          <p:nvPr/>
        </p:nvSpPr>
        <p:spPr bwMode="auto">
          <a:xfrm>
            <a:off x="4696598" y="2106575"/>
            <a:ext cx="236149" cy="433699"/>
          </a:xfrm>
          <a:custGeom>
            <a:avLst/>
            <a:gdLst>
              <a:gd name="T0" fmla="*/ 11 w 68"/>
              <a:gd name="T1" fmla="*/ 0 h 125"/>
              <a:gd name="T2" fmla="*/ 57 w 68"/>
              <a:gd name="T3" fmla="*/ 0 h 125"/>
              <a:gd name="T4" fmla="*/ 68 w 68"/>
              <a:gd name="T5" fmla="*/ 11 h 125"/>
              <a:gd name="T6" fmla="*/ 68 w 68"/>
              <a:gd name="T7" fmla="*/ 125 h 125"/>
              <a:gd name="T8" fmla="*/ 0 w 68"/>
              <a:gd name="T9" fmla="*/ 125 h 125"/>
              <a:gd name="T10" fmla="*/ 0 w 68"/>
              <a:gd name="T11" fmla="*/ 11 h 125"/>
              <a:gd name="T12" fmla="*/ 11 w 68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Freeform 30"/>
          <p:cNvSpPr>
            <a:spLocks/>
          </p:cNvSpPr>
          <p:nvPr/>
        </p:nvSpPr>
        <p:spPr bwMode="auto">
          <a:xfrm>
            <a:off x="6395111" y="1093766"/>
            <a:ext cx="236149" cy="1446507"/>
          </a:xfrm>
          <a:custGeom>
            <a:avLst/>
            <a:gdLst>
              <a:gd name="T0" fmla="*/ 11 w 68"/>
              <a:gd name="T1" fmla="*/ 0 h 417"/>
              <a:gd name="T2" fmla="*/ 56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6693141" y="1093766"/>
            <a:ext cx="236149" cy="144650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Freeform 32"/>
          <p:cNvSpPr>
            <a:spLocks/>
          </p:cNvSpPr>
          <p:nvPr/>
        </p:nvSpPr>
        <p:spPr bwMode="auto">
          <a:xfrm>
            <a:off x="6994957" y="1093766"/>
            <a:ext cx="234888" cy="144650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Freeform 33"/>
          <p:cNvSpPr>
            <a:spLocks/>
          </p:cNvSpPr>
          <p:nvPr/>
        </p:nvSpPr>
        <p:spPr bwMode="auto">
          <a:xfrm>
            <a:off x="7296774" y="1093766"/>
            <a:ext cx="234888" cy="144650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Freeform 34"/>
          <p:cNvSpPr>
            <a:spLocks/>
          </p:cNvSpPr>
          <p:nvPr/>
        </p:nvSpPr>
        <p:spPr bwMode="auto">
          <a:xfrm>
            <a:off x="7296774" y="1284694"/>
            <a:ext cx="234888" cy="1255580"/>
          </a:xfrm>
          <a:custGeom>
            <a:avLst/>
            <a:gdLst>
              <a:gd name="T0" fmla="*/ 11 w 68"/>
              <a:gd name="T1" fmla="*/ 0 h 362"/>
              <a:gd name="T2" fmla="*/ 57 w 68"/>
              <a:gd name="T3" fmla="*/ 0 h 362"/>
              <a:gd name="T4" fmla="*/ 68 w 68"/>
              <a:gd name="T5" fmla="*/ 11 h 362"/>
              <a:gd name="T6" fmla="*/ 68 w 68"/>
              <a:gd name="T7" fmla="*/ 238 h 362"/>
              <a:gd name="T8" fmla="*/ 68 w 68"/>
              <a:gd name="T9" fmla="*/ 362 h 362"/>
              <a:gd name="T10" fmla="*/ 0 w 68"/>
              <a:gd name="T11" fmla="*/ 362 h 362"/>
              <a:gd name="T12" fmla="*/ 0 w 68"/>
              <a:gd name="T13" fmla="*/ 238 h 362"/>
              <a:gd name="T14" fmla="*/ 0 w 68"/>
              <a:gd name="T15" fmla="*/ 11 h 362"/>
              <a:gd name="T16" fmla="*/ 11 w 68"/>
              <a:gd name="T1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2"/>
                  <a:pt x="68" y="362"/>
                  <a:pt x="68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Freeform 35"/>
          <p:cNvSpPr>
            <a:spLocks/>
          </p:cNvSpPr>
          <p:nvPr/>
        </p:nvSpPr>
        <p:spPr bwMode="auto">
          <a:xfrm>
            <a:off x="6994957" y="1394699"/>
            <a:ext cx="234888" cy="1145573"/>
          </a:xfrm>
          <a:custGeom>
            <a:avLst/>
            <a:gdLst>
              <a:gd name="T0" fmla="*/ 11 w 68"/>
              <a:gd name="T1" fmla="*/ 0 h 330"/>
              <a:gd name="T2" fmla="*/ 57 w 68"/>
              <a:gd name="T3" fmla="*/ 0 h 330"/>
              <a:gd name="T4" fmla="*/ 68 w 68"/>
              <a:gd name="T5" fmla="*/ 11 h 330"/>
              <a:gd name="T6" fmla="*/ 68 w 68"/>
              <a:gd name="T7" fmla="*/ 238 h 330"/>
              <a:gd name="T8" fmla="*/ 68 w 68"/>
              <a:gd name="T9" fmla="*/ 330 h 330"/>
              <a:gd name="T10" fmla="*/ 0 w 68"/>
              <a:gd name="T11" fmla="*/ 330 h 330"/>
              <a:gd name="T12" fmla="*/ 0 w 68"/>
              <a:gd name="T13" fmla="*/ 238 h 330"/>
              <a:gd name="T14" fmla="*/ 0 w 68"/>
              <a:gd name="T15" fmla="*/ 11 h 330"/>
              <a:gd name="T16" fmla="*/ 11 w 68"/>
              <a:gd name="T17" fmla="*/ 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3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30"/>
                  <a:pt x="68" y="330"/>
                  <a:pt x="68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Freeform 36"/>
          <p:cNvSpPr>
            <a:spLocks/>
          </p:cNvSpPr>
          <p:nvPr/>
        </p:nvSpPr>
        <p:spPr bwMode="auto">
          <a:xfrm>
            <a:off x="6693141" y="2231751"/>
            <a:ext cx="236149" cy="308521"/>
          </a:xfrm>
          <a:custGeom>
            <a:avLst/>
            <a:gdLst>
              <a:gd name="T0" fmla="*/ 11 w 68"/>
              <a:gd name="T1" fmla="*/ 0 h 89"/>
              <a:gd name="T2" fmla="*/ 57 w 68"/>
              <a:gd name="T3" fmla="*/ 0 h 89"/>
              <a:gd name="T4" fmla="*/ 68 w 68"/>
              <a:gd name="T5" fmla="*/ 11 h 89"/>
              <a:gd name="T6" fmla="*/ 68 w 68"/>
              <a:gd name="T7" fmla="*/ 89 h 89"/>
              <a:gd name="T8" fmla="*/ 0 w 68"/>
              <a:gd name="T9" fmla="*/ 89 h 89"/>
              <a:gd name="T10" fmla="*/ 0 w 68"/>
              <a:gd name="T11" fmla="*/ 11 h 89"/>
              <a:gd name="T12" fmla="*/ 11 w 68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89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89"/>
                  <a:pt x="68" y="89"/>
                  <a:pt x="6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Freeform 37"/>
          <p:cNvSpPr>
            <a:spLocks/>
          </p:cNvSpPr>
          <p:nvPr/>
        </p:nvSpPr>
        <p:spPr bwMode="auto">
          <a:xfrm>
            <a:off x="6395111" y="1658964"/>
            <a:ext cx="236149" cy="881308"/>
          </a:xfrm>
          <a:custGeom>
            <a:avLst/>
            <a:gdLst>
              <a:gd name="T0" fmla="*/ 11 w 68"/>
              <a:gd name="T1" fmla="*/ 0 h 254"/>
              <a:gd name="T2" fmla="*/ 56 w 68"/>
              <a:gd name="T3" fmla="*/ 0 h 254"/>
              <a:gd name="T4" fmla="*/ 68 w 68"/>
              <a:gd name="T5" fmla="*/ 11 h 254"/>
              <a:gd name="T6" fmla="*/ 68 w 68"/>
              <a:gd name="T7" fmla="*/ 238 h 254"/>
              <a:gd name="T8" fmla="*/ 68 w 68"/>
              <a:gd name="T9" fmla="*/ 254 h 254"/>
              <a:gd name="T10" fmla="*/ 0 w 68"/>
              <a:gd name="T11" fmla="*/ 254 h 254"/>
              <a:gd name="T12" fmla="*/ 0 w 68"/>
              <a:gd name="T13" fmla="*/ 238 h 254"/>
              <a:gd name="T14" fmla="*/ 0 w 68"/>
              <a:gd name="T15" fmla="*/ 11 h 254"/>
              <a:gd name="T16" fmla="*/ 11 w 68"/>
              <a:gd name="T17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54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54"/>
                  <a:pt x="68" y="254"/>
                  <a:pt x="68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val 38"/>
          <p:cNvSpPr>
            <a:spLocks noChangeArrowheads="1"/>
          </p:cNvSpPr>
          <p:nvPr/>
        </p:nvSpPr>
        <p:spPr bwMode="auto">
          <a:xfrm>
            <a:off x="1728936" y="2781402"/>
            <a:ext cx="596058" cy="598827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005DA2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Freeform 39"/>
          <p:cNvSpPr>
            <a:spLocks noEditPoints="1"/>
          </p:cNvSpPr>
          <p:nvPr/>
        </p:nvSpPr>
        <p:spPr bwMode="auto">
          <a:xfrm>
            <a:off x="1870784" y="2920525"/>
            <a:ext cx="316152" cy="320584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auto">
          <a:xfrm>
            <a:off x="3355051" y="2781402"/>
            <a:ext cx="598072" cy="598827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005DA2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val 41"/>
          <p:cNvSpPr>
            <a:spLocks noChangeArrowheads="1"/>
          </p:cNvSpPr>
          <p:nvPr/>
        </p:nvSpPr>
        <p:spPr bwMode="auto">
          <a:xfrm>
            <a:off x="4973159" y="2781402"/>
            <a:ext cx="596058" cy="598827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005DA2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val 42"/>
          <p:cNvSpPr>
            <a:spLocks noChangeArrowheads="1"/>
          </p:cNvSpPr>
          <p:nvPr/>
        </p:nvSpPr>
        <p:spPr bwMode="auto">
          <a:xfrm>
            <a:off x="6652412" y="2781402"/>
            <a:ext cx="596058" cy="598827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005DA2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Freeform 43"/>
          <p:cNvSpPr>
            <a:spLocks noEditPoints="1"/>
          </p:cNvSpPr>
          <p:nvPr/>
        </p:nvSpPr>
        <p:spPr bwMode="auto">
          <a:xfrm>
            <a:off x="5145449" y="2981011"/>
            <a:ext cx="247686" cy="199612"/>
          </a:xfrm>
          <a:custGeom>
            <a:avLst/>
            <a:gdLst>
              <a:gd name="T0" fmla="*/ 25 w 45"/>
              <a:gd name="T1" fmla="*/ 23 h 36"/>
              <a:gd name="T2" fmla="*/ 25 w 45"/>
              <a:gd name="T3" fmla="*/ 24 h 36"/>
              <a:gd name="T4" fmla="*/ 24 w 45"/>
              <a:gd name="T5" fmla="*/ 24 h 36"/>
              <a:gd name="T6" fmla="*/ 23 w 45"/>
              <a:gd name="T7" fmla="*/ 24 h 36"/>
              <a:gd name="T8" fmla="*/ 21 w 45"/>
              <a:gd name="T9" fmla="*/ 24 h 36"/>
              <a:gd name="T10" fmla="*/ 21 w 45"/>
              <a:gd name="T11" fmla="*/ 24 h 36"/>
              <a:gd name="T12" fmla="*/ 21 w 45"/>
              <a:gd name="T13" fmla="*/ 23 h 36"/>
              <a:gd name="T14" fmla="*/ 0 w 45"/>
              <a:gd name="T15" fmla="*/ 16 h 36"/>
              <a:gd name="T16" fmla="*/ 0 w 45"/>
              <a:gd name="T17" fmla="*/ 29 h 36"/>
              <a:gd name="T18" fmla="*/ 7 w 45"/>
              <a:gd name="T19" fmla="*/ 36 h 36"/>
              <a:gd name="T20" fmla="*/ 23 w 45"/>
              <a:gd name="T21" fmla="*/ 36 h 36"/>
              <a:gd name="T22" fmla="*/ 38 w 45"/>
              <a:gd name="T23" fmla="*/ 36 h 36"/>
              <a:gd name="T24" fmla="*/ 45 w 45"/>
              <a:gd name="T25" fmla="*/ 29 h 36"/>
              <a:gd name="T26" fmla="*/ 45 w 45"/>
              <a:gd name="T27" fmla="*/ 16 h 36"/>
              <a:gd name="T28" fmla="*/ 25 w 45"/>
              <a:gd name="T29" fmla="*/ 23 h 36"/>
              <a:gd name="T30" fmla="*/ 23 w 45"/>
              <a:gd name="T31" fmla="*/ 21 h 36"/>
              <a:gd name="T32" fmla="*/ 23 w 45"/>
              <a:gd name="T33" fmla="*/ 21 h 36"/>
              <a:gd name="T34" fmla="*/ 24 w 45"/>
              <a:gd name="T35" fmla="*/ 21 h 36"/>
              <a:gd name="T36" fmla="*/ 24 w 45"/>
              <a:gd name="T37" fmla="*/ 23 h 36"/>
              <a:gd name="T38" fmla="*/ 23 w 45"/>
              <a:gd name="T39" fmla="*/ 24 h 36"/>
              <a:gd name="T40" fmla="*/ 23 w 45"/>
              <a:gd name="T41" fmla="*/ 24 h 36"/>
              <a:gd name="T42" fmla="*/ 22 w 45"/>
              <a:gd name="T43" fmla="*/ 24 h 36"/>
              <a:gd name="T44" fmla="*/ 21 w 45"/>
              <a:gd name="T45" fmla="*/ 23 h 36"/>
              <a:gd name="T46" fmla="*/ 21 w 45"/>
              <a:gd name="T47" fmla="*/ 21 h 36"/>
              <a:gd name="T48" fmla="*/ 22 w 45"/>
              <a:gd name="T49" fmla="*/ 21 h 36"/>
              <a:gd name="T50" fmla="*/ 23 w 45"/>
              <a:gd name="T51" fmla="*/ 21 h 36"/>
              <a:gd name="T52" fmla="*/ 21 w 45"/>
              <a:gd name="T53" fmla="*/ 21 h 36"/>
              <a:gd name="T54" fmla="*/ 21 w 45"/>
              <a:gd name="T55" fmla="*/ 22 h 36"/>
              <a:gd name="T56" fmla="*/ 0 w 45"/>
              <a:gd name="T57" fmla="*/ 15 h 36"/>
              <a:gd name="T58" fmla="*/ 7 w 45"/>
              <a:gd name="T59" fmla="*/ 9 h 36"/>
              <a:gd name="T60" fmla="*/ 23 w 45"/>
              <a:gd name="T61" fmla="*/ 9 h 36"/>
              <a:gd name="T62" fmla="*/ 38 w 45"/>
              <a:gd name="T63" fmla="*/ 9 h 36"/>
              <a:gd name="T64" fmla="*/ 45 w 45"/>
              <a:gd name="T65" fmla="*/ 15 h 36"/>
              <a:gd name="T66" fmla="*/ 25 w 45"/>
              <a:gd name="T67" fmla="*/ 22 h 36"/>
              <a:gd name="T68" fmla="*/ 25 w 45"/>
              <a:gd name="T69" fmla="*/ 21 h 36"/>
              <a:gd name="T70" fmla="*/ 24 w 45"/>
              <a:gd name="T71" fmla="*/ 20 h 36"/>
              <a:gd name="T72" fmla="*/ 23 w 45"/>
              <a:gd name="T73" fmla="*/ 20 h 36"/>
              <a:gd name="T74" fmla="*/ 21 w 45"/>
              <a:gd name="T75" fmla="*/ 20 h 36"/>
              <a:gd name="T76" fmla="*/ 21 w 45"/>
              <a:gd name="T77" fmla="*/ 21 h 36"/>
              <a:gd name="T78" fmla="*/ 23 w 45"/>
              <a:gd name="T79" fmla="*/ 1 h 36"/>
              <a:gd name="T80" fmla="*/ 23 w 45"/>
              <a:gd name="T81" fmla="*/ 1 h 36"/>
              <a:gd name="T82" fmla="*/ 30 w 45"/>
              <a:gd name="T83" fmla="*/ 8 h 36"/>
              <a:gd name="T84" fmla="*/ 31 w 45"/>
              <a:gd name="T85" fmla="*/ 8 h 36"/>
              <a:gd name="T86" fmla="*/ 23 w 45"/>
              <a:gd name="T87" fmla="*/ 0 h 36"/>
              <a:gd name="T88" fmla="*/ 23 w 45"/>
              <a:gd name="T89" fmla="*/ 0 h 36"/>
              <a:gd name="T90" fmla="*/ 14 w 45"/>
              <a:gd name="T91" fmla="*/ 8 h 36"/>
              <a:gd name="T92" fmla="*/ 16 w 45"/>
              <a:gd name="T93" fmla="*/ 8 h 36"/>
              <a:gd name="T94" fmla="*/ 23 w 45"/>
              <a:gd name="T95" fmla="*/ 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" h="36">
                <a:moveTo>
                  <a:pt x="25" y="23"/>
                </a:move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3"/>
                  <a:pt x="21" y="23"/>
                  <a:pt x="21" y="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3"/>
                  <a:pt x="3" y="36"/>
                  <a:pt x="7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6"/>
                  <a:pt x="45" y="33"/>
                  <a:pt x="45" y="29"/>
                </a:cubicBezTo>
                <a:cubicBezTo>
                  <a:pt x="45" y="16"/>
                  <a:pt x="45" y="16"/>
                  <a:pt x="45" y="16"/>
                </a:cubicBezTo>
                <a:cubicBezTo>
                  <a:pt x="25" y="23"/>
                  <a:pt x="25" y="23"/>
                  <a:pt x="25" y="23"/>
                </a:cubicBezTo>
                <a:close/>
                <a:moveTo>
                  <a:pt x="23" y="21"/>
                </a:moveTo>
                <a:cubicBezTo>
                  <a:pt x="23" y="21"/>
                  <a:pt x="23" y="21"/>
                  <a:pt x="23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1" y="23"/>
                  <a:pt x="21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lose/>
                <a:moveTo>
                  <a:pt x="21" y="21"/>
                </a:moveTo>
                <a:cubicBezTo>
                  <a:pt x="21" y="22"/>
                  <a:pt x="21" y="22"/>
                  <a:pt x="21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1"/>
                  <a:pt x="4" y="9"/>
                  <a:pt x="7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2" y="9"/>
                  <a:pt x="45" y="11"/>
                  <a:pt x="45" y="1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4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1"/>
                </a:cubicBezTo>
                <a:close/>
                <a:moveTo>
                  <a:pt x="23" y="1"/>
                </a:moveTo>
                <a:cubicBezTo>
                  <a:pt x="23" y="1"/>
                  <a:pt x="23" y="1"/>
                  <a:pt x="23" y="1"/>
                </a:cubicBezTo>
                <a:cubicBezTo>
                  <a:pt x="27" y="1"/>
                  <a:pt x="30" y="4"/>
                  <a:pt x="30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4"/>
                  <a:pt x="27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8" y="0"/>
                  <a:pt x="14" y="4"/>
                  <a:pt x="1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9" y="1"/>
                  <a:pt x="23" y="1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Freeform 44"/>
          <p:cNvSpPr>
            <a:spLocks noEditPoints="1"/>
          </p:cNvSpPr>
          <p:nvPr/>
        </p:nvSpPr>
        <p:spPr bwMode="auto">
          <a:xfrm>
            <a:off x="3482289" y="2932246"/>
            <a:ext cx="342332" cy="298405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Freeform 45"/>
          <p:cNvSpPr>
            <a:spLocks noEditPoints="1"/>
          </p:cNvSpPr>
          <p:nvPr/>
        </p:nvSpPr>
        <p:spPr bwMode="auto">
          <a:xfrm>
            <a:off x="6823575" y="2937782"/>
            <a:ext cx="253729" cy="282274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  <a:extLst/>
        </p:spPr>
        <p:txBody>
          <a:bodyPr vert="horz" wrap="square" lIns="72728" tIns="36364" rIns="72728" bIns="36364" numCol="1" anchor="t" anchorCtr="0" compatLnSpc="1">
            <a:prstTxWarp prst="textNoShape">
              <a:avLst/>
            </a:prstTxWarp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55603" y="3770535"/>
            <a:ext cx="1407791" cy="938419"/>
          </a:xfrm>
          <a:prstGeom prst="rect">
            <a:avLst/>
          </a:prstGeom>
          <a:noFill/>
        </p:spPr>
        <p:txBody>
          <a:bodyPr wrap="square" lIns="72728" tIns="36364" rIns="72728" bIns="36364" rtlCol="0">
            <a:spAutoFit/>
          </a:bodyPr>
          <a:lstStyle/>
          <a:p>
            <a:pPr algn="just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24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您的内容打在这里，或者通过复制您的文本后。您的内容打在这里，或者通过复制您的文本后。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13597" y="3465411"/>
            <a:ext cx="1411412" cy="215380"/>
          </a:xfrm>
          <a:prstGeom prst="rect">
            <a:avLst/>
          </a:prstGeom>
          <a:noFill/>
        </p:spPr>
        <p:txBody>
          <a:bodyPr wrap="square" lIns="72728" tIns="0" rIns="72728" bIns="0" rtlCol="0" anchor="t">
            <a:spAutoFit/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99" baseline="-3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93139" y="3770535"/>
            <a:ext cx="1407791" cy="938419"/>
          </a:xfrm>
          <a:prstGeom prst="rect">
            <a:avLst/>
          </a:prstGeom>
          <a:noFill/>
        </p:spPr>
        <p:txBody>
          <a:bodyPr wrap="square" lIns="72728" tIns="36364" rIns="72728" bIns="36364" rtlCol="0">
            <a:spAutoFit/>
          </a:bodyPr>
          <a:lstStyle/>
          <a:p>
            <a:pPr algn="just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24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您的内容打在这里，或者通过复制您的文本后。您的内容打在这里，或者通过复制您的文本后。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51132" y="3495632"/>
            <a:ext cx="1411412" cy="215380"/>
          </a:xfrm>
          <a:prstGeom prst="rect">
            <a:avLst/>
          </a:prstGeom>
          <a:noFill/>
        </p:spPr>
        <p:txBody>
          <a:bodyPr wrap="square" lIns="72728" tIns="0" rIns="72728" bIns="0" rtlCol="0" anchor="t">
            <a:spAutoFit/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99" baseline="-3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08664" y="3770535"/>
            <a:ext cx="1407791" cy="938419"/>
          </a:xfrm>
          <a:prstGeom prst="rect">
            <a:avLst/>
          </a:prstGeom>
          <a:noFill/>
        </p:spPr>
        <p:txBody>
          <a:bodyPr wrap="square" lIns="72728" tIns="36364" rIns="72728" bIns="36364" rtlCol="0">
            <a:spAutoFit/>
          </a:bodyPr>
          <a:lstStyle/>
          <a:p>
            <a:pPr algn="just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24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您的内容打在这里，或者通过复制您的文本后。您的内容打在这里，或者通过复制您的文本后。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66658" y="3495632"/>
            <a:ext cx="1411412" cy="215380"/>
          </a:xfrm>
          <a:prstGeom prst="rect">
            <a:avLst/>
          </a:prstGeom>
          <a:noFill/>
        </p:spPr>
        <p:txBody>
          <a:bodyPr wrap="square" lIns="72728" tIns="0" rIns="72728" bIns="0" rtlCol="0" anchor="t">
            <a:spAutoFit/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99" baseline="-3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86971" y="3783632"/>
            <a:ext cx="1407791" cy="938419"/>
          </a:xfrm>
          <a:prstGeom prst="rect">
            <a:avLst/>
          </a:prstGeom>
          <a:noFill/>
        </p:spPr>
        <p:txBody>
          <a:bodyPr wrap="square" lIns="72728" tIns="36364" rIns="72728" bIns="36364" rtlCol="0">
            <a:spAutoFit/>
          </a:bodyPr>
          <a:lstStyle/>
          <a:p>
            <a:pPr algn="just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24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您的内容打在这里，或者通过复制您的文本后。您的内容打在这里，或者通过复制您的文本后。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44965" y="3495632"/>
            <a:ext cx="1411412" cy="215380"/>
          </a:xfrm>
          <a:prstGeom prst="rect">
            <a:avLst/>
          </a:prstGeom>
          <a:noFill/>
        </p:spPr>
        <p:txBody>
          <a:bodyPr wrap="square" lIns="72728" tIns="0" rIns="72728" bIns="0" rtlCol="0" anchor="t">
            <a:spAutoFit/>
          </a:bodyPr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99" baseline="-3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53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41906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950"/>
                            </p:stCondLst>
                            <p:childTnLst>
                              <p:par>
                                <p:cTn id="6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45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50"/>
                            </p:stCondLst>
                            <p:childTnLst>
                              <p:par>
                                <p:cTn id="10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50"/>
                            </p:stCondLst>
                            <p:childTnLst>
                              <p:par>
                                <p:cTn id="1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65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150"/>
                            </p:stCondLst>
                            <p:childTnLst>
                              <p:par>
                                <p:cTn id="15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650"/>
                            </p:stCondLst>
                            <p:childTnLst>
                              <p:par>
                                <p:cTn id="1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75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726960" y="1209997"/>
            <a:ext cx="2945359" cy="350942"/>
            <a:chOff x="179512" y="2794116"/>
            <a:chExt cx="3240360" cy="328796"/>
          </a:xfrm>
        </p:grpSpPr>
        <p:sp>
          <p:nvSpPr>
            <p:cNvPr id="29" name="矩形 28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27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文本框 11"/>
            <p:cNvSpPr txBox="1"/>
            <p:nvPr/>
          </p:nvSpPr>
          <p:spPr>
            <a:xfrm>
              <a:off x="251520" y="2794116"/>
              <a:ext cx="1513485" cy="317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    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683568" y="1717856"/>
            <a:ext cx="3103809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在此录入上述图表的综合分析说明，在此录入上述图表的综合分析说明。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26960" y="2427467"/>
            <a:ext cx="2945359" cy="350942"/>
            <a:chOff x="179512" y="2794116"/>
            <a:chExt cx="3240360" cy="328796"/>
          </a:xfrm>
        </p:grpSpPr>
        <p:sp>
          <p:nvSpPr>
            <p:cNvPr id="33" name="矩形 32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27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文本框 11"/>
            <p:cNvSpPr txBox="1"/>
            <p:nvPr/>
          </p:nvSpPr>
          <p:spPr>
            <a:xfrm>
              <a:off x="251520" y="2794116"/>
              <a:ext cx="1513485" cy="317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    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683568" y="2935324"/>
            <a:ext cx="3103813" cy="50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在此录入上述图表的综合分析说明，在此录入上述图表的综合分析说明。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26960" y="3710785"/>
            <a:ext cx="2945359" cy="350942"/>
            <a:chOff x="179512" y="2794116"/>
            <a:chExt cx="3240360" cy="328796"/>
          </a:xfrm>
        </p:grpSpPr>
        <p:sp>
          <p:nvSpPr>
            <p:cNvPr id="37" name="矩形 36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27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文本框 11"/>
            <p:cNvSpPr txBox="1"/>
            <p:nvPr/>
          </p:nvSpPr>
          <p:spPr>
            <a:xfrm>
              <a:off x="251520" y="2794116"/>
              <a:ext cx="1513485" cy="317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    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683568" y="4218644"/>
            <a:ext cx="3103809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在此录入上述图表的综合分析说明，在此录入上述图表的综合分析说明。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0" name="Picture 2" descr="C:\Users\miro.wu\Desktop\psds55668\psds5566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00488" y="1203598"/>
            <a:ext cx="4638224" cy="347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9756576" y="5442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20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361920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3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39" grpId="0"/>
      <p:bldP spid="50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箭头3"/>
          <p:cNvSpPr>
            <a:spLocks/>
          </p:cNvSpPr>
          <p:nvPr/>
        </p:nvSpPr>
        <p:spPr bwMode="gray">
          <a:xfrm flipV="1">
            <a:off x="1890274" y="2625728"/>
            <a:ext cx="1206386" cy="1406586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434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12" name="箭头2"/>
          <p:cNvSpPr>
            <a:spLocks/>
          </p:cNvSpPr>
          <p:nvPr/>
        </p:nvSpPr>
        <p:spPr bwMode="gray">
          <a:xfrm rot="16200000">
            <a:off x="2208343" y="2107498"/>
            <a:ext cx="358192" cy="1433957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434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13" name="箭头1"/>
          <p:cNvSpPr>
            <a:spLocks/>
          </p:cNvSpPr>
          <p:nvPr/>
        </p:nvSpPr>
        <p:spPr bwMode="gray">
          <a:xfrm>
            <a:off x="1882515" y="1543009"/>
            <a:ext cx="1206386" cy="1406586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434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14" name="文本1"/>
          <p:cNvSpPr>
            <a:spLocks noChangeArrowheads="1"/>
          </p:cNvSpPr>
          <p:nvPr/>
        </p:nvSpPr>
        <p:spPr bwMode="gray">
          <a:xfrm>
            <a:off x="5165637" y="1276280"/>
            <a:ext cx="2534581" cy="866249"/>
          </a:xfrm>
          <a:prstGeom prst="roundRect">
            <a:avLst>
              <a:gd name="adj" fmla="val 11505"/>
            </a:avLst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434">
              <a:lnSpc>
                <a:spcPct val="120000"/>
              </a:lnSpc>
              <a:defRPr/>
            </a:pPr>
            <a:r>
              <a:rPr lang="zh-CN" altLang="en-US" sz="1199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  点击添加文字，点击添加文字</a:t>
            </a:r>
            <a:endParaRPr lang="zh-CN" altLang="zh-CN" sz="1199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" name="标题1"/>
          <p:cNvSpPr>
            <a:spLocks noChangeArrowheads="1"/>
          </p:cNvSpPr>
          <p:nvPr/>
        </p:nvSpPr>
        <p:spPr bwMode="gray">
          <a:xfrm>
            <a:off x="3172247" y="1276280"/>
            <a:ext cx="1993390" cy="866249"/>
          </a:xfrm>
          <a:prstGeom prst="roundRect">
            <a:avLst>
              <a:gd name="adj" fmla="val 11921"/>
            </a:avLst>
          </a:prstGeom>
          <a:solidFill>
            <a:srgbClr val="005DA2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434">
              <a:lnSpc>
                <a:spcPct val="120000"/>
              </a:lnSpc>
              <a:defRPr/>
            </a:pPr>
            <a:r>
              <a:rPr lang="zh-CN" altLang="en-US" sz="1199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          点击添加文本</a:t>
            </a:r>
            <a:endParaRPr lang="zh-CN" altLang="zh-CN" sz="1199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6" name="文本2"/>
          <p:cNvSpPr>
            <a:spLocks noChangeArrowheads="1"/>
          </p:cNvSpPr>
          <p:nvPr/>
        </p:nvSpPr>
        <p:spPr bwMode="gray">
          <a:xfrm>
            <a:off x="5165637" y="2353235"/>
            <a:ext cx="2534581" cy="866249"/>
          </a:xfrm>
          <a:prstGeom prst="roundRect">
            <a:avLst>
              <a:gd name="adj" fmla="val 11505"/>
            </a:avLst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434">
              <a:lnSpc>
                <a:spcPct val="120000"/>
              </a:lnSpc>
              <a:defRPr/>
            </a:pPr>
            <a:endParaRPr lang="en-US" altLang="zh-CN" sz="1199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5434">
              <a:lnSpc>
                <a:spcPct val="120000"/>
              </a:lnSpc>
              <a:defRPr/>
            </a:pPr>
            <a:r>
              <a:rPr lang="en-US" altLang="zh-CN" sz="1199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199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点击添加文字，点击添加文字</a:t>
            </a:r>
            <a:endParaRPr lang="zh-CN" altLang="zh-CN" sz="1199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5434">
              <a:lnSpc>
                <a:spcPct val="120000"/>
              </a:lnSpc>
              <a:defRPr/>
            </a:pPr>
            <a:endParaRPr lang="zh-CN" altLang="zh-CN" sz="1199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7" name="标题2"/>
          <p:cNvSpPr>
            <a:spLocks noChangeArrowheads="1"/>
          </p:cNvSpPr>
          <p:nvPr/>
        </p:nvSpPr>
        <p:spPr bwMode="gray">
          <a:xfrm>
            <a:off x="3181768" y="2353235"/>
            <a:ext cx="1983869" cy="866249"/>
          </a:xfrm>
          <a:prstGeom prst="roundRect">
            <a:avLst>
              <a:gd name="adj" fmla="val 11921"/>
            </a:avLst>
          </a:prstGeom>
          <a:solidFill>
            <a:srgbClr val="005DA2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434">
              <a:lnSpc>
                <a:spcPct val="120000"/>
              </a:lnSpc>
              <a:defRPr/>
            </a:pPr>
            <a:r>
              <a:rPr lang="zh-CN" altLang="en-US" sz="1199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zh-CN" sz="1199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8" name="文本3"/>
          <p:cNvSpPr>
            <a:spLocks noChangeArrowheads="1"/>
          </p:cNvSpPr>
          <p:nvPr/>
        </p:nvSpPr>
        <p:spPr bwMode="ltGray">
          <a:xfrm>
            <a:off x="5165637" y="3440714"/>
            <a:ext cx="2536961" cy="858328"/>
          </a:xfrm>
          <a:prstGeom prst="roundRect">
            <a:avLst>
              <a:gd name="adj" fmla="val 11505"/>
            </a:avLst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434">
              <a:lnSpc>
                <a:spcPct val="120000"/>
              </a:lnSpc>
              <a:defRPr/>
            </a:pPr>
            <a:r>
              <a:rPr lang="zh-CN" altLang="en-US" sz="1199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  点击添加文字，点击添加文字</a:t>
            </a:r>
            <a:endParaRPr lang="zh-CN" altLang="zh-CN" sz="1199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标题3"/>
          <p:cNvSpPr>
            <a:spLocks noChangeArrowheads="1"/>
          </p:cNvSpPr>
          <p:nvPr/>
        </p:nvSpPr>
        <p:spPr bwMode="gray">
          <a:xfrm>
            <a:off x="3167487" y="3433574"/>
            <a:ext cx="1998150" cy="865468"/>
          </a:xfrm>
          <a:prstGeom prst="roundRect">
            <a:avLst>
              <a:gd name="adj" fmla="val 11921"/>
            </a:avLst>
          </a:prstGeom>
          <a:solidFill>
            <a:srgbClr val="005DA2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434">
              <a:lnSpc>
                <a:spcPct val="120000"/>
              </a:lnSpc>
              <a:defRPr/>
            </a:pPr>
            <a:r>
              <a:rPr lang="zh-CN" altLang="en-US" sz="1199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zh-CN" sz="1199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0" name="Oval 19"/>
          <p:cNvSpPr>
            <a:spLocks noChangeArrowheads="1"/>
          </p:cNvSpPr>
          <p:nvPr/>
        </p:nvSpPr>
        <p:spPr bwMode="auto">
          <a:xfrm>
            <a:off x="1495260" y="2248002"/>
            <a:ext cx="1079438" cy="1079438"/>
          </a:xfrm>
          <a:prstGeom prst="roundRect">
            <a:avLst/>
          </a:prstGeom>
          <a:solidFill>
            <a:srgbClr val="005DA2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4451" rIns="94451" bIns="134930" anchor="ctr"/>
          <a:lstStyle/>
          <a:p>
            <a:pPr algn="ctr" defTabSz="91423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99" b="1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</a:p>
        </p:txBody>
      </p:sp>
      <p:sp>
        <p:nvSpPr>
          <p:cNvPr id="14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27060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>
            <a:off x="3657624" y="971592"/>
            <a:ext cx="4114692" cy="593766"/>
          </a:xfrm>
          <a:custGeom>
            <a:avLst/>
            <a:gdLst>
              <a:gd name="connsiteX0" fmla="*/ 309285 w 5016918"/>
              <a:gd name="connsiteY0" fmla="*/ 0 h 723600"/>
              <a:gd name="connsiteX1" fmla="*/ 4643676 w 5016918"/>
              <a:gd name="connsiteY1" fmla="*/ 0 h 723600"/>
              <a:gd name="connsiteX2" fmla="*/ 4643676 w 5016918"/>
              <a:gd name="connsiteY2" fmla="*/ 539 h 723600"/>
              <a:gd name="connsiteX3" fmla="*/ 4836287 w 5016918"/>
              <a:gd name="connsiteY3" fmla="*/ 539 h 723600"/>
              <a:gd name="connsiteX4" fmla="*/ 5016918 w 5016918"/>
              <a:gd name="connsiteY4" fmla="*/ 361801 h 723600"/>
              <a:gd name="connsiteX5" fmla="*/ 4836287 w 5016918"/>
              <a:gd name="connsiteY5" fmla="*/ 723062 h 723600"/>
              <a:gd name="connsiteX6" fmla="*/ 4643676 w 5016918"/>
              <a:gd name="connsiteY6" fmla="*/ 723062 h 723600"/>
              <a:gd name="connsiteX7" fmla="*/ 4643676 w 5016918"/>
              <a:gd name="connsiteY7" fmla="*/ 723600 h 723600"/>
              <a:gd name="connsiteX8" fmla="*/ 309285 w 5016918"/>
              <a:gd name="connsiteY8" fmla="*/ 723600 h 723600"/>
              <a:gd name="connsiteX9" fmla="*/ 309285 w 5016918"/>
              <a:gd name="connsiteY9" fmla="*/ 723062 h 723600"/>
              <a:gd name="connsiteX10" fmla="*/ 180631 w 5016918"/>
              <a:gd name="connsiteY10" fmla="*/ 723062 h 723600"/>
              <a:gd name="connsiteX11" fmla="*/ 0 w 5016918"/>
              <a:gd name="connsiteY11" fmla="*/ 361801 h 723600"/>
              <a:gd name="connsiteX12" fmla="*/ 180631 w 5016918"/>
              <a:gd name="connsiteY12" fmla="*/ 539 h 723600"/>
              <a:gd name="connsiteX13" fmla="*/ 309285 w 5016918"/>
              <a:gd name="connsiteY13" fmla="*/ 539 h 72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16918" h="723600">
                <a:moveTo>
                  <a:pt x="309285" y="0"/>
                </a:moveTo>
                <a:lnTo>
                  <a:pt x="4643676" y="0"/>
                </a:lnTo>
                <a:lnTo>
                  <a:pt x="4643676" y="539"/>
                </a:lnTo>
                <a:lnTo>
                  <a:pt x="4836287" y="539"/>
                </a:lnTo>
                <a:lnTo>
                  <a:pt x="5016918" y="361801"/>
                </a:lnTo>
                <a:lnTo>
                  <a:pt x="4836287" y="723062"/>
                </a:lnTo>
                <a:lnTo>
                  <a:pt x="4643676" y="723062"/>
                </a:lnTo>
                <a:lnTo>
                  <a:pt x="4643676" y="723600"/>
                </a:lnTo>
                <a:lnTo>
                  <a:pt x="309285" y="723600"/>
                </a:lnTo>
                <a:lnTo>
                  <a:pt x="309285" y="723062"/>
                </a:lnTo>
                <a:lnTo>
                  <a:pt x="180631" y="723062"/>
                </a:lnTo>
                <a:lnTo>
                  <a:pt x="0" y="361801"/>
                </a:lnTo>
                <a:lnTo>
                  <a:pt x="180631" y="539"/>
                </a:lnTo>
                <a:lnTo>
                  <a:pt x="309285" y="5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FFFF"/>
                </a:solidFill>
              </a:rPr>
              <a:t>单击此处添加文字标题</a:t>
            </a:r>
          </a:p>
        </p:txBody>
      </p:sp>
      <p:sp>
        <p:nvSpPr>
          <p:cNvPr id="12" name="六边形 11"/>
          <p:cNvSpPr/>
          <p:nvPr>
            <p:custDataLst>
              <p:tags r:id="rId3"/>
            </p:custDataLst>
          </p:nvPr>
        </p:nvSpPr>
        <p:spPr>
          <a:xfrm>
            <a:off x="3702048" y="1008514"/>
            <a:ext cx="603166" cy="519970"/>
          </a:xfrm>
          <a:prstGeom prst="hexagon">
            <a:avLst/>
          </a:prstGeom>
          <a:solidFill>
            <a:srgbClr val="FFFFFF"/>
          </a:solidFill>
          <a:ln>
            <a:noFill/>
          </a:ln>
          <a:effectLst>
            <a:innerShdw blurRad="63500" dist="63500" dir="120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4D4D4D"/>
                </a:solidFill>
                <a:latin typeface="Arial Rounded MT Bold" panose="020F0704030504030204" pitchFamily="34" charset="0"/>
              </a:rPr>
              <a:t>01</a:t>
            </a:r>
            <a:endParaRPr lang="zh-CN" altLang="en-US" sz="2400" dirty="0">
              <a:solidFill>
                <a:srgbClr val="4D4D4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任意多边形 12"/>
          <p:cNvSpPr/>
          <p:nvPr>
            <p:custDataLst>
              <p:tags r:id="rId4"/>
            </p:custDataLst>
          </p:nvPr>
        </p:nvSpPr>
        <p:spPr>
          <a:xfrm>
            <a:off x="3657624" y="1781509"/>
            <a:ext cx="4114692" cy="593766"/>
          </a:xfrm>
          <a:custGeom>
            <a:avLst/>
            <a:gdLst>
              <a:gd name="connsiteX0" fmla="*/ 309285 w 5016918"/>
              <a:gd name="connsiteY0" fmla="*/ 0 h 723600"/>
              <a:gd name="connsiteX1" fmla="*/ 4643676 w 5016918"/>
              <a:gd name="connsiteY1" fmla="*/ 0 h 723600"/>
              <a:gd name="connsiteX2" fmla="*/ 4643676 w 5016918"/>
              <a:gd name="connsiteY2" fmla="*/ 539 h 723600"/>
              <a:gd name="connsiteX3" fmla="*/ 4836287 w 5016918"/>
              <a:gd name="connsiteY3" fmla="*/ 539 h 723600"/>
              <a:gd name="connsiteX4" fmla="*/ 5016918 w 5016918"/>
              <a:gd name="connsiteY4" fmla="*/ 361801 h 723600"/>
              <a:gd name="connsiteX5" fmla="*/ 4836287 w 5016918"/>
              <a:gd name="connsiteY5" fmla="*/ 723062 h 723600"/>
              <a:gd name="connsiteX6" fmla="*/ 4643676 w 5016918"/>
              <a:gd name="connsiteY6" fmla="*/ 723062 h 723600"/>
              <a:gd name="connsiteX7" fmla="*/ 4643676 w 5016918"/>
              <a:gd name="connsiteY7" fmla="*/ 723600 h 723600"/>
              <a:gd name="connsiteX8" fmla="*/ 309285 w 5016918"/>
              <a:gd name="connsiteY8" fmla="*/ 723600 h 723600"/>
              <a:gd name="connsiteX9" fmla="*/ 309285 w 5016918"/>
              <a:gd name="connsiteY9" fmla="*/ 723062 h 723600"/>
              <a:gd name="connsiteX10" fmla="*/ 180631 w 5016918"/>
              <a:gd name="connsiteY10" fmla="*/ 723062 h 723600"/>
              <a:gd name="connsiteX11" fmla="*/ 0 w 5016918"/>
              <a:gd name="connsiteY11" fmla="*/ 361801 h 723600"/>
              <a:gd name="connsiteX12" fmla="*/ 180631 w 5016918"/>
              <a:gd name="connsiteY12" fmla="*/ 539 h 723600"/>
              <a:gd name="connsiteX13" fmla="*/ 309285 w 5016918"/>
              <a:gd name="connsiteY13" fmla="*/ 539 h 72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16918" h="723600">
                <a:moveTo>
                  <a:pt x="309285" y="0"/>
                </a:moveTo>
                <a:lnTo>
                  <a:pt x="4643676" y="0"/>
                </a:lnTo>
                <a:lnTo>
                  <a:pt x="4643676" y="539"/>
                </a:lnTo>
                <a:lnTo>
                  <a:pt x="4836287" y="539"/>
                </a:lnTo>
                <a:lnTo>
                  <a:pt x="5016918" y="361801"/>
                </a:lnTo>
                <a:lnTo>
                  <a:pt x="4836287" y="723062"/>
                </a:lnTo>
                <a:lnTo>
                  <a:pt x="4643676" y="723062"/>
                </a:lnTo>
                <a:lnTo>
                  <a:pt x="4643676" y="723600"/>
                </a:lnTo>
                <a:lnTo>
                  <a:pt x="309285" y="723600"/>
                </a:lnTo>
                <a:lnTo>
                  <a:pt x="309285" y="723062"/>
                </a:lnTo>
                <a:lnTo>
                  <a:pt x="180631" y="723062"/>
                </a:lnTo>
                <a:lnTo>
                  <a:pt x="0" y="361801"/>
                </a:lnTo>
                <a:lnTo>
                  <a:pt x="180631" y="539"/>
                </a:lnTo>
                <a:lnTo>
                  <a:pt x="309285" y="5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0" anchor="ctr">
            <a:norm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FFFF"/>
                </a:solidFill>
              </a:rPr>
              <a:t>单击此处添加文字标题</a:t>
            </a:r>
          </a:p>
        </p:txBody>
      </p:sp>
      <p:sp>
        <p:nvSpPr>
          <p:cNvPr id="14" name="六边形 13"/>
          <p:cNvSpPr/>
          <p:nvPr>
            <p:custDataLst>
              <p:tags r:id="rId5"/>
            </p:custDataLst>
          </p:nvPr>
        </p:nvSpPr>
        <p:spPr>
          <a:xfrm>
            <a:off x="3702048" y="1818953"/>
            <a:ext cx="603166" cy="519970"/>
          </a:xfrm>
          <a:prstGeom prst="hexagon">
            <a:avLst/>
          </a:prstGeom>
          <a:solidFill>
            <a:srgbClr val="FFFFFF"/>
          </a:solidFill>
          <a:ln>
            <a:noFill/>
          </a:ln>
          <a:effectLst>
            <a:innerShdw blurRad="63500" dist="63500" dir="120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4D4D4D"/>
                </a:solidFill>
                <a:latin typeface="Arial Rounded MT Bold" panose="020F0704030504030204" pitchFamily="34" charset="0"/>
              </a:rPr>
              <a:t>02</a:t>
            </a:r>
            <a:endParaRPr lang="zh-CN" altLang="en-US" sz="2400" dirty="0">
              <a:solidFill>
                <a:srgbClr val="4D4D4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任意多边形 14"/>
          <p:cNvSpPr/>
          <p:nvPr>
            <p:custDataLst>
              <p:tags r:id="rId6"/>
            </p:custDataLst>
          </p:nvPr>
        </p:nvSpPr>
        <p:spPr>
          <a:xfrm>
            <a:off x="3657624" y="2592729"/>
            <a:ext cx="4114692" cy="593766"/>
          </a:xfrm>
          <a:custGeom>
            <a:avLst/>
            <a:gdLst>
              <a:gd name="connsiteX0" fmla="*/ 309285 w 5016918"/>
              <a:gd name="connsiteY0" fmla="*/ 0 h 723600"/>
              <a:gd name="connsiteX1" fmla="*/ 4643676 w 5016918"/>
              <a:gd name="connsiteY1" fmla="*/ 0 h 723600"/>
              <a:gd name="connsiteX2" fmla="*/ 4643676 w 5016918"/>
              <a:gd name="connsiteY2" fmla="*/ 539 h 723600"/>
              <a:gd name="connsiteX3" fmla="*/ 4836287 w 5016918"/>
              <a:gd name="connsiteY3" fmla="*/ 539 h 723600"/>
              <a:gd name="connsiteX4" fmla="*/ 5016918 w 5016918"/>
              <a:gd name="connsiteY4" fmla="*/ 361801 h 723600"/>
              <a:gd name="connsiteX5" fmla="*/ 4836287 w 5016918"/>
              <a:gd name="connsiteY5" fmla="*/ 723062 h 723600"/>
              <a:gd name="connsiteX6" fmla="*/ 4643676 w 5016918"/>
              <a:gd name="connsiteY6" fmla="*/ 723062 h 723600"/>
              <a:gd name="connsiteX7" fmla="*/ 4643676 w 5016918"/>
              <a:gd name="connsiteY7" fmla="*/ 723600 h 723600"/>
              <a:gd name="connsiteX8" fmla="*/ 309285 w 5016918"/>
              <a:gd name="connsiteY8" fmla="*/ 723600 h 723600"/>
              <a:gd name="connsiteX9" fmla="*/ 309285 w 5016918"/>
              <a:gd name="connsiteY9" fmla="*/ 723062 h 723600"/>
              <a:gd name="connsiteX10" fmla="*/ 180631 w 5016918"/>
              <a:gd name="connsiteY10" fmla="*/ 723062 h 723600"/>
              <a:gd name="connsiteX11" fmla="*/ 0 w 5016918"/>
              <a:gd name="connsiteY11" fmla="*/ 361801 h 723600"/>
              <a:gd name="connsiteX12" fmla="*/ 180631 w 5016918"/>
              <a:gd name="connsiteY12" fmla="*/ 539 h 723600"/>
              <a:gd name="connsiteX13" fmla="*/ 309285 w 5016918"/>
              <a:gd name="connsiteY13" fmla="*/ 539 h 72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16918" h="723600">
                <a:moveTo>
                  <a:pt x="309285" y="0"/>
                </a:moveTo>
                <a:lnTo>
                  <a:pt x="4643676" y="0"/>
                </a:lnTo>
                <a:lnTo>
                  <a:pt x="4643676" y="539"/>
                </a:lnTo>
                <a:lnTo>
                  <a:pt x="4836287" y="539"/>
                </a:lnTo>
                <a:lnTo>
                  <a:pt x="5016918" y="361801"/>
                </a:lnTo>
                <a:lnTo>
                  <a:pt x="4836287" y="723062"/>
                </a:lnTo>
                <a:lnTo>
                  <a:pt x="4643676" y="723062"/>
                </a:lnTo>
                <a:lnTo>
                  <a:pt x="4643676" y="723600"/>
                </a:lnTo>
                <a:lnTo>
                  <a:pt x="309285" y="723600"/>
                </a:lnTo>
                <a:lnTo>
                  <a:pt x="309285" y="723062"/>
                </a:lnTo>
                <a:lnTo>
                  <a:pt x="180631" y="723062"/>
                </a:lnTo>
                <a:lnTo>
                  <a:pt x="0" y="361801"/>
                </a:lnTo>
                <a:lnTo>
                  <a:pt x="180631" y="539"/>
                </a:lnTo>
                <a:lnTo>
                  <a:pt x="309285" y="5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0" anchor="ctr">
            <a:norm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FFFF"/>
                </a:solidFill>
              </a:rPr>
              <a:t>单击此处添加文字标题</a:t>
            </a:r>
          </a:p>
        </p:txBody>
      </p:sp>
      <p:sp>
        <p:nvSpPr>
          <p:cNvPr id="16" name="六边形 15"/>
          <p:cNvSpPr/>
          <p:nvPr>
            <p:custDataLst>
              <p:tags r:id="rId7"/>
            </p:custDataLst>
          </p:nvPr>
        </p:nvSpPr>
        <p:spPr>
          <a:xfrm>
            <a:off x="3702048" y="2629391"/>
            <a:ext cx="603166" cy="519970"/>
          </a:xfrm>
          <a:prstGeom prst="hexagon">
            <a:avLst/>
          </a:prstGeom>
          <a:solidFill>
            <a:srgbClr val="FFFFFF"/>
          </a:solidFill>
          <a:ln>
            <a:noFill/>
          </a:ln>
          <a:effectLst>
            <a:innerShdw blurRad="63500" dist="63500" dir="120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4D4D4D"/>
                </a:solidFill>
                <a:latin typeface="Arial Rounded MT Bold" panose="020F0704030504030204" pitchFamily="34" charset="0"/>
              </a:rPr>
              <a:t>03</a:t>
            </a:r>
            <a:endParaRPr lang="zh-CN" altLang="en-US" sz="2400" dirty="0">
              <a:solidFill>
                <a:srgbClr val="4D4D4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任意多边形 16"/>
          <p:cNvSpPr/>
          <p:nvPr>
            <p:custDataLst>
              <p:tags r:id="rId8"/>
            </p:custDataLst>
          </p:nvPr>
        </p:nvSpPr>
        <p:spPr>
          <a:xfrm>
            <a:off x="3657624" y="3402646"/>
            <a:ext cx="4114692" cy="593766"/>
          </a:xfrm>
          <a:custGeom>
            <a:avLst/>
            <a:gdLst>
              <a:gd name="connsiteX0" fmla="*/ 309285 w 5016918"/>
              <a:gd name="connsiteY0" fmla="*/ 0 h 723600"/>
              <a:gd name="connsiteX1" fmla="*/ 4643676 w 5016918"/>
              <a:gd name="connsiteY1" fmla="*/ 0 h 723600"/>
              <a:gd name="connsiteX2" fmla="*/ 4643676 w 5016918"/>
              <a:gd name="connsiteY2" fmla="*/ 539 h 723600"/>
              <a:gd name="connsiteX3" fmla="*/ 4836287 w 5016918"/>
              <a:gd name="connsiteY3" fmla="*/ 539 h 723600"/>
              <a:gd name="connsiteX4" fmla="*/ 5016918 w 5016918"/>
              <a:gd name="connsiteY4" fmla="*/ 361801 h 723600"/>
              <a:gd name="connsiteX5" fmla="*/ 4836287 w 5016918"/>
              <a:gd name="connsiteY5" fmla="*/ 723062 h 723600"/>
              <a:gd name="connsiteX6" fmla="*/ 4643676 w 5016918"/>
              <a:gd name="connsiteY6" fmla="*/ 723062 h 723600"/>
              <a:gd name="connsiteX7" fmla="*/ 4643676 w 5016918"/>
              <a:gd name="connsiteY7" fmla="*/ 723600 h 723600"/>
              <a:gd name="connsiteX8" fmla="*/ 309285 w 5016918"/>
              <a:gd name="connsiteY8" fmla="*/ 723600 h 723600"/>
              <a:gd name="connsiteX9" fmla="*/ 309285 w 5016918"/>
              <a:gd name="connsiteY9" fmla="*/ 723062 h 723600"/>
              <a:gd name="connsiteX10" fmla="*/ 180631 w 5016918"/>
              <a:gd name="connsiteY10" fmla="*/ 723062 h 723600"/>
              <a:gd name="connsiteX11" fmla="*/ 0 w 5016918"/>
              <a:gd name="connsiteY11" fmla="*/ 361801 h 723600"/>
              <a:gd name="connsiteX12" fmla="*/ 180631 w 5016918"/>
              <a:gd name="connsiteY12" fmla="*/ 539 h 723600"/>
              <a:gd name="connsiteX13" fmla="*/ 309285 w 5016918"/>
              <a:gd name="connsiteY13" fmla="*/ 539 h 72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16918" h="723600">
                <a:moveTo>
                  <a:pt x="309285" y="0"/>
                </a:moveTo>
                <a:lnTo>
                  <a:pt x="4643676" y="0"/>
                </a:lnTo>
                <a:lnTo>
                  <a:pt x="4643676" y="539"/>
                </a:lnTo>
                <a:lnTo>
                  <a:pt x="4836287" y="539"/>
                </a:lnTo>
                <a:lnTo>
                  <a:pt x="5016918" y="361801"/>
                </a:lnTo>
                <a:lnTo>
                  <a:pt x="4836287" y="723062"/>
                </a:lnTo>
                <a:lnTo>
                  <a:pt x="4643676" y="723062"/>
                </a:lnTo>
                <a:lnTo>
                  <a:pt x="4643676" y="723600"/>
                </a:lnTo>
                <a:lnTo>
                  <a:pt x="309285" y="723600"/>
                </a:lnTo>
                <a:lnTo>
                  <a:pt x="309285" y="723062"/>
                </a:lnTo>
                <a:lnTo>
                  <a:pt x="180631" y="723062"/>
                </a:lnTo>
                <a:lnTo>
                  <a:pt x="0" y="361801"/>
                </a:lnTo>
                <a:lnTo>
                  <a:pt x="180631" y="539"/>
                </a:lnTo>
                <a:lnTo>
                  <a:pt x="309285" y="5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0" anchor="ctr">
            <a:norm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FFFF"/>
                </a:solidFill>
              </a:rPr>
              <a:t>单击此处添加文字标题</a:t>
            </a:r>
          </a:p>
        </p:txBody>
      </p:sp>
      <p:sp>
        <p:nvSpPr>
          <p:cNvPr id="18" name="六边形 17"/>
          <p:cNvSpPr/>
          <p:nvPr>
            <p:custDataLst>
              <p:tags r:id="rId9"/>
            </p:custDataLst>
          </p:nvPr>
        </p:nvSpPr>
        <p:spPr>
          <a:xfrm>
            <a:off x="3702048" y="3439828"/>
            <a:ext cx="603166" cy="519970"/>
          </a:xfrm>
          <a:prstGeom prst="hexagon">
            <a:avLst/>
          </a:prstGeom>
          <a:solidFill>
            <a:srgbClr val="FFFFFF"/>
          </a:solidFill>
          <a:ln>
            <a:noFill/>
          </a:ln>
          <a:effectLst>
            <a:innerShdw blurRad="63500" dist="63500" dir="120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4D4D4D"/>
                </a:solidFill>
                <a:latin typeface="Arial Rounded MT Bold" panose="020F0704030504030204" pitchFamily="34" charset="0"/>
              </a:rPr>
              <a:t>04</a:t>
            </a:r>
            <a:endParaRPr lang="zh-CN" altLang="en-US" sz="2400" dirty="0">
              <a:solidFill>
                <a:srgbClr val="4D4D4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495314" y="1482260"/>
            <a:ext cx="27712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of Contents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23086" y="1067812"/>
            <a:ext cx="1515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内容大纲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891" y="2371562"/>
            <a:ext cx="1392054" cy="13416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751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75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75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</p:bldLst>
  </p:timing>
  <p:extLst mod="1">
    <p:ext uri="{E180D4A7-C9FB-4DFB-919C-405C955672EB}">
      <p14:showEvtLst xmlns:p14="http://schemas.microsoft.com/office/powerpoint/2010/main">
        <p14:playEvt time="0" objId="79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>
            <a:spLocks noChangeArrowheads="1"/>
          </p:cNvSpPr>
          <p:nvPr/>
        </p:nvSpPr>
        <p:spPr bwMode="auto">
          <a:xfrm>
            <a:off x="2673364" y="1570854"/>
            <a:ext cx="3558591" cy="394381"/>
          </a:xfrm>
          <a:prstGeom prst="rightArrow">
            <a:avLst>
              <a:gd name="adj1" fmla="val 50000"/>
              <a:gd name="adj2" fmla="val 50092"/>
            </a:avLst>
          </a:prstGeom>
          <a:solidFill>
            <a:srgbClr val="005DA2"/>
          </a:solidFill>
          <a:ln>
            <a:noFill/>
          </a:ln>
          <a:effectLst>
            <a:outerShdw dist="38100" algn="l" rotWithShape="0">
              <a:srgbClr val="000000">
                <a:alpha val="39999"/>
              </a:srgbClr>
            </a:outerShdw>
          </a:effectLst>
          <a:extLst/>
        </p:spPr>
        <p:txBody>
          <a:bodyPr lIns="96172" tIns="48084" rIns="96172" bIns="48084" anchor="ctr"/>
          <a:lstStyle/>
          <a:p>
            <a:pPr defTabSz="91423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74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 4"/>
          <p:cNvSpPr>
            <a:spLocks noChangeArrowheads="1"/>
          </p:cNvSpPr>
          <p:nvPr/>
        </p:nvSpPr>
        <p:spPr bwMode="auto">
          <a:xfrm flipH="1">
            <a:off x="2804609" y="2162424"/>
            <a:ext cx="3684853" cy="392696"/>
          </a:xfrm>
          <a:prstGeom prst="rightArrow">
            <a:avLst>
              <a:gd name="adj1" fmla="val 50000"/>
              <a:gd name="adj2" fmla="val 50064"/>
            </a:avLst>
          </a:prstGeom>
          <a:solidFill>
            <a:srgbClr val="005DA2"/>
          </a:solidFill>
          <a:ln>
            <a:noFill/>
          </a:ln>
          <a:effectLst>
            <a:outerShdw dist="38100" algn="l" rotWithShape="0">
              <a:srgbClr val="000000">
                <a:alpha val="39999"/>
              </a:srgbClr>
            </a:outerShdw>
          </a:effectLst>
          <a:extLst/>
        </p:spPr>
        <p:txBody>
          <a:bodyPr lIns="96172" tIns="48084" rIns="96172" bIns="48084" anchor="ctr"/>
          <a:lstStyle/>
          <a:p>
            <a:pPr defTabSz="91423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74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928954" y="1078722"/>
            <a:ext cx="1875654" cy="1902801"/>
          </a:xfrm>
          <a:prstGeom prst="ellipse">
            <a:avLst/>
          </a:prstGeom>
          <a:solidFill>
            <a:srgbClr val="005DA2"/>
          </a:solidFill>
          <a:ln>
            <a:noFill/>
          </a:ln>
          <a:effectLst>
            <a:outerShdw dist="38100" algn="l" rotWithShape="0">
              <a:srgbClr val="000000">
                <a:alpha val="39999"/>
              </a:srgbClr>
            </a:outerShdw>
          </a:effectLst>
          <a:extLst/>
        </p:spPr>
        <p:txBody>
          <a:bodyPr lIns="96172" tIns="48084" rIns="96172" bIns="48084" anchor="ctr"/>
          <a:lstStyle/>
          <a:p>
            <a:pPr defTabSz="91423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74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添加内容</a:t>
            </a: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6295085" y="1078722"/>
            <a:ext cx="1877315" cy="1902801"/>
          </a:xfrm>
          <a:prstGeom prst="ellipse">
            <a:avLst/>
          </a:prstGeom>
          <a:solidFill>
            <a:srgbClr val="005DA2"/>
          </a:solidFill>
          <a:ln>
            <a:noFill/>
          </a:ln>
          <a:effectLst>
            <a:outerShdw dist="38100" algn="l" rotWithShape="0">
              <a:srgbClr val="000000">
                <a:alpha val="39999"/>
              </a:srgbClr>
            </a:outerShdw>
          </a:effectLst>
          <a:extLst/>
        </p:spPr>
        <p:txBody>
          <a:bodyPr lIns="96172" tIns="48084" rIns="96172" bIns="48084" anchor="ctr"/>
          <a:lstStyle/>
          <a:p>
            <a:pPr defTabSz="91423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74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添加内容</a:t>
            </a:r>
          </a:p>
        </p:txBody>
      </p:sp>
      <p:sp>
        <p:nvSpPr>
          <p:cNvPr id="8" name="矩形 7"/>
          <p:cNvSpPr/>
          <p:nvPr/>
        </p:nvSpPr>
        <p:spPr>
          <a:xfrm>
            <a:off x="3676813" y="1441080"/>
            <a:ext cx="1486900" cy="1245501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lIns="96172" tIns="48084" rIns="96172" bIns="48084" anchor="ctr"/>
          <a:lstStyle/>
          <a:p>
            <a:pPr defTabSz="91423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99" kern="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  添加内容</a:t>
            </a:r>
          </a:p>
        </p:txBody>
      </p:sp>
      <p:sp>
        <p:nvSpPr>
          <p:cNvPr id="9" name="下箭头 8"/>
          <p:cNvSpPr>
            <a:spLocks noChangeArrowheads="1"/>
          </p:cNvSpPr>
          <p:nvPr/>
        </p:nvSpPr>
        <p:spPr bwMode="auto">
          <a:xfrm>
            <a:off x="4025694" y="3020287"/>
            <a:ext cx="842301" cy="58988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5DA2"/>
          </a:solidFill>
          <a:ln>
            <a:noFill/>
          </a:ln>
          <a:effectLst>
            <a:outerShdw dist="38100" algn="l" rotWithShape="0">
              <a:srgbClr val="000000">
                <a:alpha val="39999"/>
              </a:srgbClr>
            </a:outerShdw>
          </a:effectLst>
          <a:extLst/>
        </p:spPr>
        <p:txBody>
          <a:bodyPr lIns="96172" tIns="48084" rIns="96172" bIns="48084" anchor="ctr"/>
          <a:lstStyle/>
          <a:p>
            <a:pPr defTabSz="91423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74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033753" y="3182083"/>
            <a:ext cx="1551692" cy="1296474"/>
          </a:xfrm>
          <a:prstGeom prst="rect">
            <a:avLst/>
          </a:prstGeom>
          <a:noFill/>
        </p:spPr>
        <p:txBody>
          <a:bodyPr lIns="96172" tIns="48084" rIns="96172" bIns="48084">
            <a:spAutoFit/>
          </a:bodyPr>
          <a:lstStyle/>
          <a:p>
            <a:pPr defTabSz="914232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458031" y="3246128"/>
            <a:ext cx="1553354" cy="1296474"/>
          </a:xfrm>
          <a:prstGeom prst="rect">
            <a:avLst/>
          </a:prstGeom>
          <a:noFill/>
        </p:spPr>
        <p:txBody>
          <a:bodyPr lIns="96172" tIns="48084" rIns="96172" bIns="48084">
            <a:spAutoFit/>
          </a:bodyPr>
          <a:lstStyle/>
          <a:p>
            <a:pPr defTabSz="914232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3970174" y="3802305"/>
            <a:ext cx="1177890" cy="678548"/>
          </a:xfrm>
          <a:prstGeom prst="rect">
            <a:avLst/>
          </a:prstGeom>
          <a:noFill/>
          <a:ln>
            <a:noFill/>
          </a:ln>
          <a:extLst/>
        </p:spPr>
        <p:txBody>
          <a:bodyPr lIns="96172" tIns="48084" rIns="96172" bIns="480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914232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74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14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337768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5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50"/>
                            </p:stCondLst>
                            <p:childTnLst>
                              <p:par>
                                <p:cTn id="4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>
            <a:off x="2895644" y="2564236"/>
            <a:ext cx="5333294" cy="769615"/>
          </a:xfrm>
          <a:custGeom>
            <a:avLst/>
            <a:gdLst>
              <a:gd name="connsiteX0" fmla="*/ 309285 w 5016918"/>
              <a:gd name="connsiteY0" fmla="*/ 0 h 723600"/>
              <a:gd name="connsiteX1" fmla="*/ 4643676 w 5016918"/>
              <a:gd name="connsiteY1" fmla="*/ 0 h 723600"/>
              <a:gd name="connsiteX2" fmla="*/ 4643676 w 5016918"/>
              <a:gd name="connsiteY2" fmla="*/ 539 h 723600"/>
              <a:gd name="connsiteX3" fmla="*/ 4836287 w 5016918"/>
              <a:gd name="connsiteY3" fmla="*/ 539 h 723600"/>
              <a:gd name="connsiteX4" fmla="*/ 5016918 w 5016918"/>
              <a:gd name="connsiteY4" fmla="*/ 361801 h 723600"/>
              <a:gd name="connsiteX5" fmla="*/ 4836287 w 5016918"/>
              <a:gd name="connsiteY5" fmla="*/ 723062 h 723600"/>
              <a:gd name="connsiteX6" fmla="*/ 4643676 w 5016918"/>
              <a:gd name="connsiteY6" fmla="*/ 723062 h 723600"/>
              <a:gd name="connsiteX7" fmla="*/ 4643676 w 5016918"/>
              <a:gd name="connsiteY7" fmla="*/ 723600 h 723600"/>
              <a:gd name="connsiteX8" fmla="*/ 309285 w 5016918"/>
              <a:gd name="connsiteY8" fmla="*/ 723600 h 723600"/>
              <a:gd name="connsiteX9" fmla="*/ 309285 w 5016918"/>
              <a:gd name="connsiteY9" fmla="*/ 723062 h 723600"/>
              <a:gd name="connsiteX10" fmla="*/ 180631 w 5016918"/>
              <a:gd name="connsiteY10" fmla="*/ 723062 h 723600"/>
              <a:gd name="connsiteX11" fmla="*/ 0 w 5016918"/>
              <a:gd name="connsiteY11" fmla="*/ 361801 h 723600"/>
              <a:gd name="connsiteX12" fmla="*/ 180631 w 5016918"/>
              <a:gd name="connsiteY12" fmla="*/ 539 h 723600"/>
              <a:gd name="connsiteX13" fmla="*/ 309285 w 5016918"/>
              <a:gd name="connsiteY13" fmla="*/ 539 h 72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16918" h="723600">
                <a:moveTo>
                  <a:pt x="309285" y="0"/>
                </a:moveTo>
                <a:lnTo>
                  <a:pt x="4643676" y="0"/>
                </a:lnTo>
                <a:lnTo>
                  <a:pt x="4643676" y="539"/>
                </a:lnTo>
                <a:lnTo>
                  <a:pt x="4836287" y="539"/>
                </a:lnTo>
                <a:lnTo>
                  <a:pt x="5016918" y="361801"/>
                </a:lnTo>
                <a:lnTo>
                  <a:pt x="4836287" y="723062"/>
                </a:lnTo>
                <a:lnTo>
                  <a:pt x="4643676" y="723062"/>
                </a:lnTo>
                <a:lnTo>
                  <a:pt x="4643676" y="723600"/>
                </a:lnTo>
                <a:lnTo>
                  <a:pt x="309285" y="723600"/>
                </a:lnTo>
                <a:lnTo>
                  <a:pt x="309285" y="723062"/>
                </a:lnTo>
                <a:lnTo>
                  <a:pt x="180631" y="723062"/>
                </a:lnTo>
                <a:lnTo>
                  <a:pt x="0" y="361801"/>
                </a:lnTo>
                <a:lnTo>
                  <a:pt x="180631" y="539"/>
                </a:lnTo>
                <a:lnTo>
                  <a:pt x="309285" y="5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FFFFFF"/>
                </a:solidFill>
              </a:rPr>
              <a:t>单击此处添加文字标题</a:t>
            </a:r>
          </a:p>
        </p:txBody>
      </p:sp>
      <p:sp>
        <p:nvSpPr>
          <p:cNvPr id="12" name="六边形 11"/>
          <p:cNvSpPr/>
          <p:nvPr>
            <p:custDataLst>
              <p:tags r:id="rId3"/>
            </p:custDataLst>
          </p:nvPr>
        </p:nvSpPr>
        <p:spPr>
          <a:xfrm>
            <a:off x="5013018" y="1260893"/>
            <a:ext cx="1098546" cy="947021"/>
          </a:xfrm>
          <a:prstGeom prst="hexagon">
            <a:avLst/>
          </a:prstGeom>
          <a:solidFill>
            <a:srgbClr val="FFFFFF"/>
          </a:solidFill>
          <a:ln>
            <a:noFill/>
          </a:ln>
          <a:effectLst>
            <a:innerShdw blurRad="63500" dist="63500" dir="120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4D4D4D"/>
                </a:solidFill>
                <a:latin typeface="Arial Rounded MT Bold" panose="020F0704030504030204" pitchFamily="34" charset="0"/>
              </a:rPr>
              <a:t>04</a:t>
            </a:r>
            <a:endParaRPr lang="zh-CN" altLang="en-US" sz="4800" dirty="0">
              <a:solidFill>
                <a:srgbClr val="4D4D4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495314" y="1482260"/>
            <a:ext cx="27712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of Contents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23086" y="1067812"/>
            <a:ext cx="1515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内容大纲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656" y="2340929"/>
            <a:ext cx="1392054" cy="13416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102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/>
      <p:bldP spid="20" grpId="0"/>
    </p:bldLst>
  </p:timing>
  <p:extLst mod="1">
    <p:ext uri="{E180D4A7-C9FB-4DFB-919C-405C955672EB}">
      <p14:showEvtLst xmlns:p14="http://schemas.microsoft.com/office/powerpoint/2010/main">
        <p14:playEvt time="0" objId="79"/>
      </p14:showEvt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3693671"/>
            <a:ext cx="7164288" cy="6376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  <a:extLst/>
        </p:spPr>
        <p:txBody>
          <a:bodyPr wrap="none" lIns="67073" tIns="33536" rIns="67073" bIns="33536" anchor="ctr"/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 kern="0" dirty="0">
              <a:solidFill>
                <a:sysClr val="windowText" lastClr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5" name="Line 43"/>
          <p:cNvSpPr>
            <a:spLocks noChangeShapeType="1"/>
          </p:cNvSpPr>
          <p:nvPr/>
        </p:nvSpPr>
        <p:spPr bwMode="auto">
          <a:xfrm rot="5400000">
            <a:off x="3283608" y="1360503"/>
            <a:ext cx="0" cy="5519899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073" tIns="33536" rIns="67073" bIns="33536"/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kern="0" dirty="0">
              <a:solidFill>
                <a:sysClr val="windowText" lastClr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74991" y="2313267"/>
            <a:ext cx="4389297" cy="6335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  <a:extLst/>
        </p:spPr>
        <p:txBody>
          <a:bodyPr wrap="none" lIns="67073" tIns="33536" rIns="67073" bIns="33536" anchor="ctr"/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kern="0" dirty="0">
              <a:solidFill>
                <a:sysClr val="windowText" lastClr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rot="16200000" flipH="1">
            <a:off x="4894819" y="1453664"/>
            <a:ext cx="0" cy="2526729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073" tIns="33536" rIns="67073" bIns="33536"/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kern="0" dirty="0">
              <a:solidFill>
                <a:sysClr val="windowText" lastClr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 rot="5400000">
            <a:off x="5978294" y="3171704"/>
            <a:ext cx="1743617" cy="631020"/>
          </a:xfrm>
          <a:prstGeom prst="rect">
            <a:avLst/>
          </a:prstGeom>
          <a:solidFill>
            <a:srgbClr val="FFFFFF"/>
          </a:solidFill>
          <a:ln w="9525">
            <a:solidFill>
              <a:srgbClr val="EAEAEA"/>
            </a:solidFill>
            <a:miter lim="800000"/>
            <a:headEnd/>
            <a:tailEnd/>
          </a:ln>
          <a:extLst/>
        </p:spPr>
        <p:txBody>
          <a:bodyPr wrap="none" lIns="67073" tIns="33536" rIns="67073" bIns="33536" anchor="ctr"/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kern="0" dirty="0">
              <a:solidFill>
                <a:sysClr val="windowText" lastClr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>
            <a:off x="6863359" y="3158455"/>
            <a:ext cx="0" cy="302138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073" tIns="33536" rIns="67073" bIns="33536"/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kern="0" dirty="0">
              <a:solidFill>
                <a:sysClr val="windowText" lastClr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5573" y="984926"/>
            <a:ext cx="4028715" cy="6376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  <a:extLst/>
        </p:spPr>
        <p:txBody>
          <a:bodyPr wrap="none" lIns="67073" tIns="33536" rIns="67073" bIns="33536" anchor="ctr"/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endParaRPr lang="zh-CN" altLang="en-US" sz="1799" kern="0" dirty="0">
              <a:solidFill>
                <a:sysClr val="windowText" lastClr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rot="5400000">
            <a:off x="4780192" y="104216"/>
            <a:ext cx="0" cy="2526729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073" tIns="33536" rIns="67073" bIns="33536"/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kern="0" dirty="0">
              <a:solidFill>
                <a:sysClr val="windowText" lastClr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 rot="5400000">
            <a:off x="1868280" y="1650365"/>
            <a:ext cx="1961900" cy="6310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  <a:extLst/>
        </p:spPr>
        <p:txBody>
          <a:bodyPr wrap="none" lIns="67073" tIns="33536" rIns="67073" bIns="33536" anchor="ctr"/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kern="0" dirty="0">
              <a:solidFill>
                <a:sysClr val="windowText" lastClr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3" name="Line 42"/>
          <p:cNvSpPr>
            <a:spLocks noChangeShapeType="1"/>
          </p:cNvSpPr>
          <p:nvPr/>
        </p:nvSpPr>
        <p:spPr bwMode="auto">
          <a:xfrm>
            <a:off x="2834646" y="1792150"/>
            <a:ext cx="0" cy="339963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073" tIns="33536" rIns="67073" bIns="33536"/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99" kern="0" dirty="0">
              <a:solidFill>
                <a:sysClr val="windowText" lastClr="000000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4" name="Oval 38"/>
          <p:cNvSpPr>
            <a:spLocks noChangeArrowheads="1"/>
          </p:cNvSpPr>
          <p:nvPr/>
        </p:nvSpPr>
        <p:spPr bwMode="auto">
          <a:xfrm>
            <a:off x="6339994" y="773824"/>
            <a:ext cx="1030982" cy="1018325"/>
          </a:xfrm>
          <a:prstGeom prst="ellipse">
            <a:avLst/>
          </a:prstGeom>
          <a:solidFill>
            <a:srgbClr val="005DA2"/>
          </a:solidFill>
          <a:ln w="19050">
            <a:noFill/>
            <a:round/>
            <a:headEnd/>
            <a:tailEnd/>
          </a:ln>
        </p:spPr>
        <p:txBody>
          <a:bodyPr wrap="none" lIns="67073" tIns="33536" rIns="67073" bIns="33536" anchor="ctr"/>
          <a:lstStyle/>
          <a:p>
            <a:pPr algn="ctr" defTabSz="9142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99" kern="0" dirty="0">
                <a:solidFill>
                  <a:prstClr val="white"/>
                </a:solidFill>
                <a:latin typeface="Calibri"/>
                <a:ea typeface="微软雅黑" pitchFamily="34" charset="-122"/>
              </a:rPr>
              <a:t>起点</a:t>
            </a:r>
          </a:p>
        </p:txBody>
      </p:sp>
      <p:sp>
        <p:nvSpPr>
          <p:cNvPr id="16" name="矩形 15"/>
          <p:cNvSpPr/>
          <p:nvPr/>
        </p:nvSpPr>
        <p:spPr>
          <a:xfrm>
            <a:off x="3536051" y="1022995"/>
            <a:ext cx="2663136" cy="344534"/>
          </a:xfrm>
          <a:prstGeom prst="rect">
            <a:avLst/>
          </a:prstGeom>
        </p:spPr>
        <p:txBody>
          <a:bodyPr wrap="square" lIns="67073" tIns="33536" rIns="67073" bIns="33536" anchor="ctr">
            <a:spAutoFit/>
          </a:bodyPr>
          <a:lstStyle/>
          <a:p>
            <a:pPr algn="ctr" defTabSz="9142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</a:t>
            </a:r>
            <a:endParaRPr lang="zh-CN" altLang="en-US" sz="1199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Oval 38"/>
          <p:cNvSpPr>
            <a:spLocks noChangeArrowheads="1"/>
          </p:cNvSpPr>
          <p:nvPr/>
        </p:nvSpPr>
        <p:spPr bwMode="auto">
          <a:xfrm>
            <a:off x="2333737" y="773824"/>
            <a:ext cx="1030982" cy="1018325"/>
          </a:xfrm>
          <a:prstGeom prst="ellipse">
            <a:avLst/>
          </a:prstGeom>
          <a:solidFill>
            <a:srgbClr val="005DA2"/>
          </a:solidFill>
          <a:ln w="19050">
            <a:noFill/>
            <a:round/>
            <a:headEnd/>
            <a:tailEnd/>
          </a:ln>
        </p:spPr>
        <p:txBody>
          <a:bodyPr wrap="none" lIns="67073" tIns="33536" rIns="67073" bIns="33536" anchor="ctr"/>
          <a:lstStyle/>
          <a:p>
            <a:pPr algn="ctr" defTabSz="9142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99" kern="0" dirty="0">
                <a:solidFill>
                  <a:prstClr val="white"/>
                </a:solidFill>
                <a:latin typeface="Calibri"/>
                <a:ea typeface="微软雅黑" pitchFamily="34" charset="-122"/>
              </a:rPr>
              <a:t>第一季度</a:t>
            </a:r>
          </a:p>
        </p:txBody>
      </p:sp>
      <p:sp>
        <p:nvSpPr>
          <p:cNvPr id="18" name="Oval 38"/>
          <p:cNvSpPr>
            <a:spLocks noChangeArrowheads="1"/>
          </p:cNvSpPr>
          <p:nvPr/>
        </p:nvSpPr>
        <p:spPr bwMode="auto">
          <a:xfrm>
            <a:off x="2333737" y="2106243"/>
            <a:ext cx="1030982" cy="1018325"/>
          </a:xfrm>
          <a:prstGeom prst="ellipse">
            <a:avLst/>
          </a:prstGeom>
          <a:solidFill>
            <a:srgbClr val="005DA2"/>
          </a:solidFill>
          <a:ln w="19050">
            <a:noFill/>
            <a:round/>
            <a:headEnd/>
            <a:tailEnd/>
          </a:ln>
        </p:spPr>
        <p:txBody>
          <a:bodyPr wrap="none" lIns="67073" tIns="33536" rIns="67073" bIns="33536" anchor="ctr"/>
          <a:lstStyle/>
          <a:p>
            <a:pPr algn="ctr" defTabSz="9142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99" kern="0" dirty="0">
                <a:solidFill>
                  <a:prstClr val="white"/>
                </a:solidFill>
                <a:latin typeface="Calibri"/>
                <a:ea typeface="微软雅黑" pitchFamily="34" charset="-122"/>
              </a:rPr>
              <a:t>第二季度</a:t>
            </a:r>
          </a:p>
        </p:txBody>
      </p:sp>
      <p:sp>
        <p:nvSpPr>
          <p:cNvPr id="19" name="矩形 18"/>
          <p:cNvSpPr/>
          <p:nvPr/>
        </p:nvSpPr>
        <p:spPr>
          <a:xfrm>
            <a:off x="3536051" y="2372442"/>
            <a:ext cx="2663136" cy="344534"/>
          </a:xfrm>
          <a:prstGeom prst="rect">
            <a:avLst/>
          </a:prstGeom>
        </p:spPr>
        <p:txBody>
          <a:bodyPr wrap="square" lIns="67073" tIns="33536" rIns="67073" bIns="33536" anchor="ctr">
            <a:spAutoFit/>
          </a:bodyPr>
          <a:lstStyle/>
          <a:p>
            <a:pPr algn="ctr" defTabSz="9142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</a:t>
            </a:r>
            <a:endParaRPr lang="zh-CN" altLang="en-US" sz="1199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38"/>
          <p:cNvSpPr>
            <a:spLocks noChangeArrowheads="1"/>
          </p:cNvSpPr>
          <p:nvPr/>
        </p:nvSpPr>
        <p:spPr bwMode="auto">
          <a:xfrm>
            <a:off x="6347868" y="2106243"/>
            <a:ext cx="1030982" cy="1018325"/>
          </a:xfrm>
          <a:prstGeom prst="ellipse">
            <a:avLst/>
          </a:prstGeom>
          <a:solidFill>
            <a:srgbClr val="005DA2"/>
          </a:solidFill>
          <a:ln w="19050">
            <a:noFill/>
            <a:round/>
            <a:headEnd/>
            <a:tailEnd/>
          </a:ln>
        </p:spPr>
        <p:txBody>
          <a:bodyPr wrap="none" lIns="67073" tIns="33536" rIns="67073" bIns="33536" anchor="ctr"/>
          <a:lstStyle/>
          <a:p>
            <a:pPr algn="ctr" defTabSz="9142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99" kern="0" dirty="0">
                <a:solidFill>
                  <a:prstClr val="white"/>
                </a:solidFill>
                <a:latin typeface="Calibri"/>
                <a:ea typeface="微软雅黑" pitchFamily="34" charset="-122"/>
              </a:rPr>
              <a:t>第三季度</a:t>
            </a:r>
          </a:p>
        </p:txBody>
      </p:sp>
      <p:sp>
        <p:nvSpPr>
          <p:cNvPr id="21" name="Oval 38"/>
          <p:cNvSpPr>
            <a:spLocks noChangeArrowheads="1"/>
          </p:cNvSpPr>
          <p:nvPr/>
        </p:nvSpPr>
        <p:spPr bwMode="auto">
          <a:xfrm>
            <a:off x="6347868" y="3496629"/>
            <a:ext cx="1030982" cy="1018325"/>
          </a:xfrm>
          <a:prstGeom prst="ellipse">
            <a:avLst/>
          </a:prstGeom>
          <a:solidFill>
            <a:srgbClr val="005DA2"/>
          </a:solidFill>
          <a:ln w="19050">
            <a:noFill/>
            <a:round/>
            <a:headEnd/>
            <a:tailEnd/>
          </a:ln>
        </p:spPr>
        <p:txBody>
          <a:bodyPr wrap="none" lIns="67073" tIns="33536" rIns="67073" bIns="33536" anchor="ctr"/>
          <a:lstStyle/>
          <a:p>
            <a:pPr algn="ctr" defTabSz="9142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99" kern="0" dirty="0">
                <a:solidFill>
                  <a:prstClr val="white"/>
                </a:solidFill>
                <a:latin typeface="Calibri"/>
                <a:ea typeface="微软雅黑" pitchFamily="34" charset="-122"/>
              </a:rPr>
              <a:t>第四季度</a:t>
            </a:r>
          </a:p>
        </p:txBody>
      </p:sp>
      <p:sp>
        <p:nvSpPr>
          <p:cNvPr id="22" name="矩形 21"/>
          <p:cNvSpPr/>
          <p:nvPr/>
        </p:nvSpPr>
        <p:spPr>
          <a:xfrm>
            <a:off x="872913" y="3775867"/>
            <a:ext cx="5170644" cy="344534"/>
          </a:xfrm>
          <a:prstGeom prst="rect">
            <a:avLst/>
          </a:prstGeom>
        </p:spPr>
        <p:txBody>
          <a:bodyPr wrap="square" lIns="67073" tIns="33536" rIns="67073" bIns="33536" anchor="ctr">
            <a:spAutoFit/>
          </a:bodyPr>
          <a:lstStyle/>
          <a:p>
            <a:pPr algn="ctr" defTabSz="9142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1199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39907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4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58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450"/>
                                </p:stCondLst>
                                <p:childTnLst>
                                  <p:par>
                                    <p:cTn id="7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7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6450"/>
                                </p:stCondLst>
                                <p:childTnLst>
                                  <p:par>
                                    <p:cTn id="8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695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1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9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9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9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9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6" grpId="0"/>
          <p:bldP spid="16" grpId="1"/>
          <p:bldP spid="17" grpId="0" animBg="1"/>
          <p:bldP spid="18" grpId="0" animBg="1"/>
          <p:bldP spid="19" grpId="0"/>
          <p:bldP spid="19" grpId="1"/>
          <p:bldP spid="20" grpId="0" animBg="1"/>
          <p:bldP spid="21" grpId="0" animBg="1"/>
          <p:bldP spid="22" grpId="0"/>
          <p:bldP spid="22" grpId="1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4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58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450"/>
                                </p:stCondLst>
                                <p:childTnLst>
                                  <p:par>
                                    <p:cTn id="7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7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6450"/>
                                </p:stCondLst>
                                <p:childTnLst>
                                  <p:par>
                                    <p:cTn id="8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695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1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9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9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9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9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6" grpId="0"/>
          <p:bldP spid="16" grpId="1"/>
          <p:bldP spid="17" grpId="0" animBg="1"/>
          <p:bldP spid="18" grpId="0" animBg="1"/>
          <p:bldP spid="19" grpId="0"/>
          <p:bldP spid="19" grpId="1"/>
          <p:bldP spid="20" grpId="0" animBg="1"/>
          <p:bldP spid="21" grpId="0" animBg="1"/>
          <p:bldP spid="22" grpId="0"/>
          <p:bldP spid="22" grpId="1"/>
          <p:bldP spid="24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1601" y="1152444"/>
            <a:ext cx="217768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601" y="2297437"/>
            <a:ext cx="2193107" cy="1076828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1601" y="3439138"/>
            <a:ext cx="2177684" cy="107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3347864" y="1152444"/>
            <a:ext cx="4752528" cy="1080120"/>
            <a:chOff x="3347864" y="1152444"/>
            <a:chExt cx="4752528" cy="1080120"/>
          </a:xfrm>
        </p:grpSpPr>
        <p:sp>
          <p:nvSpPr>
            <p:cNvPr id="10" name="矩形 9"/>
            <p:cNvSpPr/>
            <p:nvPr/>
          </p:nvSpPr>
          <p:spPr>
            <a:xfrm>
              <a:off x="3347864" y="1152444"/>
              <a:ext cx="4752528" cy="2671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单击此处填加标题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egoe UI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47864" y="1419622"/>
              <a:ext cx="4752528" cy="81294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marR="0" lvl="0" indent="-228600" algn="l" defTabSz="685666" rtl="0" eaLnBrk="1" fontAlgn="auto" latinLnBrk="0" hangingPunct="1">
                <a:lnSpc>
                  <a:spcPct val="70000"/>
                </a:lnSpc>
                <a:spcBef>
                  <a:spcPts val="675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单击此处填加文字内容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egoe UI" pitchFamily="34" charset="0"/>
              </a:endParaRPr>
            </a:p>
            <a:p>
              <a:pPr marL="228600" marR="0" lvl="0" indent="-228600" algn="l" defTabSz="685666" rtl="0" eaLnBrk="1" fontAlgn="auto" latinLnBrk="0" hangingPunct="1">
                <a:lnSpc>
                  <a:spcPct val="70000"/>
                </a:lnSpc>
                <a:spcBef>
                  <a:spcPts val="675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单击此处填加文字内容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egoe UI" pitchFamily="34" charset="0"/>
              </a:endParaRPr>
            </a:p>
            <a:p>
              <a:pPr marL="228600" marR="0" lvl="0" indent="-228600" algn="l" defTabSz="685666" rtl="0" eaLnBrk="1" fontAlgn="auto" latinLnBrk="0" hangingPunct="1">
                <a:lnSpc>
                  <a:spcPct val="70000"/>
                </a:lnSpc>
                <a:spcBef>
                  <a:spcPts val="675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单击此处填加文字内容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4" y="2295791"/>
            <a:ext cx="4752528" cy="1080120"/>
            <a:chOff x="3347864" y="1152444"/>
            <a:chExt cx="4752528" cy="1080120"/>
          </a:xfrm>
        </p:grpSpPr>
        <p:sp>
          <p:nvSpPr>
            <p:cNvPr id="19" name="矩形 18"/>
            <p:cNvSpPr/>
            <p:nvPr/>
          </p:nvSpPr>
          <p:spPr>
            <a:xfrm>
              <a:off x="3347864" y="1152444"/>
              <a:ext cx="4752528" cy="2671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单击此处填加标题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egoe UI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347864" y="1419622"/>
              <a:ext cx="4752528" cy="81294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marR="0" lvl="0" indent="-228600" algn="l" defTabSz="685666" rtl="0" eaLnBrk="1" fontAlgn="auto" latinLnBrk="0" hangingPunct="1">
                <a:lnSpc>
                  <a:spcPct val="70000"/>
                </a:lnSpc>
                <a:spcBef>
                  <a:spcPts val="675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单击此处填加文字内容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egoe UI" pitchFamily="34" charset="0"/>
              </a:endParaRPr>
            </a:p>
            <a:p>
              <a:pPr marL="228600" marR="0" lvl="0" indent="-228600" algn="l" defTabSz="685666" rtl="0" eaLnBrk="1" fontAlgn="auto" latinLnBrk="0" hangingPunct="1">
                <a:lnSpc>
                  <a:spcPct val="70000"/>
                </a:lnSpc>
                <a:spcBef>
                  <a:spcPts val="675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单击此处填加文字内容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egoe UI" pitchFamily="34" charset="0"/>
              </a:endParaRPr>
            </a:p>
            <a:p>
              <a:pPr marL="228600" marR="0" lvl="0" indent="-228600" algn="l" defTabSz="685666" rtl="0" eaLnBrk="1" fontAlgn="auto" latinLnBrk="0" hangingPunct="1">
                <a:lnSpc>
                  <a:spcPct val="70000"/>
                </a:lnSpc>
                <a:spcBef>
                  <a:spcPts val="675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单击此处填加文字内容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7864" y="3439138"/>
            <a:ext cx="4752528" cy="1080120"/>
            <a:chOff x="3347864" y="1152444"/>
            <a:chExt cx="4752528" cy="1080120"/>
          </a:xfrm>
        </p:grpSpPr>
        <p:sp>
          <p:nvSpPr>
            <p:cNvPr id="22" name="矩形 21"/>
            <p:cNvSpPr/>
            <p:nvPr/>
          </p:nvSpPr>
          <p:spPr>
            <a:xfrm>
              <a:off x="3347864" y="1152444"/>
              <a:ext cx="4752528" cy="2671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单击此处填加标题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egoe UI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47864" y="1419622"/>
              <a:ext cx="4752528" cy="81294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marR="0" lvl="0" indent="-228600" algn="l" defTabSz="685666" rtl="0" eaLnBrk="1" fontAlgn="auto" latinLnBrk="0" hangingPunct="1">
                <a:lnSpc>
                  <a:spcPct val="70000"/>
                </a:lnSpc>
                <a:spcBef>
                  <a:spcPts val="675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单击此处填加文字内容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egoe UI" pitchFamily="34" charset="0"/>
              </a:endParaRPr>
            </a:p>
            <a:p>
              <a:pPr marL="228600" marR="0" lvl="0" indent="-228600" algn="l" defTabSz="685666" rtl="0" eaLnBrk="1" fontAlgn="auto" latinLnBrk="0" hangingPunct="1">
                <a:lnSpc>
                  <a:spcPct val="70000"/>
                </a:lnSpc>
                <a:spcBef>
                  <a:spcPts val="675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单击此处填加文字内容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egoe UI" pitchFamily="34" charset="0"/>
              </a:endParaRPr>
            </a:p>
            <a:p>
              <a:pPr marL="228600" marR="0" lvl="0" indent="-228600" algn="l" defTabSz="685666" rtl="0" eaLnBrk="1" fontAlgn="auto" latinLnBrk="0" hangingPunct="1">
                <a:lnSpc>
                  <a:spcPct val="70000"/>
                </a:lnSpc>
                <a:spcBef>
                  <a:spcPts val="675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单击此处填加文字内容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756576" y="5442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25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181646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4"/>
          <p:cNvSpPr>
            <a:spLocks/>
          </p:cNvSpPr>
          <p:nvPr/>
        </p:nvSpPr>
        <p:spPr bwMode="blackWhite">
          <a:xfrm>
            <a:off x="2871685" y="1218732"/>
            <a:ext cx="1817296" cy="1502098"/>
          </a:xfrm>
          <a:custGeom>
            <a:avLst/>
            <a:gdLst>
              <a:gd name="T0" fmla="*/ 455 w 1057"/>
              <a:gd name="T1" fmla="*/ 879 h 900"/>
              <a:gd name="T2" fmla="*/ 471 w 1057"/>
              <a:gd name="T3" fmla="*/ 838 h 900"/>
              <a:gd name="T4" fmla="*/ 490 w 1057"/>
              <a:gd name="T5" fmla="*/ 799 h 900"/>
              <a:gd name="T6" fmla="*/ 514 w 1057"/>
              <a:gd name="T7" fmla="*/ 762 h 900"/>
              <a:gd name="T8" fmla="*/ 541 w 1057"/>
              <a:gd name="T9" fmla="*/ 728 h 900"/>
              <a:gd name="T10" fmla="*/ 570 w 1057"/>
              <a:gd name="T11" fmla="*/ 696 h 900"/>
              <a:gd name="T12" fmla="*/ 603 w 1057"/>
              <a:gd name="T13" fmla="*/ 667 h 900"/>
              <a:gd name="T14" fmla="*/ 639 w 1057"/>
              <a:gd name="T15" fmla="*/ 642 h 900"/>
              <a:gd name="T16" fmla="*/ 676 w 1057"/>
              <a:gd name="T17" fmla="*/ 621 h 900"/>
              <a:gd name="T18" fmla="*/ 713 w 1057"/>
              <a:gd name="T19" fmla="*/ 605 h 900"/>
              <a:gd name="T20" fmla="*/ 753 w 1057"/>
              <a:gd name="T21" fmla="*/ 591 h 900"/>
              <a:gd name="T22" fmla="*/ 793 w 1057"/>
              <a:gd name="T23" fmla="*/ 581 h 900"/>
              <a:gd name="T24" fmla="*/ 834 w 1057"/>
              <a:gd name="T25" fmla="*/ 575 h 900"/>
              <a:gd name="T26" fmla="*/ 833 w 1057"/>
              <a:gd name="T27" fmla="*/ 711 h 900"/>
              <a:gd name="T28" fmla="*/ 1056 w 1057"/>
              <a:gd name="T29" fmla="*/ 374 h 900"/>
              <a:gd name="T30" fmla="*/ 818 w 1057"/>
              <a:gd name="T31" fmla="*/ 0 h 900"/>
              <a:gd name="T32" fmla="*/ 819 w 1057"/>
              <a:gd name="T33" fmla="*/ 137 h 900"/>
              <a:gd name="T34" fmla="*/ 757 w 1057"/>
              <a:gd name="T35" fmla="*/ 143 h 900"/>
              <a:gd name="T36" fmla="*/ 694 w 1057"/>
              <a:gd name="T37" fmla="*/ 154 h 900"/>
              <a:gd name="T38" fmla="*/ 634 w 1057"/>
              <a:gd name="T39" fmla="*/ 168 h 900"/>
              <a:gd name="T40" fmla="*/ 574 w 1057"/>
              <a:gd name="T41" fmla="*/ 188 h 900"/>
              <a:gd name="T42" fmla="*/ 516 w 1057"/>
              <a:gd name="T43" fmla="*/ 211 h 900"/>
              <a:gd name="T44" fmla="*/ 460 w 1057"/>
              <a:gd name="T45" fmla="*/ 238 h 900"/>
              <a:gd name="T46" fmla="*/ 405 w 1057"/>
              <a:gd name="T47" fmla="*/ 270 h 900"/>
              <a:gd name="T48" fmla="*/ 352 w 1057"/>
              <a:gd name="T49" fmla="*/ 306 h 900"/>
              <a:gd name="T50" fmla="*/ 302 w 1057"/>
              <a:gd name="T51" fmla="*/ 346 h 900"/>
              <a:gd name="T52" fmla="*/ 255 w 1057"/>
              <a:gd name="T53" fmla="*/ 390 h 900"/>
              <a:gd name="T54" fmla="*/ 211 w 1057"/>
              <a:gd name="T55" fmla="*/ 437 h 900"/>
              <a:gd name="T56" fmla="*/ 170 w 1057"/>
              <a:gd name="T57" fmla="*/ 486 h 900"/>
              <a:gd name="T58" fmla="*/ 134 w 1057"/>
              <a:gd name="T59" fmla="*/ 539 h 900"/>
              <a:gd name="T60" fmla="*/ 101 w 1057"/>
              <a:gd name="T61" fmla="*/ 595 h 900"/>
              <a:gd name="T62" fmla="*/ 72 w 1057"/>
              <a:gd name="T63" fmla="*/ 653 h 900"/>
              <a:gd name="T64" fmla="*/ 47 w 1057"/>
              <a:gd name="T65" fmla="*/ 711 h 900"/>
              <a:gd name="T66" fmla="*/ 27 w 1057"/>
              <a:gd name="T67" fmla="*/ 773 h 900"/>
              <a:gd name="T68" fmla="*/ 11 w 1057"/>
              <a:gd name="T69" fmla="*/ 835 h 900"/>
              <a:gd name="T70" fmla="*/ 0 w 1057"/>
              <a:gd name="T71" fmla="*/ 899 h 900"/>
              <a:gd name="T72" fmla="*/ 238 w 1057"/>
              <a:gd name="T73" fmla="*/ 741 h 900"/>
              <a:gd name="T74" fmla="*/ 455 w 1057"/>
              <a:gd name="T75" fmla="*/ 87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7" h="900">
                <a:moveTo>
                  <a:pt x="455" y="879"/>
                </a:moveTo>
                <a:lnTo>
                  <a:pt x="471" y="838"/>
                </a:lnTo>
                <a:lnTo>
                  <a:pt x="490" y="799"/>
                </a:lnTo>
                <a:lnTo>
                  <a:pt x="514" y="762"/>
                </a:lnTo>
                <a:lnTo>
                  <a:pt x="541" y="728"/>
                </a:lnTo>
                <a:lnTo>
                  <a:pt x="570" y="696"/>
                </a:lnTo>
                <a:lnTo>
                  <a:pt x="603" y="667"/>
                </a:lnTo>
                <a:lnTo>
                  <a:pt x="639" y="642"/>
                </a:lnTo>
                <a:lnTo>
                  <a:pt x="676" y="621"/>
                </a:lnTo>
                <a:lnTo>
                  <a:pt x="713" y="605"/>
                </a:lnTo>
                <a:lnTo>
                  <a:pt x="753" y="591"/>
                </a:lnTo>
                <a:lnTo>
                  <a:pt x="793" y="581"/>
                </a:lnTo>
                <a:lnTo>
                  <a:pt x="834" y="575"/>
                </a:lnTo>
                <a:lnTo>
                  <a:pt x="833" y="711"/>
                </a:lnTo>
                <a:lnTo>
                  <a:pt x="1056" y="374"/>
                </a:lnTo>
                <a:lnTo>
                  <a:pt x="818" y="0"/>
                </a:lnTo>
                <a:lnTo>
                  <a:pt x="819" y="137"/>
                </a:lnTo>
                <a:lnTo>
                  <a:pt x="757" y="143"/>
                </a:lnTo>
                <a:lnTo>
                  <a:pt x="694" y="154"/>
                </a:lnTo>
                <a:lnTo>
                  <a:pt x="634" y="168"/>
                </a:lnTo>
                <a:lnTo>
                  <a:pt x="574" y="188"/>
                </a:lnTo>
                <a:lnTo>
                  <a:pt x="516" y="211"/>
                </a:lnTo>
                <a:lnTo>
                  <a:pt x="460" y="238"/>
                </a:lnTo>
                <a:lnTo>
                  <a:pt x="405" y="270"/>
                </a:lnTo>
                <a:lnTo>
                  <a:pt x="352" y="306"/>
                </a:lnTo>
                <a:lnTo>
                  <a:pt x="302" y="346"/>
                </a:lnTo>
                <a:lnTo>
                  <a:pt x="255" y="390"/>
                </a:lnTo>
                <a:lnTo>
                  <a:pt x="211" y="437"/>
                </a:lnTo>
                <a:lnTo>
                  <a:pt x="170" y="486"/>
                </a:lnTo>
                <a:lnTo>
                  <a:pt x="134" y="539"/>
                </a:lnTo>
                <a:lnTo>
                  <a:pt x="101" y="595"/>
                </a:lnTo>
                <a:lnTo>
                  <a:pt x="72" y="653"/>
                </a:lnTo>
                <a:lnTo>
                  <a:pt x="47" y="711"/>
                </a:lnTo>
                <a:lnTo>
                  <a:pt x="27" y="773"/>
                </a:lnTo>
                <a:lnTo>
                  <a:pt x="11" y="835"/>
                </a:lnTo>
                <a:lnTo>
                  <a:pt x="0" y="899"/>
                </a:lnTo>
                <a:lnTo>
                  <a:pt x="238" y="741"/>
                </a:lnTo>
                <a:lnTo>
                  <a:pt x="455" y="879"/>
                </a:lnTo>
              </a:path>
            </a:pathLst>
          </a:custGeom>
          <a:solidFill>
            <a:srgbClr val="0070C0"/>
          </a:solidFill>
          <a:ln w="12700" cap="rnd" cmpd="sng">
            <a:noFill/>
            <a:prstDash val="solid"/>
            <a:round/>
            <a:headEnd/>
            <a:tailEnd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blackWhite">
          <a:xfrm>
            <a:off x="4087228" y="3096355"/>
            <a:ext cx="1776033" cy="1508774"/>
          </a:xfrm>
          <a:custGeom>
            <a:avLst/>
            <a:gdLst>
              <a:gd name="T0" fmla="*/ 585 w 1033"/>
              <a:gd name="T1" fmla="*/ 1 h 904"/>
              <a:gd name="T2" fmla="*/ 573 w 1033"/>
              <a:gd name="T3" fmla="*/ 41 h 904"/>
              <a:gd name="T4" fmla="*/ 556 w 1033"/>
              <a:gd name="T5" fmla="*/ 78 h 904"/>
              <a:gd name="T6" fmla="*/ 537 w 1033"/>
              <a:gd name="T7" fmla="*/ 116 h 904"/>
              <a:gd name="T8" fmla="*/ 514 w 1033"/>
              <a:gd name="T9" fmla="*/ 150 h 904"/>
              <a:gd name="T10" fmla="*/ 488 w 1033"/>
              <a:gd name="T11" fmla="*/ 182 h 904"/>
              <a:gd name="T12" fmla="*/ 459 w 1033"/>
              <a:gd name="T13" fmla="*/ 212 h 904"/>
              <a:gd name="T14" fmla="*/ 427 w 1033"/>
              <a:gd name="T15" fmla="*/ 239 h 904"/>
              <a:gd name="T16" fmla="*/ 393 w 1033"/>
              <a:gd name="T17" fmla="*/ 262 h 904"/>
              <a:gd name="T18" fmla="*/ 356 w 1033"/>
              <a:gd name="T19" fmla="*/ 283 h 904"/>
              <a:gd name="T20" fmla="*/ 317 w 1033"/>
              <a:gd name="T21" fmla="*/ 301 h 904"/>
              <a:gd name="T22" fmla="*/ 277 w 1033"/>
              <a:gd name="T23" fmla="*/ 314 h 904"/>
              <a:gd name="T24" fmla="*/ 236 w 1033"/>
              <a:gd name="T25" fmla="*/ 323 h 904"/>
              <a:gd name="T26" fmla="*/ 235 w 1033"/>
              <a:gd name="T27" fmla="*/ 187 h 904"/>
              <a:gd name="T28" fmla="*/ 159 w 1033"/>
              <a:gd name="T29" fmla="*/ 298 h 904"/>
              <a:gd name="T30" fmla="*/ 80 w 1033"/>
              <a:gd name="T31" fmla="*/ 409 h 904"/>
              <a:gd name="T32" fmla="*/ 0 w 1033"/>
              <a:gd name="T33" fmla="*/ 517 h 904"/>
              <a:gd name="T34" fmla="*/ 236 w 1033"/>
              <a:gd name="T35" fmla="*/ 903 h 904"/>
              <a:gd name="T36" fmla="*/ 236 w 1033"/>
              <a:gd name="T37" fmla="*/ 766 h 904"/>
              <a:gd name="T38" fmla="*/ 295 w 1033"/>
              <a:gd name="T39" fmla="*/ 759 h 904"/>
              <a:gd name="T40" fmla="*/ 353 w 1033"/>
              <a:gd name="T41" fmla="*/ 747 h 904"/>
              <a:gd name="T42" fmla="*/ 411 w 1033"/>
              <a:gd name="T43" fmla="*/ 733 h 904"/>
              <a:gd name="T44" fmla="*/ 467 w 1033"/>
              <a:gd name="T45" fmla="*/ 713 h 904"/>
              <a:gd name="T46" fmla="*/ 522 w 1033"/>
              <a:gd name="T47" fmla="*/ 691 h 904"/>
              <a:gd name="T48" fmla="*/ 575 w 1033"/>
              <a:gd name="T49" fmla="*/ 665 h 904"/>
              <a:gd name="T50" fmla="*/ 626 w 1033"/>
              <a:gd name="T51" fmla="*/ 635 h 904"/>
              <a:gd name="T52" fmla="*/ 676 w 1033"/>
              <a:gd name="T53" fmla="*/ 601 h 904"/>
              <a:gd name="T54" fmla="*/ 724 w 1033"/>
              <a:gd name="T55" fmla="*/ 564 h 904"/>
              <a:gd name="T56" fmla="*/ 768 w 1033"/>
              <a:gd name="T57" fmla="*/ 525 h 904"/>
              <a:gd name="T58" fmla="*/ 811 w 1033"/>
              <a:gd name="T59" fmla="*/ 481 h 904"/>
              <a:gd name="T60" fmla="*/ 849 w 1033"/>
              <a:gd name="T61" fmla="*/ 435 h 904"/>
              <a:gd name="T62" fmla="*/ 884 w 1033"/>
              <a:gd name="T63" fmla="*/ 387 h 904"/>
              <a:gd name="T64" fmla="*/ 916 w 1033"/>
              <a:gd name="T65" fmla="*/ 337 h 904"/>
              <a:gd name="T66" fmla="*/ 945 w 1033"/>
              <a:gd name="T67" fmla="*/ 284 h 904"/>
              <a:gd name="T68" fmla="*/ 970 w 1033"/>
              <a:gd name="T69" fmla="*/ 231 h 904"/>
              <a:gd name="T70" fmla="*/ 991 w 1033"/>
              <a:gd name="T71" fmla="*/ 174 h 904"/>
              <a:gd name="T72" fmla="*/ 1009 w 1033"/>
              <a:gd name="T73" fmla="*/ 117 h 904"/>
              <a:gd name="T74" fmla="*/ 1023 w 1033"/>
              <a:gd name="T75" fmla="*/ 58 h 904"/>
              <a:gd name="T76" fmla="*/ 1032 w 1033"/>
              <a:gd name="T77" fmla="*/ 0 h 904"/>
              <a:gd name="T78" fmla="*/ 812 w 1033"/>
              <a:gd name="T79" fmla="*/ 132 h 904"/>
              <a:gd name="T80" fmla="*/ 585 w 1033"/>
              <a:gd name="T81" fmla="*/ 1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3" h="904">
                <a:moveTo>
                  <a:pt x="585" y="1"/>
                </a:moveTo>
                <a:lnTo>
                  <a:pt x="573" y="41"/>
                </a:lnTo>
                <a:lnTo>
                  <a:pt x="556" y="78"/>
                </a:lnTo>
                <a:lnTo>
                  <a:pt x="537" y="116"/>
                </a:lnTo>
                <a:lnTo>
                  <a:pt x="514" y="150"/>
                </a:lnTo>
                <a:lnTo>
                  <a:pt x="488" y="182"/>
                </a:lnTo>
                <a:lnTo>
                  <a:pt x="459" y="212"/>
                </a:lnTo>
                <a:lnTo>
                  <a:pt x="427" y="239"/>
                </a:lnTo>
                <a:lnTo>
                  <a:pt x="393" y="262"/>
                </a:lnTo>
                <a:lnTo>
                  <a:pt x="356" y="283"/>
                </a:lnTo>
                <a:lnTo>
                  <a:pt x="317" y="301"/>
                </a:lnTo>
                <a:lnTo>
                  <a:pt x="277" y="314"/>
                </a:lnTo>
                <a:lnTo>
                  <a:pt x="236" y="323"/>
                </a:lnTo>
                <a:lnTo>
                  <a:pt x="235" y="187"/>
                </a:lnTo>
                <a:lnTo>
                  <a:pt x="159" y="298"/>
                </a:lnTo>
                <a:lnTo>
                  <a:pt x="80" y="409"/>
                </a:lnTo>
                <a:lnTo>
                  <a:pt x="0" y="517"/>
                </a:lnTo>
                <a:lnTo>
                  <a:pt x="236" y="903"/>
                </a:lnTo>
                <a:lnTo>
                  <a:pt x="236" y="766"/>
                </a:lnTo>
                <a:lnTo>
                  <a:pt x="295" y="759"/>
                </a:lnTo>
                <a:lnTo>
                  <a:pt x="353" y="747"/>
                </a:lnTo>
                <a:lnTo>
                  <a:pt x="411" y="733"/>
                </a:lnTo>
                <a:lnTo>
                  <a:pt x="467" y="713"/>
                </a:lnTo>
                <a:lnTo>
                  <a:pt x="522" y="691"/>
                </a:lnTo>
                <a:lnTo>
                  <a:pt x="575" y="665"/>
                </a:lnTo>
                <a:lnTo>
                  <a:pt x="626" y="635"/>
                </a:lnTo>
                <a:lnTo>
                  <a:pt x="676" y="601"/>
                </a:lnTo>
                <a:lnTo>
                  <a:pt x="724" y="564"/>
                </a:lnTo>
                <a:lnTo>
                  <a:pt x="768" y="525"/>
                </a:lnTo>
                <a:lnTo>
                  <a:pt x="811" y="481"/>
                </a:lnTo>
                <a:lnTo>
                  <a:pt x="849" y="435"/>
                </a:lnTo>
                <a:lnTo>
                  <a:pt x="884" y="387"/>
                </a:lnTo>
                <a:lnTo>
                  <a:pt x="916" y="337"/>
                </a:lnTo>
                <a:lnTo>
                  <a:pt x="945" y="284"/>
                </a:lnTo>
                <a:lnTo>
                  <a:pt x="970" y="231"/>
                </a:lnTo>
                <a:lnTo>
                  <a:pt x="991" y="174"/>
                </a:lnTo>
                <a:lnTo>
                  <a:pt x="1009" y="117"/>
                </a:lnTo>
                <a:lnTo>
                  <a:pt x="1023" y="58"/>
                </a:lnTo>
                <a:lnTo>
                  <a:pt x="1032" y="0"/>
                </a:lnTo>
                <a:lnTo>
                  <a:pt x="812" y="132"/>
                </a:lnTo>
                <a:lnTo>
                  <a:pt x="585" y="1"/>
                </a:lnTo>
              </a:path>
            </a:pathLst>
          </a:custGeom>
          <a:solidFill>
            <a:srgbClr val="0070C0"/>
          </a:solidFill>
          <a:ln w="12700" cap="rnd" cmpd="sng">
            <a:noFill/>
            <a:prstDash val="solid"/>
            <a:round/>
            <a:headEnd/>
            <a:tailEnd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6"/>
          <p:cNvSpPr>
            <a:spLocks/>
          </p:cNvSpPr>
          <p:nvPr/>
        </p:nvSpPr>
        <p:spPr bwMode="blackWhite">
          <a:xfrm>
            <a:off x="2661931" y="2547255"/>
            <a:ext cx="1598945" cy="1794173"/>
          </a:xfrm>
          <a:custGeom>
            <a:avLst/>
            <a:gdLst>
              <a:gd name="T0" fmla="*/ 929 w 930"/>
              <a:gd name="T1" fmla="*/ 645 h 1075"/>
              <a:gd name="T2" fmla="*/ 887 w 930"/>
              <a:gd name="T3" fmla="*/ 634 h 1075"/>
              <a:gd name="T4" fmla="*/ 847 w 930"/>
              <a:gd name="T5" fmla="*/ 620 h 1075"/>
              <a:gd name="T6" fmla="*/ 807 w 930"/>
              <a:gd name="T7" fmla="*/ 603 h 1075"/>
              <a:gd name="T8" fmla="*/ 771 w 930"/>
              <a:gd name="T9" fmla="*/ 582 h 1075"/>
              <a:gd name="T10" fmla="*/ 735 w 930"/>
              <a:gd name="T11" fmla="*/ 557 h 1075"/>
              <a:gd name="T12" fmla="*/ 703 w 930"/>
              <a:gd name="T13" fmla="*/ 529 h 1075"/>
              <a:gd name="T14" fmla="*/ 673 w 930"/>
              <a:gd name="T15" fmla="*/ 497 h 1075"/>
              <a:gd name="T16" fmla="*/ 648 w 930"/>
              <a:gd name="T17" fmla="*/ 465 h 1075"/>
              <a:gd name="T18" fmla="*/ 624 w 930"/>
              <a:gd name="T19" fmla="*/ 428 h 1075"/>
              <a:gd name="T20" fmla="*/ 607 w 930"/>
              <a:gd name="T21" fmla="*/ 398 h 1075"/>
              <a:gd name="T22" fmla="*/ 594 w 930"/>
              <a:gd name="T23" fmla="*/ 366 h 1075"/>
              <a:gd name="T24" fmla="*/ 583 w 930"/>
              <a:gd name="T25" fmla="*/ 332 h 1075"/>
              <a:gd name="T26" fmla="*/ 577 w 930"/>
              <a:gd name="T27" fmla="*/ 298 h 1075"/>
              <a:gd name="T28" fmla="*/ 575 w 930"/>
              <a:gd name="T29" fmla="*/ 264 h 1075"/>
              <a:gd name="T30" fmla="*/ 576 w 930"/>
              <a:gd name="T31" fmla="*/ 229 h 1075"/>
              <a:gd name="T32" fmla="*/ 748 w 930"/>
              <a:gd name="T33" fmla="*/ 229 h 1075"/>
              <a:gd name="T34" fmla="*/ 360 w 930"/>
              <a:gd name="T35" fmla="*/ 0 h 1075"/>
              <a:gd name="T36" fmla="*/ 0 w 930"/>
              <a:gd name="T37" fmla="*/ 236 h 1075"/>
              <a:gd name="T38" fmla="*/ 136 w 930"/>
              <a:gd name="T39" fmla="*/ 237 h 1075"/>
              <a:gd name="T40" fmla="*/ 141 w 930"/>
              <a:gd name="T41" fmla="*/ 299 h 1075"/>
              <a:gd name="T42" fmla="*/ 150 w 930"/>
              <a:gd name="T43" fmla="*/ 362 h 1075"/>
              <a:gd name="T44" fmla="*/ 165 w 930"/>
              <a:gd name="T45" fmla="*/ 422 h 1075"/>
              <a:gd name="T46" fmla="*/ 182 w 930"/>
              <a:gd name="T47" fmla="*/ 483 h 1075"/>
              <a:gd name="T48" fmla="*/ 204 w 930"/>
              <a:gd name="T49" fmla="*/ 541 h 1075"/>
              <a:gd name="T50" fmla="*/ 231 w 930"/>
              <a:gd name="T51" fmla="*/ 598 h 1075"/>
              <a:gd name="T52" fmla="*/ 262 w 930"/>
              <a:gd name="T53" fmla="*/ 653 h 1075"/>
              <a:gd name="T54" fmla="*/ 296 w 930"/>
              <a:gd name="T55" fmla="*/ 704 h 1075"/>
              <a:gd name="T56" fmla="*/ 333 w 930"/>
              <a:gd name="T57" fmla="*/ 752 h 1075"/>
              <a:gd name="T58" fmla="*/ 374 w 930"/>
              <a:gd name="T59" fmla="*/ 797 h 1075"/>
              <a:gd name="T60" fmla="*/ 419 w 930"/>
              <a:gd name="T61" fmla="*/ 841 h 1075"/>
              <a:gd name="T62" fmla="*/ 465 w 930"/>
              <a:gd name="T63" fmla="*/ 880 h 1075"/>
              <a:gd name="T64" fmla="*/ 514 w 930"/>
              <a:gd name="T65" fmla="*/ 917 h 1075"/>
              <a:gd name="T66" fmla="*/ 566 w 930"/>
              <a:gd name="T67" fmla="*/ 951 h 1075"/>
              <a:gd name="T68" fmla="*/ 620 w 930"/>
              <a:gd name="T69" fmla="*/ 980 h 1075"/>
              <a:gd name="T70" fmla="*/ 675 w 930"/>
              <a:gd name="T71" fmla="*/ 1007 h 1075"/>
              <a:gd name="T72" fmla="*/ 732 w 930"/>
              <a:gd name="T73" fmla="*/ 1029 h 1075"/>
              <a:gd name="T74" fmla="*/ 790 w 930"/>
              <a:gd name="T75" fmla="*/ 1048 h 1075"/>
              <a:gd name="T76" fmla="*/ 849 w 930"/>
              <a:gd name="T77" fmla="*/ 1062 h 1075"/>
              <a:gd name="T78" fmla="*/ 910 w 930"/>
              <a:gd name="T79" fmla="*/ 1074 h 1075"/>
              <a:gd name="T80" fmla="*/ 772 w 930"/>
              <a:gd name="T81" fmla="*/ 845 h 1075"/>
              <a:gd name="T82" fmla="*/ 929 w 930"/>
              <a:gd name="T83" fmla="*/ 645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30" h="1075">
                <a:moveTo>
                  <a:pt x="929" y="645"/>
                </a:moveTo>
                <a:lnTo>
                  <a:pt x="887" y="634"/>
                </a:lnTo>
                <a:lnTo>
                  <a:pt x="847" y="620"/>
                </a:lnTo>
                <a:lnTo>
                  <a:pt x="807" y="603"/>
                </a:lnTo>
                <a:lnTo>
                  <a:pt x="771" y="582"/>
                </a:lnTo>
                <a:lnTo>
                  <a:pt x="735" y="557"/>
                </a:lnTo>
                <a:lnTo>
                  <a:pt x="703" y="529"/>
                </a:lnTo>
                <a:lnTo>
                  <a:pt x="673" y="497"/>
                </a:lnTo>
                <a:lnTo>
                  <a:pt x="648" y="465"/>
                </a:lnTo>
                <a:lnTo>
                  <a:pt x="624" y="428"/>
                </a:lnTo>
                <a:lnTo>
                  <a:pt x="607" y="398"/>
                </a:lnTo>
                <a:lnTo>
                  <a:pt x="594" y="366"/>
                </a:lnTo>
                <a:lnTo>
                  <a:pt x="583" y="332"/>
                </a:lnTo>
                <a:lnTo>
                  <a:pt x="577" y="298"/>
                </a:lnTo>
                <a:lnTo>
                  <a:pt x="575" y="264"/>
                </a:lnTo>
                <a:lnTo>
                  <a:pt x="576" y="229"/>
                </a:lnTo>
                <a:lnTo>
                  <a:pt x="748" y="229"/>
                </a:lnTo>
                <a:lnTo>
                  <a:pt x="360" y="0"/>
                </a:lnTo>
                <a:lnTo>
                  <a:pt x="0" y="236"/>
                </a:lnTo>
                <a:lnTo>
                  <a:pt x="136" y="237"/>
                </a:lnTo>
                <a:lnTo>
                  <a:pt x="141" y="299"/>
                </a:lnTo>
                <a:lnTo>
                  <a:pt x="150" y="362"/>
                </a:lnTo>
                <a:lnTo>
                  <a:pt x="165" y="422"/>
                </a:lnTo>
                <a:lnTo>
                  <a:pt x="182" y="483"/>
                </a:lnTo>
                <a:lnTo>
                  <a:pt x="204" y="541"/>
                </a:lnTo>
                <a:lnTo>
                  <a:pt x="231" y="598"/>
                </a:lnTo>
                <a:lnTo>
                  <a:pt x="262" y="653"/>
                </a:lnTo>
                <a:lnTo>
                  <a:pt x="296" y="704"/>
                </a:lnTo>
                <a:lnTo>
                  <a:pt x="333" y="752"/>
                </a:lnTo>
                <a:lnTo>
                  <a:pt x="374" y="797"/>
                </a:lnTo>
                <a:lnTo>
                  <a:pt x="419" y="841"/>
                </a:lnTo>
                <a:lnTo>
                  <a:pt x="465" y="880"/>
                </a:lnTo>
                <a:lnTo>
                  <a:pt x="514" y="917"/>
                </a:lnTo>
                <a:lnTo>
                  <a:pt x="566" y="951"/>
                </a:lnTo>
                <a:lnTo>
                  <a:pt x="620" y="980"/>
                </a:lnTo>
                <a:lnTo>
                  <a:pt x="675" y="1007"/>
                </a:lnTo>
                <a:lnTo>
                  <a:pt x="732" y="1029"/>
                </a:lnTo>
                <a:lnTo>
                  <a:pt x="790" y="1048"/>
                </a:lnTo>
                <a:lnTo>
                  <a:pt x="849" y="1062"/>
                </a:lnTo>
                <a:lnTo>
                  <a:pt x="910" y="1074"/>
                </a:lnTo>
                <a:lnTo>
                  <a:pt x="772" y="845"/>
                </a:lnTo>
                <a:lnTo>
                  <a:pt x="929" y="645"/>
                </a:lnTo>
              </a:path>
            </a:pathLst>
          </a:custGeom>
          <a:solidFill>
            <a:srgbClr val="0070C0"/>
          </a:solidFill>
          <a:ln w="12700" cap="rnd" cmpd="sng">
            <a:noFill/>
            <a:prstDash val="solid"/>
            <a:round/>
            <a:headEnd/>
            <a:tailEnd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Freeform 7"/>
          <p:cNvSpPr>
            <a:spLocks/>
          </p:cNvSpPr>
          <p:nvPr/>
        </p:nvSpPr>
        <p:spPr bwMode="blackWhite">
          <a:xfrm>
            <a:off x="4529087" y="1455729"/>
            <a:ext cx="1621297" cy="1777482"/>
          </a:xfrm>
          <a:custGeom>
            <a:avLst/>
            <a:gdLst>
              <a:gd name="T0" fmla="*/ 554 w 943"/>
              <a:gd name="T1" fmla="*/ 1064 h 1065"/>
              <a:gd name="T2" fmla="*/ 942 w 943"/>
              <a:gd name="T3" fmla="*/ 840 h 1065"/>
              <a:gd name="T4" fmla="*/ 781 w 943"/>
              <a:gd name="T5" fmla="*/ 840 h 1065"/>
              <a:gd name="T6" fmla="*/ 776 w 943"/>
              <a:gd name="T7" fmla="*/ 778 h 1065"/>
              <a:gd name="T8" fmla="*/ 767 w 943"/>
              <a:gd name="T9" fmla="*/ 716 h 1065"/>
              <a:gd name="T10" fmla="*/ 754 w 943"/>
              <a:gd name="T11" fmla="*/ 655 h 1065"/>
              <a:gd name="T12" fmla="*/ 737 w 943"/>
              <a:gd name="T13" fmla="*/ 595 h 1065"/>
              <a:gd name="T14" fmla="*/ 714 w 943"/>
              <a:gd name="T15" fmla="*/ 536 h 1065"/>
              <a:gd name="T16" fmla="*/ 688 w 943"/>
              <a:gd name="T17" fmla="*/ 480 h 1065"/>
              <a:gd name="T18" fmla="*/ 658 w 943"/>
              <a:gd name="T19" fmla="*/ 425 h 1065"/>
              <a:gd name="T20" fmla="*/ 624 w 943"/>
              <a:gd name="T21" fmla="*/ 372 h 1065"/>
              <a:gd name="T22" fmla="*/ 586 w 943"/>
              <a:gd name="T23" fmla="*/ 323 h 1065"/>
              <a:gd name="T24" fmla="*/ 547 w 943"/>
              <a:gd name="T25" fmla="*/ 275 h 1065"/>
              <a:gd name="T26" fmla="*/ 502 w 943"/>
              <a:gd name="T27" fmla="*/ 232 h 1065"/>
              <a:gd name="T28" fmla="*/ 455 w 943"/>
              <a:gd name="T29" fmla="*/ 191 h 1065"/>
              <a:gd name="T30" fmla="*/ 405 w 943"/>
              <a:gd name="T31" fmla="*/ 153 h 1065"/>
              <a:gd name="T32" fmla="*/ 352 w 943"/>
              <a:gd name="T33" fmla="*/ 120 h 1065"/>
              <a:gd name="T34" fmla="*/ 298 w 943"/>
              <a:gd name="T35" fmla="*/ 89 h 1065"/>
              <a:gd name="T36" fmla="*/ 241 w 943"/>
              <a:gd name="T37" fmla="*/ 63 h 1065"/>
              <a:gd name="T38" fmla="*/ 182 w 943"/>
              <a:gd name="T39" fmla="*/ 41 h 1065"/>
              <a:gd name="T40" fmla="*/ 122 w 943"/>
              <a:gd name="T41" fmla="*/ 23 h 1065"/>
              <a:gd name="T42" fmla="*/ 61 w 943"/>
              <a:gd name="T43" fmla="*/ 9 h 1065"/>
              <a:gd name="T44" fmla="*/ 0 w 943"/>
              <a:gd name="T45" fmla="*/ 0 h 1065"/>
              <a:gd name="T46" fmla="*/ 137 w 943"/>
              <a:gd name="T47" fmla="*/ 226 h 1065"/>
              <a:gd name="T48" fmla="*/ 5 w 943"/>
              <a:gd name="T49" fmla="*/ 451 h 1065"/>
              <a:gd name="T50" fmla="*/ 48 w 943"/>
              <a:gd name="T51" fmla="*/ 465 h 1065"/>
              <a:gd name="T52" fmla="*/ 90 w 943"/>
              <a:gd name="T53" fmla="*/ 483 h 1065"/>
              <a:gd name="T54" fmla="*/ 130 w 943"/>
              <a:gd name="T55" fmla="*/ 505 h 1065"/>
              <a:gd name="T56" fmla="*/ 168 w 943"/>
              <a:gd name="T57" fmla="*/ 531 h 1065"/>
              <a:gd name="T58" fmla="*/ 202 w 943"/>
              <a:gd name="T59" fmla="*/ 561 h 1065"/>
              <a:gd name="T60" fmla="*/ 233 w 943"/>
              <a:gd name="T61" fmla="*/ 594 h 1065"/>
              <a:gd name="T62" fmla="*/ 262 w 943"/>
              <a:gd name="T63" fmla="*/ 629 h 1065"/>
              <a:gd name="T64" fmla="*/ 285 w 943"/>
              <a:gd name="T65" fmla="*/ 668 h 1065"/>
              <a:gd name="T66" fmla="*/ 305 w 943"/>
              <a:gd name="T67" fmla="*/ 709 h 1065"/>
              <a:gd name="T68" fmla="*/ 321 w 943"/>
              <a:gd name="T69" fmla="*/ 751 h 1065"/>
              <a:gd name="T70" fmla="*/ 333 w 943"/>
              <a:gd name="T71" fmla="*/ 795 h 1065"/>
              <a:gd name="T72" fmla="*/ 340 w 943"/>
              <a:gd name="T73" fmla="*/ 840 h 1065"/>
              <a:gd name="T74" fmla="*/ 188 w 943"/>
              <a:gd name="T75" fmla="*/ 841 h 1065"/>
              <a:gd name="T76" fmla="*/ 554 w 943"/>
              <a:gd name="T77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43" h="1065">
                <a:moveTo>
                  <a:pt x="554" y="1064"/>
                </a:moveTo>
                <a:lnTo>
                  <a:pt x="942" y="840"/>
                </a:lnTo>
                <a:lnTo>
                  <a:pt x="781" y="840"/>
                </a:lnTo>
                <a:lnTo>
                  <a:pt x="776" y="778"/>
                </a:lnTo>
                <a:lnTo>
                  <a:pt x="767" y="716"/>
                </a:lnTo>
                <a:lnTo>
                  <a:pt x="754" y="655"/>
                </a:lnTo>
                <a:lnTo>
                  <a:pt x="737" y="595"/>
                </a:lnTo>
                <a:lnTo>
                  <a:pt x="714" y="536"/>
                </a:lnTo>
                <a:lnTo>
                  <a:pt x="688" y="480"/>
                </a:lnTo>
                <a:lnTo>
                  <a:pt x="658" y="425"/>
                </a:lnTo>
                <a:lnTo>
                  <a:pt x="624" y="372"/>
                </a:lnTo>
                <a:lnTo>
                  <a:pt x="586" y="323"/>
                </a:lnTo>
                <a:lnTo>
                  <a:pt x="547" y="275"/>
                </a:lnTo>
                <a:lnTo>
                  <a:pt x="502" y="232"/>
                </a:lnTo>
                <a:lnTo>
                  <a:pt x="455" y="191"/>
                </a:lnTo>
                <a:lnTo>
                  <a:pt x="405" y="153"/>
                </a:lnTo>
                <a:lnTo>
                  <a:pt x="352" y="120"/>
                </a:lnTo>
                <a:lnTo>
                  <a:pt x="298" y="89"/>
                </a:lnTo>
                <a:lnTo>
                  <a:pt x="241" y="63"/>
                </a:lnTo>
                <a:lnTo>
                  <a:pt x="182" y="41"/>
                </a:lnTo>
                <a:lnTo>
                  <a:pt x="122" y="23"/>
                </a:lnTo>
                <a:lnTo>
                  <a:pt x="61" y="9"/>
                </a:lnTo>
                <a:lnTo>
                  <a:pt x="0" y="0"/>
                </a:lnTo>
                <a:lnTo>
                  <a:pt x="137" y="226"/>
                </a:lnTo>
                <a:lnTo>
                  <a:pt x="5" y="451"/>
                </a:lnTo>
                <a:lnTo>
                  <a:pt x="48" y="465"/>
                </a:lnTo>
                <a:lnTo>
                  <a:pt x="90" y="483"/>
                </a:lnTo>
                <a:lnTo>
                  <a:pt x="130" y="505"/>
                </a:lnTo>
                <a:lnTo>
                  <a:pt x="168" y="531"/>
                </a:lnTo>
                <a:lnTo>
                  <a:pt x="202" y="561"/>
                </a:lnTo>
                <a:lnTo>
                  <a:pt x="233" y="594"/>
                </a:lnTo>
                <a:lnTo>
                  <a:pt x="262" y="629"/>
                </a:lnTo>
                <a:lnTo>
                  <a:pt x="285" y="668"/>
                </a:lnTo>
                <a:lnTo>
                  <a:pt x="305" y="709"/>
                </a:lnTo>
                <a:lnTo>
                  <a:pt x="321" y="751"/>
                </a:lnTo>
                <a:lnTo>
                  <a:pt x="333" y="795"/>
                </a:lnTo>
                <a:lnTo>
                  <a:pt x="340" y="840"/>
                </a:lnTo>
                <a:lnTo>
                  <a:pt x="188" y="841"/>
                </a:lnTo>
                <a:lnTo>
                  <a:pt x="554" y="1064"/>
                </a:lnTo>
              </a:path>
            </a:pathLst>
          </a:custGeom>
          <a:solidFill>
            <a:srgbClr val="0070C0"/>
          </a:solidFill>
          <a:ln w="12700" cap="rnd" cmpd="sng">
            <a:noFill/>
            <a:prstDash val="solid"/>
            <a:round/>
            <a:headEnd/>
            <a:tailEnd/>
          </a:ln>
          <a:effectLst/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" name="组合 33"/>
          <p:cNvGrpSpPr>
            <a:grpSpLocks/>
          </p:cNvGrpSpPr>
          <p:nvPr/>
        </p:nvGrpSpPr>
        <p:grpSpPr bwMode="auto">
          <a:xfrm>
            <a:off x="6083449" y="1400643"/>
            <a:ext cx="1512887" cy="892135"/>
            <a:chOff x="6121103" y="3266112"/>
            <a:chExt cx="1512168" cy="890969"/>
          </a:xfrm>
        </p:grpSpPr>
        <p:sp>
          <p:nvSpPr>
            <p:cNvPr id="42" name="TextBox 41"/>
            <p:cNvSpPr txBox="1"/>
            <p:nvPr/>
          </p:nvSpPr>
          <p:spPr>
            <a:xfrm>
              <a:off x="6198245" y="3266112"/>
              <a:ext cx="1168995" cy="3688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120" normalizeH="0" baseline="0" noProof="0" dirty="0">
                  <a:ln>
                    <a:noFill/>
                  </a:ln>
                  <a:solidFill>
                    <a:srgbClr val="1585D1"/>
                  </a:solidFill>
                  <a:effectLst/>
                  <a:uLnTx/>
                  <a:uFillTx/>
                  <a:latin typeface="汉仪中圆简" panose="02010609000101010101" pitchFamily="49" charset="-122"/>
                  <a:ea typeface="汉仪中圆简" panose="02010609000101010101" pitchFamily="49" charset="-122"/>
                  <a:cs typeface="+mn-cs"/>
                </a:rPr>
                <a:t>添加标题</a:t>
              </a:r>
            </a:p>
          </p:txBody>
        </p:sp>
        <p:sp>
          <p:nvSpPr>
            <p:cNvPr id="43" name="TextBox 11"/>
            <p:cNvSpPr txBox="1">
              <a:spLocks noChangeArrowheads="1"/>
            </p:cNvSpPr>
            <p:nvPr/>
          </p:nvSpPr>
          <p:spPr bwMode="auto">
            <a:xfrm flipH="1">
              <a:off x="6121103" y="3603807"/>
              <a:ext cx="1512168" cy="5532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点击添加文本内容点击添加</a:t>
              </a:r>
              <a:endPara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4" name="组合 33"/>
          <p:cNvGrpSpPr>
            <a:grpSpLocks/>
          </p:cNvGrpSpPr>
          <p:nvPr/>
        </p:nvGrpSpPr>
        <p:grpSpPr bwMode="auto">
          <a:xfrm>
            <a:off x="5652120" y="3577580"/>
            <a:ext cx="1512887" cy="892135"/>
            <a:chOff x="6069883" y="3266112"/>
            <a:chExt cx="1512168" cy="890969"/>
          </a:xfrm>
        </p:grpSpPr>
        <p:sp>
          <p:nvSpPr>
            <p:cNvPr id="45" name="TextBox 44"/>
            <p:cNvSpPr txBox="1"/>
            <p:nvPr/>
          </p:nvSpPr>
          <p:spPr>
            <a:xfrm>
              <a:off x="6198245" y="3266112"/>
              <a:ext cx="1168995" cy="3688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120" normalizeH="0" baseline="0" noProof="0" dirty="0">
                  <a:ln>
                    <a:noFill/>
                  </a:ln>
                  <a:solidFill>
                    <a:srgbClr val="1585D1"/>
                  </a:solidFill>
                  <a:effectLst/>
                  <a:uLnTx/>
                  <a:uFillTx/>
                  <a:latin typeface="汉仪中圆简" panose="02010609000101010101" pitchFamily="49" charset="-122"/>
                  <a:ea typeface="汉仪中圆简" panose="02010609000101010101" pitchFamily="49" charset="-122"/>
                  <a:cs typeface="+mn-cs"/>
                </a:rPr>
                <a:t>添加标题</a:t>
              </a:r>
            </a:p>
          </p:txBody>
        </p:sp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 flipH="1">
              <a:off x="6069883" y="3603807"/>
              <a:ext cx="1512168" cy="5532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点击添加文本内容点击添加</a:t>
              </a:r>
              <a:endPara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7" name="组合 33"/>
          <p:cNvGrpSpPr>
            <a:grpSpLocks/>
          </p:cNvGrpSpPr>
          <p:nvPr/>
        </p:nvGrpSpPr>
        <p:grpSpPr bwMode="auto">
          <a:xfrm>
            <a:off x="1475656" y="3577580"/>
            <a:ext cx="1512887" cy="892135"/>
            <a:chOff x="6089058" y="3266112"/>
            <a:chExt cx="1512168" cy="890969"/>
          </a:xfrm>
        </p:grpSpPr>
        <p:sp>
          <p:nvSpPr>
            <p:cNvPr id="48" name="TextBox 47"/>
            <p:cNvSpPr txBox="1"/>
            <p:nvPr/>
          </p:nvSpPr>
          <p:spPr>
            <a:xfrm>
              <a:off x="6198245" y="3266112"/>
              <a:ext cx="1168995" cy="3688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120" normalizeH="0" baseline="0" noProof="0" dirty="0">
                  <a:ln>
                    <a:noFill/>
                  </a:ln>
                  <a:solidFill>
                    <a:srgbClr val="1585D1"/>
                  </a:solidFill>
                  <a:effectLst/>
                  <a:uLnTx/>
                  <a:uFillTx/>
                  <a:latin typeface="汉仪中圆简" panose="02010609000101010101" pitchFamily="49" charset="-122"/>
                  <a:ea typeface="汉仪中圆简" panose="02010609000101010101" pitchFamily="49" charset="-122"/>
                  <a:cs typeface="+mn-cs"/>
                </a:rPr>
                <a:t>添加标题</a:t>
              </a:r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 flipH="1">
              <a:off x="6089058" y="3603807"/>
              <a:ext cx="1512168" cy="5532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点击添加文本内容点击添加</a:t>
              </a:r>
              <a:endPara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0" name="组合 33"/>
          <p:cNvGrpSpPr>
            <a:grpSpLocks/>
          </p:cNvGrpSpPr>
          <p:nvPr/>
        </p:nvGrpSpPr>
        <p:grpSpPr bwMode="auto">
          <a:xfrm>
            <a:off x="1403648" y="1400643"/>
            <a:ext cx="1512887" cy="892135"/>
            <a:chOff x="6089058" y="3266112"/>
            <a:chExt cx="1512168" cy="890969"/>
          </a:xfrm>
        </p:grpSpPr>
        <p:sp>
          <p:nvSpPr>
            <p:cNvPr id="51" name="TextBox 50"/>
            <p:cNvSpPr txBox="1"/>
            <p:nvPr/>
          </p:nvSpPr>
          <p:spPr>
            <a:xfrm>
              <a:off x="6198245" y="3266112"/>
              <a:ext cx="1168995" cy="3688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120" normalizeH="0" baseline="0" noProof="0" dirty="0">
                  <a:ln>
                    <a:noFill/>
                  </a:ln>
                  <a:solidFill>
                    <a:srgbClr val="1585D1"/>
                  </a:solidFill>
                  <a:effectLst/>
                  <a:uLnTx/>
                  <a:uFillTx/>
                  <a:latin typeface="汉仪中圆简" panose="02010609000101010101" pitchFamily="49" charset="-122"/>
                  <a:ea typeface="汉仪中圆简" panose="02010609000101010101" pitchFamily="49" charset="-122"/>
                  <a:cs typeface="+mn-cs"/>
                </a:rPr>
                <a:t>添加标题</a:t>
              </a:r>
            </a:p>
          </p:txBody>
        </p:sp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6089058" y="3603807"/>
              <a:ext cx="1512168" cy="5532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点击添加文本内容点击添加</a:t>
              </a:r>
              <a:endPara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756576" y="5442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23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165277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4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53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83568" y="1604169"/>
            <a:ext cx="1730375" cy="1728788"/>
            <a:chOff x="683568" y="1604169"/>
            <a:chExt cx="1730375" cy="1728788"/>
          </a:xfrm>
          <a:solidFill>
            <a:srgbClr val="CCEAFF"/>
          </a:solidFill>
        </p:grpSpPr>
        <p:sp>
          <p:nvSpPr>
            <p:cNvPr id="36" name="椭圆 35"/>
            <p:cNvSpPr/>
            <p:nvPr/>
          </p:nvSpPr>
          <p:spPr bwMode="auto">
            <a:xfrm>
              <a:off x="1028055" y="1948657"/>
              <a:ext cx="1041400" cy="1039812"/>
            </a:xfrm>
            <a:prstGeom prst="ellipse">
              <a:avLst/>
            </a:prstGeom>
            <a:solidFill>
              <a:srgbClr val="1585D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空心弧 36"/>
            <p:cNvSpPr/>
            <p:nvPr/>
          </p:nvSpPr>
          <p:spPr bwMode="auto">
            <a:xfrm>
              <a:off x="683568" y="1604169"/>
              <a:ext cx="1730375" cy="1728788"/>
            </a:xfrm>
            <a:prstGeom prst="blockArc">
              <a:avLst>
                <a:gd name="adj1" fmla="val 10800000"/>
                <a:gd name="adj2" fmla="val 0"/>
                <a:gd name="adj3" fmla="val 16192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1199942" y="2114620"/>
              <a:ext cx="69762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第一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季度</a:t>
              </a:r>
            </a:p>
          </p:txBody>
        </p:sp>
      </p:grpSp>
      <p:grpSp>
        <p:nvGrpSpPr>
          <p:cNvPr id="39" name="组合 30"/>
          <p:cNvGrpSpPr>
            <a:grpSpLocks/>
          </p:cNvGrpSpPr>
          <p:nvPr/>
        </p:nvGrpSpPr>
        <p:grpSpPr bwMode="auto">
          <a:xfrm>
            <a:off x="792311" y="3283694"/>
            <a:ext cx="1512888" cy="892135"/>
            <a:chOff x="936608" y="3266112"/>
            <a:chExt cx="1512168" cy="890969"/>
          </a:xfrm>
        </p:grpSpPr>
        <p:sp>
          <p:nvSpPr>
            <p:cNvPr id="40" name="TextBox 39"/>
            <p:cNvSpPr txBox="1"/>
            <p:nvPr/>
          </p:nvSpPr>
          <p:spPr>
            <a:xfrm>
              <a:off x="1108195" y="3266112"/>
              <a:ext cx="1168994" cy="3688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120" normalizeH="0" baseline="0" noProof="0" dirty="0">
                  <a:ln>
                    <a:noFill/>
                  </a:ln>
                  <a:solidFill>
                    <a:srgbClr val="1585D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完成项目</a:t>
              </a:r>
            </a:p>
          </p:txBody>
        </p:sp>
        <p:sp>
          <p:nvSpPr>
            <p:cNvPr id="70" name="TextBox 11"/>
            <p:cNvSpPr txBox="1">
              <a:spLocks noChangeArrowheads="1"/>
            </p:cNvSpPr>
            <p:nvPr/>
          </p:nvSpPr>
          <p:spPr bwMode="auto">
            <a:xfrm flipH="1">
              <a:off x="936608" y="3603807"/>
              <a:ext cx="1512168" cy="5532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点击添加文本内容点击添加</a:t>
              </a:r>
              <a:endPara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1" name="组合 31"/>
          <p:cNvGrpSpPr>
            <a:grpSpLocks/>
          </p:cNvGrpSpPr>
          <p:nvPr/>
        </p:nvGrpSpPr>
        <p:grpSpPr bwMode="auto">
          <a:xfrm>
            <a:off x="2843808" y="3265488"/>
            <a:ext cx="1511300" cy="892135"/>
            <a:chOff x="3415437" y="3266112"/>
            <a:chExt cx="1512168" cy="890969"/>
          </a:xfrm>
        </p:grpSpPr>
        <p:sp>
          <p:nvSpPr>
            <p:cNvPr id="72" name="TextBox 71"/>
            <p:cNvSpPr txBox="1"/>
            <p:nvPr/>
          </p:nvSpPr>
          <p:spPr>
            <a:xfrm>
              <a:off x="3615449" y="3266112"/>
              <a:ext cx="1170223" cy="3688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120" normalizeH="0" baseline="0" noProof="0" dirty="0">
                  <a:ln>
                    <a:noFill/>
                  </a:ln>
                  <a:solidFill>
                    <a:srgbClr val="1585D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完成项目</a:t>
              </a:r>
            </a:p>
          </p:txBody>
        </p:sp>
        <p:sp>
          <p:nvSpPr>
            <p:cNvPr id="73" name="TextBox 11"/>
            <p:cNvSpPr txBox="1">
              <a:spLocks noChangeArrowheads="1"/>
            </p:cNvSpPr>
            <p:nvPr/>
          </p:nvSpPr>
          <p:spPr bwMode="auto">
            <a:xfrm flipH="1">
              <a:off x="3415437" y="3603807"/>
              <a:ext cx="1512168" cy="5532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点击添加文本内容点击添加</a:t>
              </a:r>
              <a:endPara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4" name="组合 33"/>
          <p:cNvGrpSpPr>
            <a:grpSpLocks/>
          </p:cNvGrpSpPr>
          <p:nvPr/>
        </p:nvGrpSpPr>
        <p:grpSpPr bwMode="auto">
          <a:xfrm>
            <a:off x="4951761" y="3265488"/>
            <a:ext cx="1512887" cy="892135"/>
            <a:chOff x="6161032" y="3266112"/>
            <a:chExt cx="1512168" cy="890969"/>
          </a:xfrm>
        </p:grpSpPr>
        <p:sp>
          <p:nvSpPr>
            <p:cNvPr id="75" name="TextBox 74"/>
            <p:cNvSpPr txBox="1"/>
            <p:nvPr/>
          </p:nvSpPr>
          <p:spPr>
            <a:xfrm>
              <a:off x="6332618" y="3266112"/>
              <a:ext cx="1168995" cy="3688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120" normalizeH="0" baseline="0" noProof="0" dirty="0">
                  <a:ln>
                    <a:noFill/>
                  </a:ln>
                  <a:solidFill>
                    <a:srgbClr val="1585D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完成项目</a:t>
              </a:r>
            </a:p>
          </p:txBody>
        </p:sp>
        <p:sp>
          <p:nvSpPr>
            <p:cNvPr id="76" name="TextBox 11"/>
            <p:cNvSpPr txBox="1">
              <a:spLocks noChangeArrowheads="1"/>
            </p:cNvSpPr>
            <p:nvPr/>
          </p:nvSpPr>
          <p:spPr bwMode="auto">
            <a:xfrm flipH="1">
              <a:off x="6161032" y="3603807"/>
              <a:ext cx="1512168" cy="5532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点击添加文本内容点击添加</a:t>
              </a:r>
              <a:endPara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763557" y="1604169"/>
            <a:ext cx="1730375" cy="1728788"/>
            <a:chOff x="2763557" y="1604169"/>
            <a:chExt cx="1730375" cy="1728788"/>
          </a:xfrm>
          <a:solidFill>
            <a:srgbClr val="CCEAFF"/>
          </a:solidFill>
        </p:grpSpPr>
        <p:sp>
          <p:nvSpPr>
            <p:cNvPr id="78" name="椭圆 77"/>
            <p:cNvSpPr/>
            <p:nvPr/>
          </p:nvSpPr>
          <p:spPr bwMode="auto">
            <a:xfrm>
              <a:off x="3108044" y="1948657"/>
              <a:ext cx="1041400" cy="10398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9" name="空心弧 78"/>
            <p:cNvSpPr/>
            <p:nvPr/>
          </p:nvSpPr>
          <p:spPr bwMode="auto">
            <a:xfrm>
              <a:off x="2763557" y="1604169"/>
              <a:ext cx="1730375" cy="1728788"/>
            </a:xfrm>
            <a:prstGeom prst="blockArc">
              <a:avLst>
                <a:gd name="adj1" fmla="val 10800000"/>
                <a:gd name="adj2" fmla="val 0"/>
                <a:gd name="adj3" fmla="val 16192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 bwMode="auto">
            <a:xfrm>
              <a:off x="3279931" y="2114620"/>
              <a:ext cx="71045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第二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季度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843546" y="1604169"/>
            <a:ext cx="1730375" cy="1728788"/>
            <a:chOff x="4843546" y="1604169"/>
            <a:chExt cx="1730375" cy="1728788"/>
          </a:xfrm>
          <a:solidFill>
            <a:srgbClr val="0DCCC0"/>
          </a:solidFill>
        </p:grpSpPr>
        <p:sp>
          <p:nvSpPr>
            <p:cNvPr id="82" name="椭圆 81"/>
            <p:cNvSpPr/>
            <p:nvPr/>
          </p:nvSpPr>
          <p:spPr bwMode="auto">
            <a:xfrm>
              <a:off x="5188033" y="1948657"/>
              <a:ext cx="1041400" cy="10398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3" name="空心弧 82"/>
            <p:cNvSpPr/>
            <p:nvPr/>
          </p:nvSpPr>
          <p:spPr bwMode="auto">
            <a:xfrm>
              <a:off x="4843546" y="1604169"/>
              <a:ext cx="1730375" cy="1728788"/>
            </a:xfrm>
            <a:prstGeom prst="blockArc">
              <a:avLst>
                <a:gd name="adj1" fmla="val 10800000"/>
                <a:gd name="adj2" fmla="val 0"/>
                <a:gd name="adj3" fmla="val 16192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5359920" y="2114620"/>
              <a:ext cx="69762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第三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季度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923534" y="1604169"/>
            <a:ext cx="1730375" cy="1728788"/>
            <a:chOff x="6923534" y="1604169"/>
            <a:chExt cx="1730375" cy="1728788"/>
          </a:xfrm>
          <a:solidFill>
            <a:srgbClr val="CCEAFF"/>
          </a:solidFill>
        </p:grpSpPr>
        <p:sp>
          <p:nvSpPr>
            <p:cNvPr id="86" name="椭圆 85"/>
            <p:cNvSpPr/>
            <p:nvPr/>
          </p:nvSpPr>
          <p:spPr bwMode="auto">
            <a:xfrm>
              <a:off x="7268021" y="1948657"/>
              <a:ext cx="1041400" cy="10398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7" name="空心弧 86"/>
            <p:cNvSpPr/>
            <p:nvPr/>
          </p:nvSpPr>
          <p:spPr bwMode="auto">
            <a:xfrm>
              <a:off x="6923534" y="1604169"/>
              <a:ext cx="1730375" cy="1728788"/>
            </a:xfrm>
            <a:prstGeom prst="blockArc">
              <a:avLst>
                <a:gd name="adj1" fmla="val 10800000"/>
                <a:gd name="adj2" fmla="val 0"/>
                <a:gd name="adj3" fmla="val 16192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7439908" y="2114620"/>
              <a:ext cx="69762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第四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季度</a:t>
              </a:r>
            </a:p>
          </p:txBody>
        </p:sp>
      </p:grpSp>
      <p:cxnSp>
        <p:nvCxnSpPr>
          <p:cNvPr id="89" name="直接连接符 88"/>
          <p:cNvCxnSpPr/>
          <p:nvPr/>
        </p:nvCxnSpPr>
        <p:spPr>
          <a:xfrm>
            <a:off x="6290668" y="2470945"/>
            <a:ext cx="915177" cy="0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2130982" y="2472978"/>
            <a:ext cx="915177" cy="0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211916" y="2473326"/>
            <a:ext cx="910153" cy="3174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0" y="2478088"/>
            <a:ext cx="965016" cy="0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8371755" y="2477170"/>
            <a:ext cx="772245" cy="0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33"/>
          <p:cNvGrpSpPr>
            <a:grpSpLocks/>
          </p:cNvGrpSpPr>
          <p:nvPr/>
        </p:nvGrpSpPr>
        <p:grpSpPr bwMode="auto">
          <a:xfrm>
            <a:off x="7032278" y="3265488"/>
            <a:ext cx="1512887" cy="892135"/>
            <a:chOff x="6161032" y="3266112"/>
            <a:chExt cx="1512168" cy="890969"/>
          </a:xfrm>
        </p:grpSpPr>
        <p:sp>
          <p:nvSpPr>
            <p:cNvPr id="95" name="TextBox 94"/>
            <p:cNvSpPr txBox="1"/>
            <p:nvPr/>
          </p:nvSpPr>
          <p:spPr>
            <a:xfrm>
              <a:off x="6332618" y="3266112"/>
              <a:ext cx="1168995" cy="3688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120" normalizeH="0" baseline="0" noProof="0" dirty="0">
                  <a:ln>
                    <a:noFill/>
                  </a:ln>
                  <a:solidFill>
                    <a:srgbClr val="1585D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完成项目</a:t>
              </a:r>
            </a:p>
          </p:txBody>
        </p:sp>
        <p:sp>
          <p:nvSpPr>
            <p:cNvPr id="96" name="TextBox 11"/>
            <p:cNvSpPr txBox="1">
              <a:spLocks noChangeArrowheads="1"/>
            </p:cNvSpPr>
            <p:nvPr/>
          </p:nvSpPr>
          <p:spPr bwMode="auto">
            <a:xfrm flipH="1">
              <a:off x="6161032" y="3603807"/>
              <a:ext cx="1512168" cy="5532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点击添加文本内容点击添加</a:t>
              </a:r>
              <a:endPara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756576" y="5442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41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135433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4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00"/>
                            </p:stCondLst>
                            <p:childTnLst>
                              <p:par>
                                <p:cTn id="5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4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50405" y="3057798"/>
            <a:ext cx="4113212" cy="1358900"/>
            <a:chOff x="822658" y="2946878"/>
            <a:chExt cx="4113212" cy="1358900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822658" y="2946878"/>
              <a:ext cx="4113212" cy="1358900"/>
              <a:chOff x="368" y="2813"/>
              <a:chExt cx="3229" cy="1067"/>
            </a:xfrm>
          </p:grpSpPr>
          <p:sp>
            <p:nvSpPr>
              <p:cNvPr id="9" name="Freeform 4"/>
              <p:cNvSpPr>
                <a:spLocks/>
              </p:cNvSpPr>
              <p:nvPr/>
            </p:nvSpPr>
            <p:spPr bwMode="auto">
              <a:xfrm>
                <a:off x="369" y="2813"/>
                <a:ext cx="3167" cy="552"/>
              </a:xfrm>
              <a:custGeom>
                <a:avLst/>
                <a:gdLst>
                  <a:gd name="T0" fmla="*/ 3167 w 2763"/>
                  <a:gd name="T1" fmla="*/ 256 h 450"/>
                  <a:gd name="T2" fmla="*/ 2368 w 2763"/>
                  <a:gd name="T3" fmla="*/ 0 h 450"/>
                  <a:gd name="T4" fmla="*/ 0 w 2763"/>
                  <a:gd name="T5" fmla="*/ 227 h 450"/>
                  <a:gd name="T6" fmla="*/ 752 w 2763"/>
                  <a:gd name="T7" fmla="*/ 552 h 450"/>
                  <a:gd name="T8" fmla="*/ 760 w 2763"/>
                  <a:gd name="T9" fmla="*/ 543 h 450"/>
                  <a:gd name="T10" fmla="*/ 3167 w 2763"/>
                  <a:gd name="T11" fmla="*/ 256 h 4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63"/>
                  <a:gd name="T19" fmla="*/ 0 h 450"/>
                  <a:gd name="T20" fmla="*/ 2763 w 2763"/>
                  <a:gd name="T21" fmla="*/ 450 h 4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63" h="450">
                    <a:moveTo>
                      <a:pt x="2763" y="209"/>
                    </a:moveTo>
                    <a:lnTo>
                      <a:pt x="2066" y="0"/>
                    </a:lnTo>
                    <a:lnTo>
                      <a:pt x="0" y="185"/>
                    </a:lnTo>
                    <a:lnTo>
                      <a:pt x="656" y="450"/>
                    </a:lnTo>
                    <a:lnTo>
                      <a:pt x="663" y="443"/>
                    </a:lnTo>
                    <a:lnTo>
                      <a:pt x="2763" y="20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33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grpSp>
            <p:nvGrpSpPr>
              <p:cNvPr id="10" name="Group 5"/>
              <p:cNvGrpSpPr>
                <a:grpSpLocks/>
              </p:cNvGrpSpPr>
              <p:nvPr/>
            </p:nvGrpSpPr>
            <p:grpSpPr bwMode="auto">
              <a:xfrm>
                <a:off x="368" y="3040"/>
                <a:ext cx="3229" cy="840"/>
                <a:chOff x="368" y="3040"/>
                <a:chExt cx="3229" cy="840"/>
              </a:xfrm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381" y="3459"/>
                  <a:ext cx="900" cy="403"/>
                </a:xfrm>
                <a:custGeom>
                  <a:avLst/>
                  <a:gdLst>
                    <a:gd name="T0" fmla="*/ 214 w 785"/>
                    <a:gd name="T1" fmla="*/ 0 h 328"/>
                    <a:gd name="T2" fmla="*/ 0 w 785"/>
                    <a:gd name="T3" fmla="*/ 11 h 328"/>
                    <a:gd name="T4" fmla="*/ 736 w 785"/>
                    <a:gd name="T5" fmla="*/ 403 h 328"/>
                    <a:gd name="T6" fmla="*/ 900 w 785"/>
                    <a:gd name="T7" fmla="*/ 382 h 328"/>
                    <a:gd name="T8" fmla="*/ 214 w 785"/>
                    <a:gd name="T9" fmla="*/ 0 h 3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5"/>
                    <a:gd name="T16" fmla="*/ 0 h 328"/>
                    <a:gd name="T17" fmla="*/ 785 w 785"/>
                    <a:gd name="T18" fmla="*/ 328 h 3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5" h="328">
                      <a:moveTo>
                        <a:pt x="187" y="0"/>
                      </a:moveTo>
                      <a:lnTo>
                        <a:pt x="0" y="9"/>
                      </a:lnTo>
                      <a:lnTo>
                        <a:pt x="642" y="328"/>
                      </a:lnTo>
                      <a:lnTo>
                        <a:pt x="785" y="311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4D4D4D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456" y="3085"/>
                  <a:ext cx="718" cy="764"/>
                </a:xfrm>
                <a:custGeom>
                  <a:avLst/>
                  <a:gdLst>
                    <a:gd name="T0" fmla="*/ 0 w 593"/>
                    <a:gd name="T1" fmla="*/ 0 h 590"/>
                    <a:gd name="T2" fmla="*/ 0 w 593"/>
                    <a:gd name="T3" fmla="*/ 391 h 590"/>
                    <a:gd name="T4" fmla="*/ 718 w 593"/>
                    <a:gd name="T5" fmla="*/ 764 h 590"/>
                    <a:gd name="T6" fmla="*/ 718 w 593"/>
                    <a:gd name="T7" fmla="*/ 303 h 590"/>
                    <a:gd name="T8" fmla="*/ 0 w 593"/>
                    <a:gd name="T9" fmla="*/ 0 h 5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3"/>
                    <a:gd name="T16" fmla="*/ 0 h 590"/>
                    <a:gd name="T17" fmla="*/ 593 w 593"/>
                    <a:gd name="T18" fmla="*/ 590 h 5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3" h="590">
                      <a:moveTo>
                        <a:pt x="0" y="0"/>
                      </a:moveTo>
                      <a:cubicBezTo>
                        <a:pt x="0" y="0"/>
                        <a:pt x="11" y="143"/>
                        <a:pt x="0" y="302"/>
                      </a:cubicBezTo>
                      <a:cubicBezTo>
                        <a:pt x="593" y="590"/>
                        <a:pt x="593" y="590"/>
                        <a:pt x="593" y="590"/>
                      </a:cubicBezTo>
                      <a:cubicBezTo>
                        <a:pt x="593" y="234"/>
                        <a:pt x="593" y="234"/>
                        <a:pt x="593" y="23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3" name="Freeform 8"/>
                <p:cNvSpPr>
                  <a:spLocks/>
                </p:cNvSpPr>
                <p:nvPr/>
              </p:nvSpPr>
              <p:spPr bwMode="auto">
                <a:xfrm>
                  <a:off x="368" y="3040"/>
                  <a:ext cx="778" cy="840"/>
                </a:xfrm>
                <a:custGeom>
                  <a:avLst/>
                  <a:gdLst>
                    <a:gd name="T0" fmla="*/ 754 w 643"/>
                    <a:gd name="T1" fmla="*/ 324 h 648"/>
                    <a:gd name="T2" fmla="*/ 1 w 643"/>
                    <a:gd name="T3" fmla="*/ 0 h 648"/>
                    <a:gd name="T4" fmla="*/ 0 w 643"/>
                    <a:gd name="T5" fmla="*/ 17 h 648"/>
                    <a:gd name="T6" fmla="*/ 737 w 643"/>
                    <a:gd name="T7" fmla="*/ 341 h 648"/>
                    <a:gd name="T8" fmla="*/ 745 w 643"/>
                    <a:gd name="T9" fmla="*/ 821 h 648"/>
                    <a:gd name="T10" fmla="*/ 12 w 643"/>
                    <a:gd name="T11" fmla="*/ 430 h 648"/>
                    <a:gd name="T12" fmla="*/ 13 w 643"/>
                    <a:gd name="T13" fmla="*/ 445 h 648"/>
                    <a:gd name="T14" fmla="*/ 743 w 643"/>
                    <a:gd name="T15" fmla="*/ 840 h 648"/>
                    <a:gd name="T16" fmla="*/ 761 w 643"/>
                    <a:gd name="T17" fmla="*/ 840 h 648"/>
                    <a:gd name="T18" fmla="*/ 754 w 643"/>
                    <a:gd name="T19" fmla="*/ 324 h 64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43"/>
                    <a:gd name="T31" fmla="*/ 0 h 648"/>
                    <a:gd name="T32" fmla="*/ 643 w 643"/>
                    <a:gd name="T33" fmla="*/ 648 h 64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43" h="648">
                      <a:moveTo>
                        <a:pt x="623" y="25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609" y="263"/>
                        <a:pt x="609" y="263"/>
                        <a:pt x="609" y="263"/>
                      </a:cubicBezTo>
                      <a:cubicBezTo>
                        <a:pt x="609" y="263"/>
                        <a:pt x="631" y="330"/>
                        <a:pt x="616" y="633"/>
                      </a:cubicBezTo>
                      <a:cubicBezTo>
                        <a:pt x="10" y="332"/>
                        <a:pt x="10" y="332"/>
                        <a:pt x="10" y="332"/>
                      </a:cubicBezTo>
                      <a:cubicBezTo>
                        <a:pt x="11" y="343"/>
                        <a:pt x="11" y="343"/>
                        <a:pt x="11" y="343"/>
                      </a:cubicBezTo>
                      <a:cubicBezTo>
                        <a:pt x="614" y="648"/>
                        <a:pt x="614" y="648"/>
                        <a:pt x="614" y="648"/>
                      </a:cubicBezTo>
                      <a:cubicBezTo>
                        <a:pt x="629" y="648"/>
                        <a:pt x="629" y="648"/>
                        <a:pt x="629" y="648"/>
                      </a:cubicBezTo>
                      <a:cubicBezTo>
                        <a:pt x="643" y="363"/>
                        <a:pt x="623" y="250"/>
                        <a:pt x="623" y="250"/>
                      </a:cubicBezTo>
                      <a:close/>
                    </a:path>
                  </a:pathLst>
                </a:custGeom>
                <a:solidFill>
                  <a:srgbClr val="B7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4" name="Freeform 9"/>
                <p:cNvSpPr>
                  <a:spLocks/>
                </p:cNvSpPr>
                <p:nvPr/>
              </p:nvSpPr>
              <p:spPr bwMode="auto">
                <a:xfrm>
                  <a:off x="1121" y="3069"/>
                  <a:ext cx="2476" cy="811"/>
                </a:xfrm>
                <a:custGeom>
                  <a:avLst/>
                  <a:gdLst/>
                  <a:ahLst/>
                  <a:cxnLst>
                    <a:cxn ang="0">
                      <a:pos x="7" y="221"/>
                    </a:cxn>
                    <a:cxn ang="0">
                      <a:pos x="0" y="228"/>
                    </a:cxn>
                    <a:cxn ang="0">
                      <a:pos x="7" y="625"/>
                    </a:cxn>
                    <a:cxn ang="0">
                      <a:pos x="2014" y="328"/>
                    </a:cxn>
                    <a:cxn ang="0">
                      <a:pos x="1997" y="0"/>
                    </a:cxn>
                    <a:cxn ang="0">
                      <a:pos x="7" y="221"/>
                    </a:cxn>
                  </a:cxnLst>
                  <a:rect l="0" t="0" r="r" b="b"/>
                  <a:pathLst>
                    <a:path w="2047" h="625">
                      <a:moveTo>
                        <a:pt x="7" y="221"/>
                      </a:moveTo>
                      <a:cubicBezTo>
                        <a:pt x="0" y="228"/>
                        <a:pt x="0" y="228"/>
                        <a:pt x="0" y="228"/>
                      </a:cubicBezTo>
                      <a:cubicBezTo>
                        <a:pt x="0" y="228"/>
                        <a:pt x="21" y="340"/>
                        <a:pt x="7" y="625"/>
                      </a:cubicBezTo>
                      <a:cubicBezTo>
                        <a:pt x="2014" y="328"/>
                        <a:pt x="2014" y="328"/>
                        <a:pt x="2014" y="328"/>
                      </a:cubicBezTo>
                      <a:cubicBezTo>
                        <a:pt x="2014" y="328"/>
                        <a:pt x="2047" y="125"/>
                        <a:pt x="1997" y="0"/>
                      </a:cubicBezTo>
                      <a:lnTo>
                        <a:pt x="7" y="22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50000">
                      <a:srgbClr val="C0C0C0"/>
                    </a:gs>
                    <a:gs pos="100000">
                      <a:srgbClr val="B2B2B2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8" name="WordArt 37"/>
            <p:cNvSpPr>
              <a:spLocks noChangeArrowheads="1" noChangeShapeType="1" noTextEdit="1"/>
            </p:cNvSpPr>
            <p:nvPr/>
          </p:nvSpPr>
          <p:spPr bwMode="auto">
            <a:xfrm rot="21142058">
              <a:off x="2299033" y="3675541"/>
              <a:ext cx="2101850" cy="18891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双击此处添加文字内容</a:t>
              </a:r>
            </a:p>
          </p:txBody>
        </p:sp>
      </p:grp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1015480" y="2762523"/>
            <a:ext cx="3676650" cy="933450"/>
            <a:chOff x="340" y="2581"/>
            <a:chExt cx="2887" cy="733"/>
          </a:xfrm>
        </p:grpSpPr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40" y="3024"/>
              <a:ext cx="1331" cy="273"/>
            </a:xfrm>
            <a:custGeom>
              <a:avLst/>
              <a:gdLst>
                <a:gd name="T0" fmla="*/ 211 w 1162"/>
                <a:gd name="T1" fmla="*/ 0 h 223"/>
                <a:gd name="T2" fmla="*/ 0 w 1162"/>
                <a:gd name="T3" fmla="*/ 22 h 223"/>
                <a:gd name="T4" fmla="*/ 1190 w 1162"/>
                <a:gd name="T5" fmla="*/ 273 h 223"/>
                <a:gd name="T6" fmla="*/ 1331 w 1162"/>
                <a:gd name="T7" fmla="*/ 241 h 223"/>
                <a:gd name="T8" fmla="*/ 211 w 1162"/>
                <a:gd name="T9" fmla="*/ 0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2"/>
                <a:gd name="T16" fmla="*/ 0 h 223"/>
                <a:gd name="T17" fmla="*/ 1162 w 1162"/>
                <a:gd name="T18" fmla="*/ 223 h 2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2" h="223">
                  <a:moveTo>
                    <a:pt x="184" y="0"/>
                  </a:moveTo>
                  <a:lnTo>
                    <a:pt x="0" y="18"/>
                  </a:lnTo>
                  <a:lnTo>
                    <a:pt x="1039" y="223"/>
                  </a:lnTo>
                  <a:lnTo>
                    <a:pt x="1162" y="197"/>
                  </a:lnTo>
                  <a:lnTo>
                    <a:pt x="184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24242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426" y="2752"/>
              <a:ext cx="1129" cy="537"/>
            </a:xfrm>
            <a:custGeom>
              <a:avLst/>
              <a:gdLst>
                <a:gd name="T0" fmla="*/ 0 w 933"/>
                <a:gd name="T1" fmla="*/ 0 h 413"/>
                <a:gd name="T2" fmla="*/ 0 w 933"/>
                <a:gd name="T3" fmla="*/ 293 h 413"/>
                <a:gd name="T4" fmla="*/ 1128 w 933"/>
                <a:gd name="T5" fmla="*/ 537 h 413"/>
                <a:gd name="T6" fmla="*/ 1129 w 933"/>
                <a:gd name="T7" fmla="*/ 159 h 413"/>
                <a:gd name="T8" fmla="*/ 0 w 933"/>
                <a:gd name="T9" fmla="*/ 0 h 4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3"/>
                <a:gd name="T16" fmla="*/ 0 h 413"/>
                <a:gd name="T17" fmla="*/ 933 w 933"/>
                <a:gd name="T18" fmla="*/ 413 h 4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3" h="413">
                  <a:moveTo>
                    <a:pt x="0" y="0"/>
                  </a:moveTo>
                  <a:cubicBezTo>
                    <a:pt x="0" y="0"/>
                    <a:pt x="11" y="66"/>
                    <a:pt x="0" y="225"/>
                  </a:cubicBezTo>
                  <a:cubicBezTo>
                    <a:pt x="932" y="413"/>
                    <a:pt x="932" y="413"/>
                    <a:pt x="932" y="413"/>
                  </a:cubicBezTo>
                  <a:cubicBezTo>
                    <a:pt x="933" y="122"/>
                    <a:pt x="933" y="122"/>
                    <a:pt x="933" y="122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40" y="2581"/>
              <a:ext cx="2849" cy="314"/>
            </a:xfrm>
            <a:custGeom>
              <a:avLst/>
              <a:gdLst>
                <a:gd name="T0" fmla="*/ 1177 w 2355"/>
                <a:gd name="T1" fmla="*/ 314 h 242"/>
                <a:gd name="T2" fmla="*/ 2849 w 2355"/>
                <a:gd name="T3" fmla="*/ 78 h 242"/>
                <a:gd name="T4" fmla="*/ 2256 w 2355"/>
                <a:gd name="T5" fmla="*/ 0 h 242"/>
                <a:gd name="T6" fmla="*/ 0 w 2355"/>
                <a:gd name="T7" fmla="*/ 156 h 242"/>
                <a:gd name="T8" fmla="*/ 1177 w 2355"/>
                <a:gd name="T9" fmla="*/ 314 h 242"/>
                <a:gd name="T10" fmla="*/ 1177 w 2355"/>
                <a:gd name="T11" fmla="*/ 314 h 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5"/>
                <a:gd name="T19" fmla="*/ 0 h 242"/>
                <a:gd name="T20" fmla="*/ 2355 w 2355"/>
                <a:gd name="T21" fmla="*/ 242 h 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5" h="242">
                  <a:moveTo>
                    <a:pt x="973" y="242"/>
                  </a:moveTo>
                  <a:cubicBezTo>
                    <a:pt x="2355" y="60"/>
                    <a:pt x="2355" y="60"/>
                    <a:pt x="2355" y="60"/>
                  </a:cubicBezTo>
                  <a:cubicBezTo>
                    <a:pt x="1865" y="0"/>
                    <a:pt x="1865" y="0"/>
                    <a:pt x="1865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73" y="242"/>
                    <a:pt x="973" y="242"/>
                    <a:pt x="973" y="242"/>
                  </a:cubicBezTo>
                  <a:cubicBezTo>
                    <a:pt x="973" y="242"/>
                    <a:pt x="973" y="242"/>
                    <a:pt x="973" y="242"/>
                  </a:cubicBezTo>
                  <a:close/>
                </a:path>
              </a:pathLst>
            </a:custGeom>
            <a:solidFill>
              <a:srgbClr val="727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40" y="2737"/>
              <a:ext cx="1226" cy="577"/>
            </a:xfrm>
            <a:custGeom>
              <a:avLst/>
              <a:gdLst>
                <a:gd name="T0" fmla="*/ 1178 w 1014"/>
                <a:gd name="T1" fmla="*/ 158 h 446"/>
                <a:gd name="T2" fmla="*/ 1178 w 1014"/>
                <a:gd name="T3" fmla="*/ 158 h 446"/>
                <a:gd name="T4" fmla="*/ 1178 w 1014"/>
                <a:gd name="T5" fmla="*/ 158 h 446"/>
                <a:gd name="T6" fmla="*/ 0 w 1014"/>
                <a:gd name="T7" fmla="*/ 0 h 446"/>
                <a:gd name="T8" fmla="*/ 0 w 1014"/>
                <a:gd name="T9" fmla="*/ 16 h 446"/>
                <a:gd name="T10" fmla="*/ 1168 w 1014"/>
                <a:gd name="T11" fmla="*/ 173 h 446"/>
                <a:gd name="T12" fmla="*/ 1185 w 1014"/>
                <a:gd name="T13" fmla="*/ 560 h 446"/>
                <a:gd name="T14" fmla="*/ 0 w 1014"/>
                <a:gd name="T15" fmla="*/ 309 h 446"/>
                <a:gd name="T16" fmla="*/ 0 w 1014"/>
                <a:gd name="T17" fmla="*/ 325 h 446"/>
                <a:gd name="T18" fmla="*/ 1185 w 1014"/>
                <a:gd name="T19" fmla="*/ 577 h 446"/>
                <a:gd name="T20" fmla="*/ 1198 w 1014"/>
                <a:gd name="T21" fmla="*/ 569 h 446"/>
                <a:gd name="T22" fmla="*/ 1178 w 1014"/>
                <a:gd name="T23" fmla="*/ 158 h 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4"/>
                <a:gd name="T37" fmla="*/ 0 h 446"/>
                <a:gd name="T38" fmla="*/ 1014 w 1014"/>
                <a:gd name="T39" fmla="*/ 446 h 44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4" h="446">
                  <a:moveTo>
                    <a:pt x="974" y="122"/>
                  </a:moveTo>
                  <a:cubicBezTo>
                    <a:pt x="974" y="122"/>
                    <a:pt x="974" y="122"/>
                    <a:pt x="974" y="122"/>
                  </a:cubicBezTo>
                  <a:cubicBezTo>
                    <a:pt x="974" y="122"/>
                    <a:pt x="974" y="122"/>
                    <a:pt x="974" y="1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66" y="134"/>
                    <a:pt x="966" y="134"/>
                    <a:pt x="966" y="134"/>
                  </a:cubicBezTo>
                  <a:cubicBezTo>
                    <a:pt x="966" y="134"/>
                    <a:pt x="1005" y="189"/>
                    <a:pt x="980" y="433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980" y="446"/>
                    <a:pt x="980" y="446"/>
                    <a:pt x="980" y="446"/>
                  </a:cubicBezTo>
                  <a:cubicBezTo>
                    <a:pt x="991" y="440"/>
                    <a:pt x="991" y="440"/>
                    <a:pt x="991" y="440"/>
                  </a:cubicBezTo>
                  <a:cubicBezTo>
                    <a:pt x="1014" y="190"/>
                    <a:pt x="975" y="125"/>
                    <a:pt x="974" y="12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C0C0C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517" y="2658"/>
              <a:ext cx="1710" cy="649"/>
            </a:xfrm>
            <a:custGeom>
              <a:avLst/>
              <a:gdLst>
                <a:gd name="T0" fmla="*/ 1671 w 1414"/>
                <a:gd name="T1" fmla="*/ 0 h 500"/>
                <a:gd name="T2" fmla="*/ 0 w 1414"/>
                <a:gd name="T3" fmla="*/ 236 h 500"/>
                <a:gd name="T4" fmla="*/ 22 w 1414"/>
                <a:gd name="T5" fmla="*/ 649 h 500"/>
                <a:gd name="T6" fmla="*/ 1681 w 1414"/>
                <a:gd name="T7" fmla="*/ 222 h 500"/>
                <a:gd name="T8" fmla="*/ 1671 w 1414"/>
                <a:gd name="T9" fmla="*/ 0 h 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4"/>
                <a:gd name="T16" fmla="*/ 0 h 500"/>
                <a:gd name="T17" fmla="*/ 1414 w 1414"/>
                <a:gd name="T18" fmla="*/ 500 h 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4" h="500">
                  <a:moveTo>
                    <a:pt x="1382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" y="185"/>
                    <a:pt x="41" y="236"/>
                    <a:pt x="18" y="500"/>
                  </a:cubicBezTo>
                  <a:cubicBezTo>
                    <a:pt x="1390" y="171"/>
                    <a:pt x="1390" y="171"/>
                    <a:pt x="1390" y="171"/>
                  </a:cubicBezTo>
                  <a:cubicBezTo>
                    <a:pt x="1390" y="171"/>
                    <a:pt x="1414" y="78"/>
                    <a:pt x="1382" y="0"/>
                  </a:cubicBezTo>
                  <a:close/>
                </a:path>
              </a:pathLst>
            </a:custGeom>
            <a:solidFill>
              <a:srgbClr val="6160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99592" y="2295799"/>
            <a:ext cx="4125913" cy="885235"/>
            <a:chOff x="671845" y="2184879"/>
            <a:chExt cx="4125913" cy="885235"/>
          </a:xfrm>
        </p:grpSpPr>
        <p:grpSp>
          <p:nvGrpSpPr>
            <p:cNvPr id="22" name="Group 16"/>
            <p:cNvGrpSpPr>
              <a:grpSpLocks/>
            </p:cNvGrpSpPr>
            <p:nvPr/>
          </p:nvGrpSpPr>
          <p:grpSpPr bwMode="auto">
            <a:xfrm>
              <a:off x="671845" y="2184879"/>
              <a:ext cx="4125913" cy="885235"/>
              <a:chOff x="249" y="2215"/>
              <a:chExt cx="3239" cy="695"/>
            </a:xfrm>
          </p:grpSpPr>
          <p:sp>
            <p:nvSpPr>
              <p:cNvPr id="24" name="Freeform 17"/>
              <p:cNvSpPr>
                <a:spLocks/>
              </p:cNvSpPr>
              <p:nvPr/>
            </p:nvSpPr>
            <p:spPr bwMode="auto">
              <a:xfrm>
                <a:off x="249" y="2605"/>
                <a:ext cx="777" cy="273"/>
              </a:xfrm>
              <a:custGeom>
                <a:avLst/>
                <a:gdLst>
                  <a:gd name="T0" fmla="*/ 205 w 678"/>
                  <a:gd name="T1" fmla="*/ 0 h 222"/>
                  <a:gd name="T2" fmla="*/ 0 w 678"/>
                  <a:gd name="T3" fmla="*/ 4 h 222"/>
                  <a:gd name="T4" fmla="*/ 668 w 678"/>
                  <a:gd name="T5" fmla="*/ 273 h 222"/>
                  <a:gd name="T6" fmla="*/ 777 w 678"/>
                  <a:gd name="T7" fmla="*/ 261 h 222"/>
                  <a:gd name="T8" fmla="*/ 205 w 678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8"/>
                  <a:gd name="T16" fmla="*/ 0 h 222"/>
                  <a:gd name="T17" fmla="*/ 678 w 678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8" h="222">
                    <a:moveTo>
                      <a:pt x="179" y="0"/>
                    </a:moveTo>
                    <a:lnTo>
                      <a:pt x="0" y="3"/>
                    </a:lnTo>
                    <a:lnTo>
                      <a:pt x="583" y="222"/>
                    </a:lnTo>
                    <a:lnTo>
                      <a:pt x="678" y="212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348" y="2318"/>
                <a:ext cx="598" cy="541"/>
              </a:xfrm>
              <a:custGeom>
                <a:avLst/>
                <a:gdLst>
                  <a:gd name="T0" fmla="*/ 1 w 494"/>
                  <a:gd name="T1" fmla="*/ 0 h 417"/>
                  <a:gd name="T2" fmla="*/ 0 w 494"/>
                  <a:gd name="T3" fmla="*/ 302 h 417"/>
                  <a:gd name="T4" fmla="*/ 598 w 494"/>
                  <a:gd name="T5" fmla="*/ 541 h 417"/>
                  <a:gd name="T6" fmla="*/ 598 w 494"/>
                  <a:gd name="T7" fmla="*/ 198 h 417"/>
                  <a:gd name="T8" fmla="*/ 1 w 494"/>
                  <a:gd name="T9" fmla="*/ 0 h 4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"/>
                  <a:gd name="T16" fmla="*/ 0 h 417"/>
                  <a:gd name="T17" fmla="*/ 494 w 494"/>
                  <a:gd name="T18" fmla="*/ 417 h 4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" h="417">
                    <a:moveTo>
                      <a:pt x="1" y="0"/>
                    </a:moveTo>
                    <a:cubicBezTo>
                      <a:pt x="1" y="0"/>
                      <a:pt x="11" y="74"/>
                      <a:pt x="0" y="233"/>
                    </a:cubicBezTo>
                    <a:cubicBezTo>
                      <a:pt x="494" y="417"/>
                      <a:pt x="494" y="417"/>
                      <a:pt x="494" y="417"/>
                    </a:cubicBezTo>
                    <a:cubicBezTo>
                      <a:pt x="494" y="153"/>
                      <a:pt x="494" y="153"/>
                      <a:pt x="494" y="153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6" name="Freeform 19"/>
              <p:cNvSpPr>
                <a:spLocks/>
              </p:cNvSpPr>
              <p:nvPr/>
            </p:nvSpPr>
            <p:spPr bwMode="auto">
              <a:xfrm>
                <a:off x="255" y="2215"/>
                <a:ext cx="3185" cy="291"/>
              </a:xfrm>
              <a:custGeom>
                <a:avLst/>
                <a:gdLst>
                  <a:gd name="T0" fmla="*/ 688 w 2633"/>
                  <a:gd name="T1" fmla="*/ 291 h 224"/>
                  <a:gd name="T2" fmla="*/ 3185 w 2633"/>
                  <a:gd name="T3" fmla="*/ 94 h 224"/>
                  <a:gd name="T4" fmla="*/ 2309 w 2633"/>
                  <a:gd name="T5" fmla="*/ 0 h 224"/>
                  <a:gd name="T6" fmla="*/ 0 w 2633"/>
                  <a:gd name="T7" fmla="*/ 64 h 224"/>
                  <a:gd name="T8" fmla="*/ 0 w 2633"/>
                  <a:gd name="T9" fmla="*/ 65 h 224"/>
                  <a:gd name="T10" fmla="*/ 688 w 2633"/>
                  <a:gd name="T11" fmla="*/ 291 h 224"/>
                  <a:gd name="T12" fmla="*/ 688 w 2633"/>
                  <a:gd name="T13" fmla="*/ 291 h 2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33"/>
                  <a:gd name="T22" fmla="*/ 0 h 224"/>
                  <a:gd name="T23" fmla="*/ 2633 w 2633"/>
                  <a:gd name="T24" fmla="*/ 224 h 2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33" h="224">
                    <a:moveTo>
                      <a:pt x="569" y="224"/>
                    </a:moveTo>
                    <a:cubicBezTo>
                      <a:pt x="2633" y="72"/>
                      <a:pt x="2633" y="72"/>
                      <a:pt x="2633" y="72"/>
                    </a:cubicBezTo>
                    <a:cubicBezTo>
                      <a:pt x="1909" y="0"/>
                      <a:pt x="1909" y="0"/>
                      <a:pt x="190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569" y="224"/>
                      <a:pt x="569" y="224"/>
                      <a:pt x="569" y="224"/>
                    </a:cubicBezTo>
                    <a:cubicBezTo>
                      <a:pt x="569" y="224"/>
                      <a:pt x="569" y="224"/>
                      <a:pt x="569" y="22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7" name="Freeform 20"/>
              <p:cNvSpPr>
                <a:spLocks/>
              </p:cNvSpPr>
              <p:nvPr/>
            </p:nvSpPr>
            <p:spPr bwMode="auto">
              <a:xfrm>
                <a:off x="267" y="2292"/>
                <a:ext cx="736" cy="618"/>
              </a:xfrm>
              <a:custGeom>
                <a:avLst/>
                <a:gdLst>
                  <a:gd name="T0" fmla="*/ 695 w 608"/>
                  <a:gd name="T1" fmla="*/ 225 h 477"/>
                  <a:gd name="T2" fmla="*/ 695 w 608"/>
                  <a:gd name="T3" fmla="*/ 225 h 477"/>
                  <a:gd name="T4" fmla="*/ 695 w 608"/>
                  <a:gd name="T5" fmla="*/ 225 h 477"/>
                  <a:gd name="T6" fmla="*/ 6 w 608"/>
                  <a:gd name="T7" fmla="*/ 0 h 477"/>
                  <a:gd name="T8" fmla="*/ 6 w 608"/>
                  <a:gd name="T9" fmla="*/ 16 h 477"/>
                  <a:gd name="T10" fmla="*/ 684 w 608"/>
                  <a:gd name="T11" fmla="*/ 241 h 477"/>
                  <a:gd name="T12" fmla="*/ 668 w 608"/>
                  <a:gd name="T13" fmla="*/ 597 h 477"/>
                  <a:gd name="T14" fmla="*/ 0 w 608"/>
                  <a:gd name="T15" fmla="*/ 329 h 477"/>
                  <a:gd name="T16" fmla="*/ 0 w 608"/>
                  <a:gd name="T17" fmla="*/ 352 h 477"/>
                  <a:gd name="T18" fmla="*/ 666 w 608"/>
                  <a:gd name="T19" fmla="*/ 618 h 477"/>
                  <a:gd name="T20" fmla="*/ 677 w 608"/>
                  <a:gd name="T21" fmla="*/ 617 h 477"/>
                  <a:gd name="T22" fmla="*/ 695 w 608"/>
                  <a:gd name="T23" fmla="*/ 225 h 4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08"/>
                  <a:gd name="T37" fmla="*/ 0 h 477"/>
                  <a:gd name="T38" fmla="*/ 608 w 608"/>
                  <a:gd name="T39" fmla="*/ 477 h 47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08" h="477">
                    <a:moveTo>
                      <a:pt x="574" y="174"/>
                    </a:moveTo>
                    <a:cubicBezTo>
                      <a:pt x="574" y="174"/>
                      <a:pt x="574" y="174"/>
                      <a:pt x="574" y="174"/>
                    </a:cubicBezTo>
                    <a:cubicBezTo>
                      <a:pt x="574" y="174"/>
                      <a:pt x="574" y="174"/>
                      <a:pt x="574" y="174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65" y="186"/>
                      <a:pt x="565" y="186"/>
                      <a:pt x="565" y="186"/>
                    </a:cubicBezTo>
                    <a:cubicBezTo>
                      <a:pt x="565" y="186"/>
                      <a:pt x="594" y="324"/>
                      <a:pt x="552" y="461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550" y="477"/>
                      <a:pt x="550" y="477"/>
                      <a:pt x="550" y="477"/>
                    </a:cubicBezTo>
                    <a:cubicBezTo>
                      <a:pt x="559" y="476"/>
                      <a:pt x="559" y="476"/>
                      <a:pt x="559" y="476"/>
                    </a:cubicBezTo>
                    <a:cubicBezTo>
                      <a:pt x="608" y="346"/>
                      <a:pt x="574" y="177"/>
                      <a:pt x="574" y="174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924" y="2308"/>
                <a:ext cx="2564" cy="587"/>
              </a:xfrm>
              <a:custGeom>
                <a:avLst/>
                <a:gdLst/>
                <a:ahLst/>
                <a:cxnLst>
                  <a:cxn ang="0">
                    <a:pos x="2077" y="0"/>
                  </a:cxn>
                  <a:cxn ang="0">
                    <a:pos x="15" y="152"/>
                  </a:cxn>
                  <a:cxn ang="0">
                    <a:pos x="0" y="454"/>
                  </a:cxn>
                  <a:cxn ang="0">
                    <a:pos x="2100" y="242"/>
                  </a:cxn>
                  <a:cxn ang="0">
                    <a:pos x="2077" y="0"/>
                  </a:cxn>
                </a:cxnLst>
                <a:rect l="0" t="0" r="r" b="b"/>
                <a:pathLst>
                  <a:path w="2119" h="454">
                    <a:moveTo>
                      <a:pt x="2077" y="0"/>
                    </a:moveTo>
                    <a:cubicBezTo>
                      <a:pt x="15" y="152"/>
                      <a:pt x="15" y="152"/>
                      <a:pt x="15" y="152"/>
                    </a:cubicBezTo>
                    <a:cubicBezTo>
                      <a:pt x="15" y="155"/>
                      <a:pt x="49" y="324"/>
                      <a:pt x="0" y="454"/>
                    </a:cubicBezTo>
                    <a:cubicBezTo>
                      <a:pt x="2100" y="242"/>
                      <a:pt x="2100" y="242"/>
                      <a:pt x="2100" y="242"/>
                    </a:cubicBezTo>
                    <a:cubicBezTo>
                      <a:pt x="2100" y="242"/>
                      <a:pt x="2119" y="52"/>
                      <a:pt x="207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23" name="WordArt 35"/>
            <p:cNvSpPr>
              <a:spLocks noChangeArrowheads="1" noChangeShapeType="1" noTextEdit="1"/>
            </p:cNvSpPr>
            <p:nvPr/>
          </p:nvSpPr>
          <p:spPr bwMode="auto">
            <a:xfrm rot="21269671">
              <a:off x="2083133" y="2569053"/>
              <a:ext cx="2101850" cy="18891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双击此处添加文字内容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23442" y="1773511"/>
            <a:ext cx="3654425" cy="784225"/>
            <a:chOff x="995695" y="1662591"/>
            <a:chExt cx="3654425" cy="784225"/>
          </a:xfrm>
        </p:grpSpPr>
        <p:grpSp>
          <p:nvGrpSpPr>
            <p:cNvPr id="30" name="Group 22"/>
            <p:cNvGrpSpPr>
              <a:grpSpLocks/>
            </p:cNvGrpSpPr>
            <p:nvPr/>
          </p:nvGrpSpPr>
          <p:grpSpPr bwMode="auto">
            <a:xfrm>
              <a:off x="995695" y="1662591"/>
              <a:ext cx="3654425" cy="784225"/>
              <a:chOff x="503" y="1705"/>
              <a:chExt cx="2870" cy="715"/>
            </a:xfrm>
          </p:grpSpPr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505" y="2215"/>
                <a:ext cx="699" cy="191"/>
              </a:xfrm>
              <a:custGeom>
                <a:avLst/>
                <a:gdLst>
                  <a:gd name="T0" fmla="*/ 223 w 610"/>
                  <a:gd name="T1" fmla="*/ 0 h 156"/>
                  <a:gd name="T2" fmla="*/ 0 w 610"/>
                  <a:gd name="T3" fmla="*/ 17 h 156"/>
                  <a:gd name="T4" fmla="*/ 567 w 610"/>
                  <a:gd name="T5" fmla="*/ 191 h 156"/>
                  <a:gd name="T6" fmla="*/ 699 w 610"/>
                  <a:gd name="T7" fmla="*/ 186 h 156"/>
                  <a:gd name="T8" fmla="*/ 223 w 610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0"/>
                  <a:gd name="T16" fmla="*/ 0 h 156"/>
                  <a:gd name="T17" fmla="*/ 610 w 610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0" h="156">
                    <a:moveTo>
                      <a:pt x="195" y="0"/>
                    </a:moveTo>
                    <a:lnTo>
                      <a:pt x="0" y="14"/>
                    </a:lnTo>
                    <a:lnTo>
                      <a:pt x="495" y="156"/>
                    </a:lnTo>
                    <a:lnTo>
                      <a:pt x="610" y="152"/>
                    </a:lnTo>
                    <a:lnTo>
                      <a:pt x="19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24242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592" y="1757"/>
                <a:ext cx="503" cy="637"/>
              </a:xfrm>
              <a:custGeom>
                <a:avLst/>
                <a:gdLst>
                  <a:gd name="T0" fmla="*/ 7 w 416"/>
                  <a:gd name="T1" fmla="*/ 0 h 491"/>
                  <a:gd name="T2" fmla="*/ 0 w 416"/>
                  <a:gd name="T3" fmla="*/ 477 h 491"/>
                  <a:gd name="T4" fmla="*/ 503 w 416"/>
                  <a:gd name="T5" fmla="*/ 637 h 491"/>
                  <a:gd name="T6" fmla="*/ 503 w 416"/>
                  <a:gd name="T7" fmla="*/ 123 h 491"/>
                  <a:gd name="T8" fmla="*/ 7 w 416"/>
                  <a:gd name="T9" fmla="*/ 0 h 4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6"/>
                  <a:gd name="T16" fmla="*/ 0 h 491"/>
                  <a:gd name="T17" fmla="*/ 416 w 416"/>
                  <a:gd name="T18" fmla="*/ 491 h 4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6" h="491">
                    <a:moveTo>
                      <a:pt x="6" y="0"/>
                    </a:moveTo>
                    <a:cubicBezTo>
                      <a:pt x="6" y="0"/>
                      <a:pt x="28" y="138"/>
                      <a:pt x="0" y="368"/>
                    </a:cubicBezTo>
                    <a:cubicBezTo>
                      <a:pt x="416" y="491"/>
                      <a:pt x="416" y="491"/>
                      <a:pt x="416" y="491"/>
                    </a:cubicBezTo>
                    <a:cubicBezTo>
                      <a:pt x="416" y="95"/>
                      <a:pt x="416" y="95"/>
                      <a:pt x="416" y="95"/>
                    </a:cubicBez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503" y="1726"/>
                <a:ext cx="595" cy="694"/>
              </a:xfrm>
              <a:custGeom>
                <a:avLst/>
                <a:gdLst>
                  <a:gd name="T0" fmla="*/ 573 w 492"/>
                  <a:gd name="T1" fmla="*/ 141 h 536"/>
                  <a:gd name="T2" fmla="*/ 1 w 492"/>
                  <a:gd name="T3" fmla="*/ 0 h 536"/>
                  <a:gd name="T4" fmla="*/ 1 w 492"/>
                  <a:gd name="T5" fmla="*/ 26 h 536"/>
                  <a:gd name="T6" fmla="*/ 555 w 492"/>
                  <a:gd name="T7" fmla="*/ 158 h 536"/>
                  <a:gd name="T8" fmla="*/ 567 w 492"/>
                  <a:gd name="T9" fmla="*/ 673 h 536"/>
                  <a:gd name="T10" fmla="*/ 0 w 492"/>
                  <a:gd name="T11" fmla="*/ 505 h 536"/>
                  <a:gd name="T12" fmla="*/ 1 w 492"/>
                  <a:gd name="T13" fmla="*/ 523 h 536"/>
                  <a:gd name="T14" fmla="*/ 567 w 492"/>
                  <a:gd name="T15" fmla="*/ 694 h 536"/>
                  <a:gd name="T16" fmla="*/ 583 w 492"/>
                  <a:gd name="T17" fmla="*/ 694 h 536"/>
                  <a:gd name="T18" fmla="*/ 573 w 492"/>
                  <a:gd name="T19" fmla="*/ 141 h 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92"/>
                  <a:gd name="T31" fmla="*/ 0 h 536"/>
                  <a:gd name="T32" fmla="*/ 492 w 492"/>
                  <a:gd name="T33" fmla="*/ 536 h 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92" h="536">
                    <a:moveTo>
                      <a:pt x="474" y="109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459" y="122"/>
                      <a:pt x="459" y="122"/>
                      <a:pt x="459" y="122"/>
                    </a:cubicBezTo>
                    <a:cubicBezTo>
                      <a:pt x="459" y="122"/>
                      <a:pt x="478" y="207"/>
                      <a:pt x="469" y="520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1" y="404"/>
                      <a:pt x="1" y="404"/>
                      <a:pt x="1" y="404"/>
                    </a:cubicBezTo>
                    <a:cubicBezTo>
                      <a:pt x="469" y="536"/>
                      <a:pt x="469" y="536"/>
                      <a:pt x="469" y="536"/>
                    </a:cubicBezTo>
                    <a:cubicBezTo>
                      <a:pt x="482" y="536"/>
                      <a:pt x="482" y="536"/>
                      <a:pt x="482" y="536"/>
                    </a:cubicBezTo>
                    <a:cubicBezTo>
                      <a:pt x="492" y="243"/>
                      <a:pt x="474" y="109"/>
                      <a:pt x="474" y="10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B7B8B8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5" name="Freeform 26"/>
              <p:cNvSpPr>
                <a:spLocks/>
              </p:cNvSpPr>
              <p:nvPr/>
            </p:nvSpPr>
            <p:spPr bwMode="auto">
              <a:xfrm>
                <a:off x="505" y="1705"/>
                <a:ext cx="2778" cy="160"/>
              </a:xfrm>
              <a:custGeom>
                <a:avLst/>
                <a:gdLst>
                  <a:gd name="T0" fmla="*/ 2778 w 2424"/>
                  <a:gd name="T1" fmla="*/ 112 h 131"/>
                  <a:gd name="T2" fmla="*/ 2402 w 2424"/>
                  <a:gd name="T3" fmla="*/ 0 h 131"/>
                  <a:gd name="T4" fmla="*/ 0 w 2424"/>
                  <a:gd name="T5" fmla="*/ 21 h 131"/>
                  <a:gd name="T6" fmla="*/ 570 w 2424"/>
                  <a:gd name="T7" fmla="*/ 160 h 131"/>
                  <a:gd name="T8" fmla="*/ 578 w 2424"/>
                  <a:gd name="T9" fmla="*/ 150 h 131"/>
                  <a:gd name="T10" fmla="*/ 2778 w 2424"/>
                  <a:gd name="T11" fmla="*/ 112 h 1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24"/>
                  <a:gd name="T19" fmla="*/ 0 h 131"/>
                  <a:gd name="T20" fmla="*/ 2424 w 2424"/>
                  <a:gd name="T21" fmla="*/ 131 h 1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24" h="131">
                    <a:moveTo>
                      <a:pt x="2424" y="92"/>
                    </a:moveTo>
                    <a:lnTo>
                      <a:pt x="2096" y="0"/>
                    </a:lnTo>
                    <a:lnTo>
                      <a:pt x="0" y="17"/>
                    </a:lnTo>
                    <a:lnTo>
                      <a:pt x="497" y="131"/>
                    </a:lnTo>
                    <a:lnTo>
                      <a:pt x="504" y="123"/>
                    </a:lnTo>
                    <a:lnTo>
                      <a:pt x="2424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F5F5F"/>
                  </a:gs>
                  <a:gs pos="100000">
                    <a:srgbClr val="96969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6" name="Freeform 27"/>
              <p:cNvSpPr>
                <a:spLocks/>
              </p:cNvSpPr>
              <p:nvPr/>
            </p:nvSpPr>
            <p:spPr bwMode="auto">
              <a:xfrm>
                <a:off x="1074" y="1818"/>
                <a:ext cx="2299" cy="602"/>
              </a:xfrm>
              <a:custGeom>
                <a:avLst/>
                <a:gdLst>
                  <a:gd name="T0" fmla="*/ 2208 w 1901"/>
                  <a:gd name="T1" fmla="*/ 0 h 465"/>
                  <a:gd name="T2" fmla="*/ 8 w 1901"/>
                  <a:gd name="T3" fmla="*/ 39 h 465"/>
                  <a:gd name="T4" fmla="*/ 0 w 1901"/>
                  <a:gd name="T5" fmla="*/ 48 h 465"/>
                  <a:gd name="T6" fmla="*/ 12 w 1901"/>
                  <a:gd name="T7" fmla="*/ 602 h 465"/>
                  <a:gd name="T8" fmla="*/ 2235 w 1901"/>
                  <a:gd name="T9" fmla="*/ 495 h 465"/>
                  <a:gd name="T10" fmla="*/ 2226 w 1901"/>
                  <a:gd name="T11" fmla="*/ 6 h 465"/>
                  <a:gd name="T12" fmla="*/ 2208 w 1901"/>
                  <a:gd name="T13" fmla="*/ 0 h 4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01"/>
                  <a:gd name="T22" fmla="*/ 0 h 465"/>
                  <a:gd name="T23" fmla="*/ 1901 w 1901"/>
                  <a:gd name="T24" fmla="*/ 465 h 4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01" h="465">
                    <a:moveTo>
                      <a:pt x="1826" y="0"/>
                    </a:moveTo>
                    <a:cubicBezTo>
                      <a:pt x="7" y="30"/>
                      <a:pt x="7" y="30"/>
                      <a:pt x="7" y="3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19" y="175"/>
                      <a:pt x="10" y="465"/>
                    </a:cubicBezTo>
                    <a:cubicBezTo>
                      <a:pt x="1848" y="382"/>
                      <a:pt x="1848" y="382"/>
                      <a:pt x="1848" y="382"/>
                    </a:cubicBezTo>
                    <a:cubicBezTo>
                      <a:pt x="1848" y="382"/>
                      <a:pt x="1901" y="194"/>
                      <a:pt x="1841" y="5"/>
                    </a:cubicBezTo>
                    <a:lnTo>
                      <a:pt x="182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50000">
                    <a:srgbClr val="EAEAEA"/>
                  </a:gs>
                  <a:gs pos="100000">
                    <a:srgbClr val="96969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31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2097420" y="1992791"/>
              <a:ext cx="2101850" cy="18891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双击此处添加文字内容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47267" y="1203598"/>
            <a:ext cx="3619500" cy="704850"/>
            <a:chOff x="1119520" y="1092678"/>
            <a:chExt cx="3619500" cy="704850"/>
          </a:xfrm>
        </p:grpSpPr>
        <p:grpSp>
          <p:nvGrpSpPr>
            <p:cNvPr id="38" name="Group 28"/>
            <p:cNvGrpSpPr>
              <a:grpSpLocks/>
            </p:cNvGrpSpPr>
            <p:nvPr/>
          </p:nvGrpSpPr>
          <p:grpSpPr bwMode="auto">
            <a:xfrm>
              <a:off x="1119520" y="1092678"/>
              <a:ext cx="3619500" cy="704850"/>
              <a:chOff x="688" y="542"/>
              <a:chExt cx="2841" cy="719"/>
            </a:xfrm>
          </p:grpSpPr>
          <p:sp>
            <p:nvSpPr>
              <p:cNvPr id="40" name="Freeform 29"/>
              <p:cNvSpPr>
                <a:spLocks/>
              </p:cNvSpPr>
              <p:nvPr/>
            </p:nvSpPr>
            <p:spPr bwMode="auto">
              <a:xfrm>
                <a:off x="688" y="1079"/>
                <a:ext cx="654" cy="182"/>
              </a:xfrm>
              <a:custGeom>
                <a:avLst/>
                <a:gdLst>
                  <a:gd name="T0" fmla="*/ 214 w 571"/>
                  <a:gd name="T1" fmla="*/ 0 h 148"/>
                  <a:gd name="T2" fmla="*/ 0 w 571"/>
                  <a:gd name="T3" fmla="*/ 12 h 148"/>
                  <a:gd name="T4" fmla="*/ 510 w 571"/>
                  <a:gd name="T5" fmla="*/ 182 h 148"/>
                  <a:gd name="T6" fmla="*/ 654 w 571"/>
                  <a:gd name="T7" fmla="*/ 176 h 148"/>
                  <a:gd name="T8" fmla="*/ 214 w 571"/>
                  <a:gd name="T9" fmla="*/ 0 h 1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1"/>
                  <a:gd name="T16" fmla="*/ 0 h 148"/>
                  <a:gd name="T17" fmla="*/ 571 w 571"/>
                  <a:gd name="T18" fmla="*/ 148 h 1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1" h="148">
                    <a:moveTo>
                      <a:pt x="187" y="0"/>
                    </a:moveTo>
                    <a:lnTo>
                      <a:pt x="0" y="10"/>
                    </a:lnTo>
                    <a:lnTo>
                      <a:pt x="445" y="148"/>
                    </a:lnTo>
                    <a:lnTo>
                      <a:pt x="571" y="143"/>
                    </a:lnTo>
                    <a:lnTo>
                      <a:pt x="18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24242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>
                <a:off x="813" y="598"/>
                <a:ext cx="393" cy="632"/>
              </a:xfrm>
              <a:custGeom>
                <a:avLst/>
                <a:gdLst>
                  <a:gd name="T0" fmla="*/ 19 w 325"/>
                  <a:gd name="T1" fmla="*/ 0 h 487"/>
                  <a:gd name="T2" fmla="*/ 0 w 325"/>
                  <a:gd name="T3" fmla="*/ 496 h 487"/>
                  <a:gd name="T4" fmla="*/ 393 w 325"/>
                  <a:gd name="T5" fmla="*/ 632 h 487"/>
                  <a:gd name="T6" fmla="*/ 393 w 325"/>
                  <a:gd name="T7" fmla="*/ 117 h 487"/>
                  <a:gd name="T8" fmla="*/ 19 w 325"/>
                  <a:gd name="T9" fmla="*/ 0 h 4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5"/>
                  <a:gd name="T16" fmla="*/ 0 h 487"/>
                  <a:gd name="T17" fmla="*/ 325 w 325"/>
                  <a:gd name="T18" fmla="*/ 487 h 4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5" h="487">
                    <a:moveTo>
                      <a:pt x="16" y="0"/>
                    </a:moveTo>
                    <a:cubicBezTo>
                      <a:pt x="16" y="0"/>
                      <a:pt x="37" y="218"/>
                      <a:pt x="0" y="382"/>
                    </a:cubicBezTo>
                    <a:cubicBezTo>
                      <a:pt x="325" y="487"/>
                      <a:pt x="325" y="487"/>
                      <a:pt x="325" y="487"/>
                    </a:cubicBezTo>
                    <a:cubicBezTo>
                      <a:pt x="325" y="90"/>
                      <a:pt x="325" y="90"/>
                      <a:pt x="325" y="90"/>
                    </a:cubicBezTo>
                    <a:lnTo>
                      <a:pt x="1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9EAEA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2" name="Freeform 31"/>
              <p:cNvSpPr>
                <a:spLocks/>
              </p:cNvSpPr>
              <p:nvPr/>
            </p:nvSpPr>
            <p:spPr bwMode="auto">
              <a:xfrm>
                <a:off x="688" y="542"/>
                <a:ext cx="533" cy="719"/>
              </a:xfrm>
              <a:custGeom>
                <a:avLst/>
                <a:gdLst>
                  <a:gd name="T0" fmla="*/ 515 w 441"/>
                  <a:gd name="T1" fmla="*/ 174 h 555"/>
                  <a:gd name="T2" fmla="*/ 21 w 441"/>
                  <a:gd name="T3" fmla="*/ 0 h 555"/>
                  <a:gd name="T4" fmla="*/ 17 w 441"/>
                  <a:gd name="T5" fmla="*/ 0 h 555"/>
                  <a:gd name="T6" fmla="*/ 18 w 441"/>
                  <a:gd name="T7" fmla="*/ 21 h 555"/>
                  <a:gd name="T8" fmla="*/ 497 w 441"/>
                  <a:gd name="T9" fmla="*/ 190 h 555"/>
                  <a:gd name="T10" fmla="*/ 498 w 441"/>
                  <a:gd name="T11" fmla="*/ 698 h 555"/>
                  <a:gd name="T12" fmla="*/ 0 w 441"/>
                  <a:gd name="T13" fmla="*/ 549 h 555"/>
                  <a:gd name="T14" fmla="*/ 0 w 441"/>
                  <a:gd name="T15" fmla="*/ 565 h 555"/>
                  <a:gd name="T16" fmla="*/ 498 w 441"/>
                  <a:gd name="T17" fmla="*/ 719 h 555"/>
                  <a:gd name="T18" fmla="*/ 516 w 441"/>
                  <a:gd name="T19" fmla="*/ 719 h 555"/>
                  <a:gd name="T20" fmla="*/ 515 w 441"/>
                  <a:gd name="T21" fmla="*/ 174 h 55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1"/>
                  <a:gd name="T34" fmla="*/ 0 h 555"/>
                  <a:gd name="T35" fmla="*/ 441 w 441"/>
                  <a:gd name="T36" fmla="*/ 555 h 55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1" h="555">
                    <a:moveTo>
                      <a:pt x="426" y="134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411" y="147"/>
                      <a:pt x="411" y="147"/>
                      <a:pt x="411" y="147"/>
                    </a:cubicBezTo>
                    <a:cubicBezTo>
                      <a:pt x="411" y="147"/>
                      <a:pt x="427" y="235"/>
                      <a:pt x="412" y="539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436"/>
                      <a:pt x="0" y="436"/>
                      <a:pt x="0" y="436"/>
                    </a:cubicBezTo>
                    <a:cubicBezTo>
                      <a:pt x="412" y="555"/>
                      <a:pt x="412" y="555"/>
                      <a:pt x="412" y="555"/>
                    </a:cubicBezTo>
                    <a:cubicBezTo>
                      <a:pt x="427" y="555"/>
                      <a:pt x="427" y="555"/>
                      <a:pt x="427" y="555"/>
                    </a:cubicBezTo>
                    <a:cubicBezTo>
                      <a:pt x="441" y="270"/>
                      <a:pt x="426" y="134"/>
                      <a:pt x="426" y="13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B2B2B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3" name="Freeform 32"/>
              <p:cNvSpPr>
                <a:spLocks/>
              </p:cNvSpPr>
              <p:nvPr/>
            </p:nvSpPr>
            <p:spPr bwMode="auto">
              <a:xfrm>
                <a:off x="708" y="542"/>
                <a:ext cx="2735" cy="174"/>
              </a:xfrm>
              <a:custGeom>
                <a:avLst/>
                <a:gdLst>
                  <a:gd name="T0" fmla="*/ 2735 w 2386"/>
                  <a:gd name="T1" fmla="*/ 169 h 142"/>
                  <a:gd name="T2" fmla="*/ 2354 w 2386"/>
                  <a:gd name="T3" fmla="*/ 50 h 142"/>
                  <a:gd name="T4" fmla="*/ 0 w 2386"/>
                  <a:gd name="T5" fmla="*/ 0 h 142"/>
                  <a:gd name="T6" fmla="*/ 494 w 2386"/>
                  <a:gd name="T7" fmla="*/ 174 h 142"/>
                  <a:gd name="T8" fmla="*/ 502 w 2386"/>
                  <a:gd name="T9" fmla="*/ 165 h 142"/>
                  <a:gd name="T10" fmla="*/ 2735 w 2386"/>
                  <a:gd name="T11" fmla="*/ 169 h 1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86"/>
                  <a:gd name="T19" fmla="*/ 0 h 142"/>
                  <a:gd name="T20" fmla="*/ 2386 w 2386"/>
                  <a:gd name="T21" fmla="*/ 142 h 1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86" h="142">
                    <a:moveTo>
                      <a:pt x="2386" y="138"/>
                    </a:moveTo>
                    <a:lnTo>
                      <a:pt x="2054" y="41"/>
                    </a:lnTo>
                    <a:lnTo>
                      <a:pt x="0" y="0"/>
                    </a:lnTo>
                    <a:lnTo>
                      <a:pt x="431" y="142"/>
                    </a:lnTo>
                    <a:lnTo>
                      <a:pt x="438" y="135"/>
                    </a:lnTo>
                    <a:lnTo>
                      <a:pt x="2386" y="13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27172"/>
                  </a:gs>
                  <a:gs pos="100000">
                    <a:srgbClr val="4D4D4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4" name="Freeform 33"/>
              <p:cNvSpPr>
                <a:spLocks/>
              </p:cNvSpPr>
              <p:nvPr/>
            </p:nvSpPr>
            <p:spPr bwMode="auto">
              <a:xfrm>
                <a:off x="1202" y="708"/>
                <a:ext cx="2327" cy="553"/>
              </a:xfrm>
              <a:custGeom>
                <a:avLst/>
                <a:gdLst>
                  <a:gd name="T0" fmla="*/ 2241 w 1924"/>
                  <a:gd name="T1" fmla="*/ 4 h 427"/>
                  <a:gd name="T2" fmla="*/ 8 w 1924"/>
                  <a:gd name="T3" fmla="*/ 0 h 427"/>
                  <a:gd name="T4" fmla="*/ 0 w 1924"/>
                  <a:gd name="T5" fmla="*/ 8 h 427"/>
                  <a:gd name="T6" fmla="*/ 2 w 1924"/>
                  <a:gd name="T7" fmla="*/ 553 h 427"/>
                  <a:gd name="T8" fmla="*/ 2258 w 1924"/>
                  <a:gd name="T9" fmla="*/ 490 h 427"/>
                  <a:gd name="T10" fmla="*/ 2258 w 1924"/>
                  <a:gd name="T11" fmla="*/ 9 h 427"/>
                  <a:gd name="T12" fmla="*/ 2241 w 1924"/>
                  <a:gd name="T13" fmla="*/ 4 h 4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24"/>
                  <a:gd name="T22" fmla="*/ 0 h 427"/>
                  <a:gd name="T23" fmla="*/ 1924 w 1924"/>
                  <a:gd name="T24" fmla="*/ 427 h 4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24" h="427">
                    <a:moveTo>
                      <a:pt x="1853" y="3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6" y="142"/>
                      <a:pt x="2" y="427"/>
                    </a:cubicBezTo>
                    <a:cubicBezTo>
                      <a:pt x="1867" y="378"/>
                      <a:pt x="1867" y="378"/>
                      <a:pt x="1867" y="378"/>
                    </a:cubicBezTo>
                    <a:cubicBezTo>
                      <a:pt x="1867" y="378"/>
                      <a:pt x="1924" y="194"/>
                      <a:pt x="1867" y="7"/>
                    </a:cubicBezTo>
                    <a:lnTo>
                      <a:pt x="1853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4D4D4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39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2097420" y="1416528"/>
              <a:ext cx="2101850" cy="18891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双击此处添加文字内容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52120" y="1131590"/>
            <a:ext cx="2483907" cy="3196670"/>
            <a:chOff x="467544" y="1772816"/>
            <a:chExt cx="2088232" cy="2687455"/>
          </a:xfrm>
        </p:grpSpPr>
        <p:sp>
          <p:nvSpPr>
            <p:cNvPr id="49" name="圆角矩形 48"/>
            <p:cNvSpPr/>
            <p:nvPr/>
          </p:nvSpPr>
          <p:spPr>
            <a:xfrm>
              <a:off x="467544" y="1772816"/>
              <a:ext cx="2088232" cy="43204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单击此处添加标题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467544" y="2204863"/>
              <a:ext cx="2088232" cy="2255408"/>
            </a:xfrm>
            <a:prstGeom prst="rect">
              <a:avLst/>
            </a:prstGeom>
            <a:solidFill>
              <a:schemeClr val="tx1">
                <a:lumMod val="65000"/>
                <a:alpha val="30000"/>
              </a:schemeClr>
            </a:solidFill>
            <a:ln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单击此处添加文本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单击此处添加文本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单击此处添加文本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单击此处添加文本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单击此处添加文本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单击此处添加文本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单击此处添加文本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单击此处添加文本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单击此处添加文本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单击此处添加文本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756576" y="5442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52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24117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33" presetID="2" presetClass="entr" presetSubtype="2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3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  <p:bldP spid="52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0311" y="690526"/>
            <a:ext cx="2296318" cy="2213116"/>
          </a:xfrm>
          <a:prstGeom prst="rect">
            <a:avLst/>
          </a:prstGeom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1931884" y="2952740"/>
            <a:ext cx="60244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eaLnBrk="1" hangingPunct="1">
              <a:defRPr/>
            </a:pPr>
            <a:r>
              <a:rPr lang="zh-CN" altLang="en-US" sz="5400" dirty="0">
                <a:solidFill>
                  <a:srgbClr val="FFFFFF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感谢观看 </a:t>
            </a:r>
            <a:r>
              <a:rPr lang="en-US" altLang="zh-CN" sz="5400" dirty="0">
                <a:solidFill>
                  <a:srgbClr val="FFFFFF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THANKS</a:t>
            </a:r>
            <a:endParaRPr lang="zh-CN" altLang="en-US" sz="5400" dirty="0">
              <a:solidFill>
                <a:srgbClr val="FFFFFF"/>
              </a:solidFill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81" name="TextBox 5"/>
          <p:cNvSpPr txBox="1">
            <a:spLocks noChangeArrowheads="1"/>
          </p:cNvSpPr>
          <p:nvPr/>
        </p:nvSpPr>
        <p:spPr bwMode="auto">
          <a:xfrm>
            <a:off x="3083641" y="3876070"/>
            <a:ext cx="33009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人民警察│会议报告│动态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PPT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891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</p:bldLst>
  </p:timing>
  <p:extLst mod="1">
    <p:ext uri="{E180D4A7-C9FB-4DFB-919C-405C955672EB}">
      <p14:showEvtLst xmlns:p14="http://schemas.microsoft.com/office/powerpoint/2010/main">
        <p14:playEvt time="0" objId="79"/>
      </p14:showEvt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1684" y="1352582"/>
            <a:ext cx="528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整理发布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6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>
            <a:off x="2895644" y="2564236"/>
            <a:ext cx="5333294" cy="769615"/>
          </a:xfrm>
          <a:custGeom>
            <a:avLst/>
            <a:gdLst>
              <a:gd name="connsiteX0" fmla="*/ 309285 w 5016918"/>
              <a:gd name="connsiteY0" fmla="*/ 0 h 723600"/>
              <a:gd name="connsiteX1" fmla="*/ 4643676 w 5016918"/>
              <a:gd name="connsiteY1" fmla="*/ 0 h 723600"/>
              <a:gd name="connsiteX2" fmla="*/ 4643676 w 5016918"/>
              <a:gd name="connsiteY2" fmla="*/ 539 h 723600"/>
              <a:gd name="connsiteX3" fmla="*/ 4836287 w 5016918"/>
              <a:gd name="connsiteY3" fmla="*/ 539 h 723600"/>
              <a:gd name="connsiteX4" fmla="*/ 5016918 w 5016918"/>
              <a:gd name="connsiteY4" fmla="*/ 361801 h 723600"/>
              <a:gd name="connsiteX5" fmla="*/ 4836287 w 5016918"/>
              <a:gd name="connsiteY5" fmla="*/ 723062 h 723600"/>
              <a:gd name="connsiteX6" fmla="*/ 4643676 w 5016918"/>
              <a:gd name="connsiteY6" fmla="*/ 723062 h 723600"/>
              <a:gd name="connsiteX7" fmla="*/ 4643676 w 5016918"/>
              <a:gd name="connsiteY7" fmla="*/ 723600 h 723600"/>
              <a:gd name="connsiteX8" fmla="*/ 309285 w 5016918"/>
              <a:gd name="connsiteY8" fmla="*/ 723600 h 723600"/>
              <a:gd name="connsiteX9" fmla="*/ 309285 w 5016918"/>
              <a:gd name="connsiteY9" fmla="*/ 723062 h 723600"/>
              <a:gd name="connsiteX10" fmla="*/ 180631 w 5016918"/>
              <a:gd name="connsiteY10" fmla="*/ 723062 h 723600"/>
              <a:gd name="connsiteX11" fmla="*/ 0 w 5016918"/>
              <a:gd name="connsiteY11" fmla="*/ 361801 h 723600"/>
              <a:gd name="connsiteX12" fmla="*/ 180631 w 5016918"/>
              <a:gd name="connsiteY12" fmla="*/ 539 h 723600"/>
              <a:gd name="connsiteX13" fmla="*/ 309285 w 5016918"/>
              <a:gd name="connsiteY13" fmla="*/ 539 h 72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16918" h="723600">
                <a:moveTo>
                  <a:pt x="309285" y="0"/>
                </a:moveTo>
                <a:lnTo>
                  <a:pt x="4643676" y="0"/>
                </a:lnTo>
                <a:lnTo>
                  <a:pt x="4643676" y="539"/>
                </a:lnTo>
                <a:lnTo>
                  <a:pt x="4836287" y="539"/>
                </a:lnTo>
                <a:lnTo>
                  <a:pt x="5016918" y="361801"/>
                </a:lnTo>
                <a:lnTo>
                  <a:pt x="4836287" y="723062"/>
                </a:lnTo>
                <a:lnTo>
                  <a:pt x="4643676" y="723062"/>
                </a:lnTo>
                <a:lnTo>
                  <a:pt x="4643676" y="723600"/>
                </a:lnTo>
                <a:lnTo>
                  <a:pt x="309285" y="723600"/>
                </a:lnTo>
                <a:lnTo>
                  <a:pt x="309285" y="723062"/>
                </a:lnTo>
                <a:lnTo>
                  <a:pt x="180631" y="723062"/>
                </a:lnTo>
                <a:lnTo>
                  <a:pt x="0" y="361801"/>
                </a:lnTo>
                <a:lnTo>
                  <a:pt x="180631" y="539"/>
                </a:lnTo>
                <a:lnTo>
                  <a:pt x="309285" y="5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FFFFFF"/>
                </a:solidFill>
              </a:rPr>
              <a:t>单击此处添加文字标题</a:t>
            </a:r>
          </a:p>
        </p:txBody>
      </p:sp>
      <p:sp>
        <p:nvSpPr>
          <p:cNvPr id="12" name="六边形 11"/>
          <p:cNvSpPr/>
          <p:nvPr>
            <p:custDataLst>
              <p:tags r:id="rId3"/>
            </p:custDataLst>
          </p:nvPr>
        </p:nvSpPr>
        <p:spPr>
          <a:xfrm>
            <a:off x="5013018" y="1260893"/>
            <a:ext cx="1098546" cy="947021"/>
          </a:xfrm>
          <a:prstGeom prst="hexagon">
            <a:avLst/>
          </a:prstGeom>
          <a:solidFill>
            <a:srgbClr val="FFFFFF"/>
          </a:solidFill>
          <a:ln>
            <a:noFill/>
          </a:ln>
          <a:effectLst>
            <a:innerShdw blurRad="63500" dist="63500" dir="120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4D4D4D"/>
                </a:solidFill>
                <a:latin typeface="Arial Rounded MT Bold" panose="020F0704030504030204" pitchFamily="34" charset="0"/>
              </a:rPr>
              <a:t>01</a:t>
            </a:r>
            <a:endParaRPr lang="zh-CN" altLang="en-US" sz="4800" dirty="0">
              <a:solidFill>
                <a:srgbClr val="4D4D4D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656" y="2038364"/>
            <a:ext cx="1392054" cy="13416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126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  <p:extLst mod="1">
    <p:ext uri="{E180D4A7-C9FB-4DFB-919C-405C955672EB}">
      <p14:showEvtLst xmlns:p14="http://schemas.microsoft.com/office/powerpoint/2010/main">
        <p14:playEvt time="0" objId="79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74554" y="2294933"/>
            <a:ext cx="1745751" cy="0"/>
          </a:xfrm>
          <a:prstGeom prst="line">
            <a:avLst/>
          </a:prstGeom>
          <a:ln w="1270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4554" y="3423525"/>
            <a:ext cx="1745751" cy="0"/>
          </a:xfrm>
          <a:prstGeom prst="line">
            <a:avLst/>
          </a:prstGeom>
          <a:ln w="1270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83031" y="1222303"/>
            <a:ext cx="1974445" cy="983877"/>
            <a:chOff x="8835092" y="1945063"/>
            <a:chExt cx="2483676" cy="1235264"/>
          </a:xfrm>
        </p:grpSpPr>
        <p:sp>
          <p:nvSpPr>
            <p:cNvPr id="7" name="文本框 11"/>
            <p:cNvSpPr txBox="1"/>
            <p:nvPr/>
          </p:nvSpPr>
          <p:spPr>
            <a:xfrm>
              <a:off x="8835092" y="1945063"/>
              <a:ext cx="1248229" cy="376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24" baseline="-3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8" name="文本框 12"/>
            <p:cNvSpPr txBox="1"/>
            <p:nvPr/>
          </p:nvSpPr>
          <p:spPr>
            <a:xfrm>
              <a:off x="8872836" y="2273940"/>
              <a:ext cx="2445932" cy="906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32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4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您的内容打在这里，或者通过复制您的文本后。您的内容打在这里，或者通过复制您的文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5316" y="2351655"/>
            <a:ext cx="1974445" cy="1004006"/>
            <a:chOff x="8835092" y="2033592"/>
            <a:chExt cx="2483676" cy="1260526"/>
          </a:xfrm>
        </p:grpSpPr>
        <p:sp>
          <p:nvSpPr>
            <p:cNvPr id="10" name="文本框 14"/>
            <p:cNvSpPr txBox="1"/>
            <p:nvPr/>
          </p:nvSpPr>
          <p:spPr>
            <a:xfrm>
              <a:off x="8835092" y="2033592"/>
              <a:ext cx="1248229" cy="376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24" baseline="-3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11" name="文本框 15"/>
            <p:cNvSpPr txBox="1"/>
            <p:nvPr/>
          </p:nvSpPr>
          <p:spPr>
            <a:xfrm>
              <a:off x="8872836" y="2387739"/>
              <a:ext cx="2445932" cy="906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32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4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您的内容打在这里，或者通过复制您的文本后。您的内容打在这里，或者通过复制您的文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83029" y="3470908"/>
            <a:ext cx="1984446" cy="993955"/>
            <a:chOff x="8835092" y="2046239"/>
            <a:chExt cx="2496257" cy="1247916"/>
          </a:xfrm>
        </p:grpSpPr>
        <p:sp>
          <p:nvSpPr>
            <p:cNvPr id="13" name="文本框 17"/>
            <p:cNvSpPr txBox="1"/>
            <p:nvPr/>
          </p:nvSpPr>
          <p:spPr>
            <a:xfrm>
              <a:off x="8835092" y="2046239"/>
              <a:ext cx="1248229" cy="376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24" baseline="-3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14" name="文本框 18"/>
            <p:cNvSpPr txBox="1"/>
            <p:nvPr/>
          </p:nvSpPr>
          <p:spPr>
            <a:xfrm>
              <a:off x="8885416" y="2387769"/>
              <a:ext cx="2445933" cy="90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32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4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您的内容打在这里，或者通过复制您的文本后。您的内容打在这里，或者通过复制您的文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8270" y="2930759"/>
            <a:ext cx="1853644" cy="1395930"/>
            <a:chOff x="3474720" y="4038600"/>
            <a:chExt cx="2331720" cy="1752600"/>
          </a:xfrm>
        </p:grpSpPr>
        <p:sp>
          <p:nvSpPr>
            <p:cNvPr id="16" name="文本框 19"/>
            <p:cNvSpPr txBox="1"/>
            <p:nvPr/>
          </p:nvSpPr>
          <p:spPr>
            <a:xfrm>
              <a:off x="3987799" y="4758224"/>
              <a:ext cx="1248229" cy="376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24" baseline="-3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987799" y="5299084"/>
              <a:ext cx="1248229" cy="376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24" baseline="-3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18" name="文本框 21"/>
            <p:cNvSpPr txBox="1"/>
            <p:nvPr/>
          </p:nvSpPr>
          <p:spPr>
            <a:xfrm>
              <a:off x="3987799" y="4217364"/>
              <a:ext cx="1248229" cy="376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24" baseline="-3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399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4718451" y="2930759"/>
            <a:ext cx="1853644" cy="1395930"/>
            <a:chOff x="3474720" y="4038600"/>
            <a:chExt cx="2331720" cy="1752600"/>
          </a:xfrm>
        </p:grpSpPr>
        <p:sp>
          <p:nvSpPr>
            <p:cNvPr id="23" name="文本框 30"/>
            <p:cNvSpPr txBox="1"/>
            <p:nvPr/>
          </p:nvSpPr>
          <p:spPr>
            <a:xfrm>
              <a:off x="3987799" y="4758224"/>
              <a:ext cx="1248229" cy="376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24" baseline="-3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24" name="文本框 31"/>
            <p:cNvSpPr txBox="1"/>
            <p:nvPr/>
          </p:nvSpPr>
          <p:spPr>
            <a:xfrm>
              <a:off x="3987799" y="5299084"/>
              <a:ext cx="1248229" cy="376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24" baseline="-3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25" name="文本框 32"/>
            <p:cNvSpPr txBox="1"/>
            <p:nvPr/>
          </p:nvSpPr>
          <p:spPr>
            <a:xfrm>
              <a:off x="3987799" y="4217364"/>
              <a:ext cx="1248229" cy="376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24" baseline="-3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399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853778" y="2930759"/>
            <a:ext cx="1853644" cy="1395930"/>
            <a:chOff x="3474720" y="4038600"/>
            <a:chExt cx="2331720" cy="1752600"/>
          </a:xfrm>
        </p:grpSpPr>
        <p:sp>
          <p:nvSpPr>
            <p:cNvPr id="30" name="文本框 37"/>
            <p:cNvSpPr txBox="1"/>
            <p:nvPr/>
          </p:nvSpPr>
          <p:spPr>
            <a:xfrm>
              <a:off x="3987799" y="4758224"/>
              <a:ext cx="1248229" cy="376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24" baseline="-3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31" name="文本框 38"/>
            <p:cNvSpPr txBox="1"/>
            <p:nvPr/>
          </p:nvSpPr>
          <p:spPr>
            <a:xfrm>
              <a:off x="3987799" y="5299084"/>
              <a:ext cx="1248229" cy="376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24" baseline="-3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32" name="文本框 39"/>
            <p:cNvSpPr txBox="1"/>
            <p:nvPr/>
          </p:nvSpPr>
          <p:spPr>
            <a:xfrm>
              <a:off x="3987799" y="4217364"/>
              <a:ext cx="1248229" cy="376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24" baseline="-3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399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598270" y="1401306"/>
            <a:ext cx="1853644" cy="1529455"/>
            <a:chOff x="3569970" y="1908810"/>
            <a:chExt cx="2331720" cy="1920240"/>
          </a:xfrm>
        </p:grpSpPr>
        <p:sp>
          <p:nvSpPr>
            <p:cNvPr id="37" name="矩形 36"/>
            <p:cNvSpPr/>
            <p:nvPr/>
          </p:nvSpPr>
          <p:spPr>
            <a:xfrm>
              <a:off x="3569970" y="1908810"/>
              <a:ext cx="2331720" cy="1920240"/>
            </a:xfrm>
            <a:prstGeom prst="rect">
              <a:avLst/>
            </a:prstGeom>
            <a:gradFill flip="none" rotWithShape="1">
              <a:gsLst>
                <a:gs pos="50000">
                  <a:srgbClr val="E7E7E7"/>
                </a:gs>
                <a:gs pos="50000">
                  <a:srgbClr val="E7E7E7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574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51"/>
            <p:cNvSpPr>
              <a:spLocks noEditPoints="1"/>
            </p:cNvSpPr>
            <p:nvPr/>
          </p:nvSpPr>
          <p:spPr bwMode="auto">
            <a:xfrm>
              <a:off x="4271368" y="2245834"/>
              <a:ext cx="928925" cy="973616"/>
            </a:xfrm>
            <a:custGeom>
              <a:avLst/>
              <a:gdLst>
                <a:gd name="T0" fmla="*/ 93 w 123"/>
                <a:gd name="T1" fmla="*/ 129 h 129"/>
                <a:gd name="T2" fmla="*/ 62 w 123"/>
                <a:gd name="T3" fmla="*/ 111 h 129"/>
                <a:gd name="T4" fmla="*/ 89 w 123"/>
                <a:gd name="T5" fmla="*/ 84 h 129"/>
                <a:gd name="T6" fmla="*/ 91 w 123"/>
                <a:gd name="T7" fmla="*/ 98 h 129"/>
                <a:gd name="T8" fmla="*/ 111 w 123"/>
                <a:gd name="T9" fmla="*/ 70 h 129"/>
                <a:gd name="T10" fmla="*/ 109 w 123"/>
                <a:gd name="T11" fmla="*/ 62 h 129"/>
                <a:gd name="T12" fmla="*/ 114 w 123"/>
                <a:gd name="T13" fmla="*/ 59 h 129"/>
                <a:gd name="T14" fmla="*/ 122 w 123"/>
                <a:gd name="T15" fmla="*/ 79 h 129"/>
                <a:gd name="T16" fmla="*/ 92 w 123"/>
                <a:gd name="T17" fmla="*/ 118 h 129"/>
                <a:gd name="T18" fmla="*/ 93 w 123"/>
                <a:gd name="T19" fmla="*/ 129 h 129"/>
                <a:gd name="T20" fmla="*/ 0 w 123"/>
                <a:gd name="T21" fmla="*/ 58 h 129"/>
                <a:gd name="T22" fmla="*/ 30 w 123"/>
                <a:gd name="T23" fmla="*/ 38 h 129"/>
                <a:gd name="T24" fmla="*/ 42 w 123"/>
                <a:gd name="T25" fmla="*/ 74 h 129"/>
                <a:gd name="T26" fmla="*/ 29 w 123"/>
                <a:gd name="T27" fmla="*/ 69 h 129"/>
                <a:gd name="T28" fmla="*/ 45 w 123"/>
                <a:gd name="T29" fmla="*/ 99 h 129"/>
                <a:gd name="T30" fmla="*/ 53 w 123"/>
                <a:gd name="T31" fmla="*/ 101 h 129"/>
                <a:gd name="T32" fmla="*/ 53 w 123"/>
                <a:gd name="T33" fmla="*/ 107 h 129"/>
                <a:gd name="T34" fmla="*/ 33 w 123"/>
                <a:gd name="T35" fmla="*/ 105 h 129"/>
                <a:gd name="T36" fmla="*/ 11 w 123"/>
                <a:gd name="T37" fmla="*/ 62 h 129"/>
                <a:gd name="T38" fmla="*/ 0 w 123"/>
                <a:gd name="T39" fmla="*/ 58 h 129"/>
                <a:gd name="T40" fmla="*/ 111 w 123"/>
                <a:gd name="T41" fmla="*/ 9 h 129"/>
                <a:gd name="T42" fmla="*/ 102 w 123"/>
                <a:gd name="T43" fmla="*/ 16 h 129"/>
                <a:gd name="T44" fmla="*/ 54 w 123"/>
                <a:gd name="T45" fmla="*/ 12 h 129"/>
                <a:gd name="T46" fmla="*/ 41 w 123"/>
                <a:gd name="T47" fmla="*/ 28 h 129"/>
                <a:gd name="T48" fmla="*/ 46 w 123"/>
                <a:gd name="T49" fmla="*/ 32 h 129"/>
                <a:gd name="T50" fmla="*/ 52 w 123"/>
                <a:gd name="T51" fmla="*/ 26 h 129"/>
                <a:gd name="T52" fmla="*/ 86 w 123"/>
                <a:gd name="T53" fmla="*/ 28 h 129"/>
                <a:gd name="T54" fmla="*/ 75 w 123"/>
                <a:gd name="T55" fmla="*/ 37 h 129"/>
                <a:gd name="T56" fmla="*/ 112 w 123"/>
                <a:gd name="T57" fmla="*/ 46 h 129"/>
                <a:gd name="T58" fmla="*/ 111 w 123"/>
                <a:gd name="T59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129">
                  <a:moveTo>
                    <a:pt x="93" y="129"/>
                  </a:moveTo>
                  <a:cubicBezTo>
                    <a:pt x="62" y="111"/>
                    <a:pt x="62" y="111"/>
                    <a:pt x="62" y="111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103" y="95"/>
                    <a:pt x="112" y="83"/>
                    <a:pt x="111" y="70"/>
                  </a:cubicBezTo>
                  <a:cubicBezTo>
                    <a:pt x="110" y="67"/>
                    <a:pt x="110" y="64"/>
                    <a:pt x="109" y="62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8" y="65"/>
                    <a:pt x="121" y="71"/>
                    <a:pt x="122" y="79"/>
                  </a:cubicBezTo>
                  <a:cubicBezTo>
                    <a:pt x="123" y="98"/>
                    <a:pt x="111" y="114"/>
                    <a:pt x="92" y="118"/>
                  </a:cubicBezTo>
                  <a:cubicBezTo>
                    <a:pt x="93" y="129"/>
                    <a:pt x="93" y="129"/>
                    <a:pt x="93" y="129"/>
                  </a:cubicBezTo>
                  <a:close/>
                  <a:moveTo>
                    <a:pt x="0" y="58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82"/>
                    <a:pt x="33" y="95"/>
                    <a:pt x="45" y="99"/>
                  </a:cubicBezTo>
                  <a:cubicBezTo>
                    <a:pt x="48" y="100"/>
                    <a:pt x="51" y="101"/>
                    <a:pt x="53" y="101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47" y="108"/>
                    <a:pt x="39" y="108"/>
                    <a:pt x="33" y="105"/>
                  </a:cubicBezTo>
                  <a:cubicBezTo>
                    <a:pt x="15" y="99"/>
                    <a:pt x="6" y="80"/>
                    <a:pt x="11" y="62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111" y="9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90" y="3"/>
                    <a:pt x="69" y="0"/>
                    <a:pt x="54" y="12"/>
                  </a:cubicBezTo>
                  <a:cubicBezTo>
                    <a:pt x="48" y="16"/>
                    <a:pt x="44" y="22"/>
                    <a:pt x="41" y="2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8" y="29"/>
                    <a:pt x="49" y="27"/>
                    <a:pt x="52" y="26"/>
                  </a:cubicBezTo>
                  <a:cubicBezTo>
                    <a:pt x="62" y="18"/>
                    <a:pt x="77" y="19"/>
                    <a:pt x="86" y="28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112" y="46"/>
                    <a:pt x="112" y="46"/>
                    <a:pt x="112" y="46"/>
                  </a:cubicBezTo>
                  <a:lnTo>
                    <a:pt x="111" y="9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574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文本框 47"/>
            <p:cNvSpPr txBox="1"/>
            <p:nvPr/>
          </p:nvSpPr>
          <p:spPr>
            <a:xfrm>
              <a:off x="4111716" y="3381326"/>
              <a:ext cx="1248229" cy="376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24" baseline="-3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730566" y="1401306"/>
            <a:ext cx="1853644" cy="1529455"/>
            <a:chOff x="6252210" y="1908810"/>
            <a:chExt cx="2331720" cy="1920240"/>
          </a:xfrm>
        </p:grpSpPr>
        <p:sp>
          <p:nvSpPr>
            <p:cNvPr id="41" name="矩形 40"/>
            <p:cNvSpPr/>
            <p:nvPr/>
          </p:nvSpPr>
          <p:spPr>
            <a:xfrm>
              <a:off x="6252210" y="1908810"/>
              <a:ext cx="2331720" cy="1920240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574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153"/>
            <p:cNvSpPr>
              <a:spLocks noEditPoints="1"/>
            </p:cNvSpPr>
            <p:nvPr/>
          </p:nvSpPr>
          <p:spPr bwMode="auto">
            <a:xfrm>
              <a:off x="6936705" y="2349128"/>
              <a:ext cx="962731" cy="767029"/>
            </a:xfrm>
            <a:custGeom>
              <a:avLst/>
              <a:gdLst>
                <a:gd name="T0" fmla="*/ 35 w 129"/>
                <a:gd name="T1" fmla="*/ 22 h 103"/>
                <a:gd name="T2" fmla="*/ 120 w 129"/>
                <a:gd name="T3" fmla="*/ 22 h 103"/>
                <a:gd name="T4" fmla="*/ 123 w 129"/>
                <a:gd name="T5" fmla="*/ 22 h 103"/>
                <a:gd name="T6" fmla="*/ 78 w 129"/>
                <a:gd name="T7" fmla="*/ 58 h 103"/>
                <a:gd name="T8" fmla="*/ 31 w 129"/>
                <a:gd name="T9" fmla="*/ 23 h 103"/>
                <a:gd name="T10" fmla="*/ 35 w 129"/>
                <a:gd name="T11" fmla="*/ 22 h 103"/>
                <a:gd name="T12" fmla="*/ 19 w 129"/>
                <a:gd name="T13" fmla="*/ 50 h 103"/>
                <a:gd name="T14" fmla="*/ 22 w 129"/>
                <a:gd name="T15" fmla="*/ 58 h 103"/>
                <a:gd name="T16" fmla="*/ 26 w 129"/>
                <a:gd name="T17" fmla="*/ 58 h 103"/>
                <a:gd name="T18" fmla="*/ 26 w 129"/>
                <a:gd name="T19" fmla="*/ 70 h 103"/>
                <a:gd name="T20" fmla="*/ 0 w 129"/>
                <a:gd name="T21" fmla="*/ 70 h 103"/>
                <a:gd name="T22" fmla="*/ 3 w 129"/>
                <a:gd name="T23" fmla="*/ 78 h 103"/>
                <a:gd name="T24" fmla="*/ 26 w 129"/>
                <a:gd name="T25" fmla="*/ 78 h 103"/>
                <a:gd name="T26" fmla="*/ 27 w 129"/>
                <a:gd name="T27" fmla="*/ 81 h 103"/>
                <a:gd name="T28" fmla="*/ 61 w 129"/>
                <a:gd name="T29" fmla="*/ 56 h 103"/>
                <a:gd name="T30" fmla="*/ 26 w 129"/>
                <a:gd name="T31" fmla="*/ 30 h 103"/>
                <a:gd name="T32" fmla="*/ 26 w 129"/>
                <a:gd name="T33" fmla="*/ 30 h 103"/>
                <a:gd name="T34" fmla="*/ 26 w 129"/>
                <a:gd name="T35" fmla="*/ 50 h 103"/>
                <a:gd name="T36" fmla="*/ 19 w 129"/>
                <a:gd name="T37" fmla="*/ 50 h 103"/>
                <a:gd name="T38" fmla="*/ 17 w 129"/>
                <a:gd name="T39" fmla="*/ 95 h 103"/>
                <a:gd name="T40" fmla="*/ 75 w 129"/>
                <a:gd name="T41" fmla="*/ 95 h 103"/>
                <a:gd name="T42" fmla="*/ 77 w 129"/>
                <a:gd name="T43" fmla="*/ 103 h 103"/>
                <a:gd name="T44" fmla="*/ 19 w 129"/>
                <a:gd name="T45" fmla="*/ 103 h 103"/>
                <a:gd name="T46" fmla="*/ 17 w 129"/>
                <a:gd name="T47" fmla="*/ 95 h 103"/>
                <a:gd name="T48" fmla="*/ 42 w 129"/>
                <a:gd name="T49" fmla="*/ 0 h 103"/>
                <a:gd name="T50" fmla="*/ 99 w 129"/>
                <a:gd name="T51" fmla="*/ 0 h 103"/>
                <a:gd name="T52" fmla="*/ 101 w 129"/>
                <a:gd name="T53" fmla="*/ 8 h 103"/>
                <a:gd name="T54" fmla="*/ 75 w 129"/>
                <a:gd name="T55" fmla="*/ 8 h 103"/>
                <a:gd name="T56" fmla="*/ 77 w 129"/>
                <a:gd name="T57" fmla="*/ 16 h 103"/>
                <a:gd name="T58" fmla="*/ 11 w 129"/>
                <a:gd name="T59" fmla="*/ 16 h 103"/>
                <a:gd name="T60" fmla="*/ 9 w 129"/>
                <a:gd name="T61" fmla="*/ 6 h 103"/>
                <a:gd name="T62" fmla="*/ 43 w 129"/>
                <a:gd name="T63" fmla="*/ 6 h 103"/>
                <a:gd name="T64" fmla="*/ 42 w 129"/>
                <a:gd name="T65" fmla="*/ 0 h 103"/>
                <a:gd name="T66" fmla="*/ 129 w 129"/>
                <a:gd name="T67" fmla="*/ 29 h 103"/>
                <a:gd name="T68" fmla="*/ 94 w 129"/>
                <a:gd name="T69" fmla="*/ 55 h 103"/>
                <a:gd name="T70" fmla="*/ 128 w 129"/>
                <a:gd name="T71" fmla="*/ 81 h 103"/>
                <a:gd name="T72" fmla="*/ 129 w 129"/>
                <a:gd name="T73" fmla="*/ 78 h 103"/>
                <a:gd name="T74" fmla="*/ 129 w 129"/>
                <a:gd name="T75" fmla="*/ 30 h 103"/>
                <a:gd name="T76" fmla="*/ 129 w 129"/>
                <a:gd name="T77" fmla="*/ 29 h 103"/>
                <a:gd name="T78" fmla="*/ 123 w 129"/>
                <a:gd name="T79" fmla="*/ 86 h 103"/>
                <a:gd name="T80" fmla="*/ 120 w 129"/>
                <a:gd name="T81" fmla="*/ 87 h 103"/>
                <a:gd name="T82" fmla="*/ 35 w 129"/>
                <a:gd name="T83" fmla="*/ 87 h 103"/>
                <a:gd name="T84" fmla="*/ 33 w 129"/>
                <a:gd name="T85" fmla="*/ 87 h 103"/>
                <a:gd name="T86" fmla="*/ 68 w 129"/>
                <a:gd name="T87" fmla="*/ 61 h 103"/>
                <a:gd name="T88" fmla="*/ 75 w 129"/>
                <a:gd name="T89" fmla="*/ 66 h 103"/>
                <a:gd name="T90" fmla="*/ 78 w 129"/>
                <a:gd name="T91" fmla="*/ 68 h 103"/>
                <a:gd name="T92" fmla="*/ 80 w 129"/>
                <a:gd name="T93" fmla="*/ 66 h 103"/>
                <a:gd name="T94" fmla="*/ 87 w 129"/>
                <a:gd name="T95" fmla="*/ 61 h 103"/>
                <a:gd name="T96" fmla="*/ 123 w 129"/>
                <a:gd name="T97" fmla="*/ 8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" h="103">
                  <a:moveTo>
                    <a:pt x="35" y="22"/>
                  </a:moveTo>
                  <a:cubicBezTo>
                    <a:pt x="120" y="22"/>
                    <a:pt x="120" y="22"/>
                    <a:pt x="120" y="22"/>
                  </a:cubicBezTo>
                  <a:cubicBezTo>
                    <a:pt x="121" y="22"/>
                    <a:pt x="122" y="22"/>
                    <a:pt x="123" y="2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2" y="22"/>
                    <a:pt x="33" y="22"/>
                    <a:pt x="35" y="22"/>
                  </a:cubicBezTo>
                  <a:close/>
                  <a:moveTo>
                    <a:pt x="19" y="50"/>
                  </a:moveTo>
                  <a:cubicBezTo>
                    <a:pt x="22" y="58"/>
                    <a:pt x="22" y="58"/>
                    <a:pt x="22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7" y="80"/>
                    <a:pt x="27" y="81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19" y="50"/>
                    <a:pt x="19" y="50"/>
                    <a:pt x="19" y="50"/>
                  </a:cubicBezTo>
                  <a:close/>
                  <a:moveTo>
                    <a:pt x="17" y="95"/>
                  </a:moveTo>
                  <a:cubicBezTo>
                    <a:pt x="75" y="95"/>
                    <a:pt x="75" y="95"/>
                    <a:pt x="75" y="95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17" y="95"/>
                    <a:pt x="17" y="95"/>
                    <a:pt x="17" y="95"/>
                  </a:cubicBezTo>
                  <a:close/>
                  <a:moveTo>
                    <a:pt x="42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0"/>
                    <a:pt x="42" y="0"/>
                    <a:pt x="42" y="0"/>
                  </a:cubicBezTo>
                  <a:close/>
                  <a:moveTo>
                    <a:pt x="129" y="29"/>
                  </a:moveTo>
                  <a:cubicBezTo>
                    <a:pt x="94" y="55"/>
                    <a:pt x="94" y="55"/>
                    <a:pt x="94" y="55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9" y="80"/>
                    <a:pt x="129" y="79"/>
                    <a:pt x="129" y="78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29" y="30"/>
                    <a:pt x="129" y="29"/>
                    <a:pt x="129" y="29"/>
                  </a:cubicBezTo>
                  <a:close/>
                  <a:moveTo>
                    <a:pt x="123" y="86"/>
                  </a:moveTo>
                  <a:cubicBezTo>
                    <a:pt x="122" y="87"/>
                    <a:pt x="121" y="87"/>
                    <a:pt x="120" y="87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4" y="87"/>
                    <a:pt x="34" y="87"/>
                    <a:pt x="33" y="87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7" y="61"/>
                    <a:pt x="87" y="61"/>
                    <a:pt x="87" y="61"/>
                  </a:cubicBezTo>
                  <a:lnTo>
                    <a:pt x="123" y="86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574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文本框 48"/>
            <p:cNvSpPr txBox="1"/>
            <p:nvPr/>
          </p:nvSpPr>
          <p:spPr>
            <a:xfrm>
              <a:off x="6793956" y="3381326"/>
              <a:ext cx="1248229" cy="39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rgbClr val="E7E7E7"/>
                  </a:solidFill>
                  <a:latin typeface="TeXGyreAdventor" panose="00000500000000000000" pitchFamily="50" charset="0"/>
                </a:defRPr>
              </a:lvl1pPr>
            </a:lstStyle>
            <a:p>
              <a:pPr defTabSz="914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24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859834" y="1401306"/>
            <a:ext cx="1853644" cy="1529455"/>
            <a:chOff x="9025890" y="1908810"/>
            <a:chExt cx="2331720" cy="1920240"/>
          </a:xfrm>
        </p:grpSpPr>
        <p:sp>
          <p:nvSpPr>
            <p:cNvPr id="45" name="矩形 44"/>
            <p:cNvSpPr/>
            <p:nvPr/>
          </p:nvSpPr>
          <p:spPr>
            <a:xfrm>
              <a:off x="9025890" y="1908810"/>
              <a:ext cx="2331720" cy="1920240"/>
            </a:xfrm>
            <a:prstGeom prst="rect">
              <a:avLst/>
            </a:prstGeom>
            <a:gradFill flip="none" rotWithShape="1">
              <a:gsLst>
                <a:gs pos="50000">
                  <a:srgbClr val="E7E7E7">
                    <a:alpha val="90000"/>
                  </a:srgbClr>
                </a:gs>
                <a:gs pos="50000">
                  <a:srgbClr val="E7E7E7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574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145"/>
            <p:cNvSpPr>
              <a:spLocks noChangeAspect="1" noEditPoints="1"/>
            </p:cNvSpPr>
            <p:nvPr/>
          </p:nvSpPr>
          <p:spPr bwMode="auto">
            <a:xfrm>
              <a:off x="9740033" y="2282642"/>
              <a:ext cx="903435" cy="900000"/>
            </a:xfrm>
            <a:custGeom>
              <a:avLst/>
              <a:gdLst>
                <a:gd name="T0" fmla="*/ 95 w 111"/>
                <a:gd name="T1" fmla="*/ 16 h 111"/>
                <a:gd name="T2" fmla="*/ 95 w 111"/>
                <a:gd name="T3" fmla="*/ 94 h 111"/>
                <a:gd name="T4" fmla="*/ 16 w 111"/>
                <a:gd name="T5" fmla="*/ 94 h 111"/>
                <a:gd name="T6" fmla="*/ 16 w 111"/>
                <a:gd name="T7" fmla="*/ 16 h 111"/>
                <a:gd name="T8" fmla="*/ 51 w 111"/>
                <a:gd name="T9" fmla="*/ 100 h 111"/>
                <a:gd name="T10" fmla="*/ 38 w 111"/>
                <a:gd name="T11" fmla="*/ 85 h 111"/>
                <a:gd name="T12" fmla="*/ 51 w 111"/>
                <a:gd name="T13" fmla="*/ 100 h 111"/>
                <a:gd name="T14" fmla="*/ 51 w 111"/>
                <a:gd name="T15" fmla="*/ 60 h 111"/>
                <a:gd name="T16" fmla="*/ 35 w 111"/>
                <a:gd name="T17" fmla="*/ 75 h 111"/>
                <a:gd name="T18" fmla="*/ 51 w 111"/>
                <a:gd name="T19" fmla="*/ 50 h 111"/>
                <a:gd name="T20" fmla="*/ 35 w 111"/>
                <a:gd name="T21" fmla="*/ 36 h 111"/>
                <a:gd name="T22" fmla="*/ 51 w 111"/>
                <a:gd name="T23" fmla="*/ 50 h 111"/>
                <a:gd name="T24" fmla="*/ 51 w 111"/>
                <a:gd name="T25" fmla="*/ 10 h 111"/>
                <a:gd name="T26" fmla="*/ 38 w 111"/>
                <a:gd name="T27" fmla="*/ 25 h 111"/>
                <a:gd name="T28" fmla="*/ 61 w 111"/>
                <a:gd name="T29" fmla="*/ 10 h 111"/>
                <a:gd name="T30" fmla="*/ 73 w 111"/>
                <a:gd name="T31" fmla="*/ 25 h 111"/>
                <a:gd name="T32" fmla="*/ 61 w 111"/>
                <a:gd name="T33" fmla="*/ 10 h 111"/>
                <a:gd name="T34" fmla="*/ 61 w 111"/>
                <a:gd name="T35" fmla="*/ 50 h 111"/>
                <a:gd name="T36" fmla="*/ 77 w 111"/>
                <a:gd name="T37" fmla="*/ 36 h 111"/>
                <a:gd name="T38" fmla="*/ 61 w 111"/>
                <a:gd name="T39" fmla="*/ 60 h 111"/>
                <a:gd name="T40" fmla="*/ 77 w 111"/>
                <a:gd name="T41" fmla="*/ 75 h 111"/>
                <a:gd name="T42" fmla="*/ 61 w 111"/>
                <a:gd name="T43" fmla="*/ 60 h 111"/>
                <a:gd name="T44" fmla="*/ 61 w 111"/>
                <a:gd name="T45" fmla="*/ 100 h 111"/>
                <a:gd name="T46" fmla="*/ 73 w 111"/>
                <a:gd name="T47" fmla="*/ 85 h 111"/>
                <a:gd name="T48" fmla="*/ 11 w 111"/>
                <a:gd name="T49" fmla="*/ 50 h 111"/>
                <a:gd name="T50" fmla="*/ 24 w 111"/>
                <a:gd name="T51" fmla="*/ 39 h 111"/>
                <a:gd name="T52" fmla="*/ 11 w 111"/>
                <a:gd name="T53" fmla="*/ 50 h 111"/>
                <a:gd name="T54" fmla="*/ 100 w 111"/>
                <a:gd name="T55" fmla="*/ 50 h 111"/>
                <a:gd name="T56" fmla="*/ 87 w 111"/>
                <a:gd name="T57" fmla="*/ 39 h 111"/>
                <a:gd name="T58" fmla="*/ 100 w 111"/>
                <a:gd name="T59" fmla="*/ 60 h 111"/>
                <a:gd name="T60" fmla="*/ 87 w 111"/>
                <a:gd name="T61" fmla="*/ 71 h 111"/>
                <a:gd name="T62" fmla="*/ 100 w 111"/>
                <a:gd name="T63" fmla="*/ 60 h 111"/>
                <a:gd name="T64" fmla="*/ 11 w 111"/>
                <a:gd name="T65" fmla="*/ 60 h 111"/>
                <a:gd name="T66" fmla="*/ 24 w 111"/>
                <a:gd name="T67" fmla="*/ 71 h 111"/>
                <a:gd name="T68" fmla="*/ 96 w 111"/>
                <a:gd name="T69" fmla="*/ 77 h 111"/>
                <a:gd name="T70" fmla="*/ 84 w 111"/>
                <a:gd name="T71" fmla="*/ 82 h 111"/>
                <a:gd name="T72" fmla="*/ 79 w 111"/>
                <a:gd name="T73" fmla="*/ 95 h 111"/>
                <a:gd name="T74" fmla="*/ 96 w 111"/>
                <a:gd name="T75" fmla="*/ 77 h 111"/>
                <a:gd name="T76" fmla="*/ 18 w 111"/>
                <a:gd name="T77" fmla="*/ 78 h 111"/>
                <a:gd name="T78" fmla="*/ 23 w 111"/>
                <a:gd name="T79" fmla="*/ 88 h 111"/>
                <a:gd name="T80" fmla="*/ 32 w 111"/>
                <a:gd name="T81" fmla="*/ 93 h 111"/>
                <a:gd name="T82" fmla="*/ 15 w 111"/>
                <a:gd name="T83" fmla="*/ 33 h 111"/>
                <a:gd name="T84" fmla="*/ 27 w 111"/>
                <a:gd name="T85" fmla="*/ 28 h 111"/>
                <a:gd name="T86" fmla="*/ 33 w 111"/>
                <a:gd name="T87" fmla="*/ 16 h 111"/>
                <a:gd name="T88" fmla="*/ 15 w 111"/>
                <a:gd name="T89" fmla="*/ 33 h 111"/>
                <a:gd name="T90" fmla="*/ 94 w 111"/>
                <a:gd name="T91" fmla="*/ 32 h 111"/>
                <a:gd name="T92" fmla="*/ 88 w 111"/>
                <a:gd name="T93" fmla="*/ 23 h 111"/>
                <a:gd name="T94" fmla="*/ 80 w 111"/>
                <a:gd name="T95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1" h="111">
                  <a:moveTo>
                    <a:pt x="56" y="0"/>
                  </a:moveTo>
                  <a:cubicBezTo>
                    <a:pt x="71" y="0"/>
                    <a:pt x="85" y="6"/>
                    <a:pt x="95" y="16"/>
                  </a:cubicBezTo>
                  <a:cubicBezTo>
                    <a:pt x="105" y="26"/>
                    <a:pt x="111" y="40"/>
                    <a:pt x="111" y="55"/>
                  </a:cubicBezTo>
                  <a:cubicBezTo>
                    <a:pt x="111" y="71"/>
                    <a:pt x="105" y="84"/>
                    <a:pt x="95" y="94"/>
                  </a:cubicBezTo>
                  <a:cubicBezTo>
                    <a:pt x="85" y="104"/>
                    <a:pt x="71" y="111"/>
                    <a:pt x="56" y="111"/>
                  </a:cubicBezTo>
                  <a:cubicBezTo>
                    <a:pt x="40" y="111"/>
                    <a:pt x="27" y="104"/>
                    <a:pt x="16" y="94"/>
                  </a:cubicBezTo>
                  <a:cubicBezTo>
                    <a:pt x="6" y="84"/>
                    <a:pt x="0" y="71"/>
                    <a:pt x="0" y="55"/>
                  </a:cubicBezTo>
                  <a:cubicBezTo>
                    <a:pt x="0" y="40"/>
                    <a:pt x="6" y="26"/>
                    <a:pt x="16" y="16"/>
                  </a:cubicBezTo>
                  <a:cubicBezTo>
                    <a:pt x="27" y="6"/>
                    <a:pt x="40" y="0"/>
                    <a:pt x="56" y="0"/>
                  </a:cubicBezTo>
                  <a:close/>
                  <a:moveTo>
                    <a:pt x="51" y="100"/>
                  </a:moveTo>
                  <a:cubicBezTo>
                    <a:pt x="51" y="87"/>
                    <a:pt x="51" y="87"/>
                    <a:pt x="51" y="87"/>
                  </a:cubicBezTo>
                  <a:cubicBezTo>
                    <a:pt x="47" y="87"/>
                    <a:pt x="42" y="86"/>
                    <a:pt x="38" y="85"/>
                  </a:cubicBezTo>
                  <a:cubicBezTo>
                    <a:pt x="39" y="87"/>
                    <a:pt x="40" y="88"/>
                    <a:pt x="40" y="89"/>
                  </a:cubicBezTo>
                  <a:cubicBezTo>
                    <a:pt x="43" y="94"/>
                    <a:pt x="47" y="98"/>
                    <a:pt x="51" y="100"/>
                  </a:cubicBezTo>
                  <a:close/>
                  <a:moveTo>
                    <a:pt x="51" y="77"/>
                  </a:moveTo>
                  <a:cubicBezTo>
                    <a:pt x="51" y="60"/>
                    <a:pt x="51" y="60"/>
                    <a:pt x="51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5"/>
                    <a:pt x="34" y="70"/>
                    <a:pt x="35" y="75"/>
                  </a:cubicBezTo>
                  <a:cubicBezTo>
                    <a:pt x="40" y="76"/>
                    <a:pt x="45" y="77"/>
                    <a:pt x="51" y="77"/>
                  </a:cubicBezTo>
                  <a:close/>
                  <a:moveTo>
                    <a:pt x="51" y="50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45" y="34"/>
                    <a:pt x="40" y="34"/>
                    <a:pt x="35" y="36"/>
                  </a:cubicBezTo>
                  <a:cubicBezTo>
                    <a:pt x="34" y="40"/>
                    <a:pt x="33" y="45"/>
                    <a:pt x="33" y="50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51" y="24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47" y="12"/>
                    <a:pt x="43" y="16"/>
                    <a:pt x="40" y="22"/>
                  </a:cubicBezTo>
                  <a:cubicBezTo>
                    <a:pt x="40" y="23"/>
                    <a:pt x="39" y="24"/>
                    <a:pt x="38" y="25"/>
                  </a:cubicBezTo>
                  <a:cubicBezTo>
                    <a:pt x="42" y="24"/>
                    <a:pt x="47" y="24"/>
                    <a:pt x="51" y="24"/>
                  </a:cubicBezTo>
                  <a:close/>
                  <a:moveTo>
                    <a:pt x="61" y="10"/>
                  </a:moveTo>
                  <a:cubicBezTo>
                    <a:pt x="61" y="24"/>
                    <a:pt x="61" y="24"/>
                    <a:pt x="61" y="24"/>
                  </a:cubicBezTo>
                  <a:cubicBezTo>
                    <a:pt x="65" y="24"/>
                    <a:pt x="69" y="24"/>
                    <a:pt x="73" y="25"/>
                  </a:cubicBezTo>
                  <a:cubicBezTo>
                    <a:pt x="72" y="24"/>
                    <a:pt x="72" y="23"/>
                    <a:pt x="71" y="22"/>
                  </a:cubicBezTo>
                  <a:cubicBezTo>
                    <a:pt x="68" y="16"/>
                    <a:pt x="65" y="12"/>
                    <a:pt x="61" y="10"/>
                  </a:cubicBezTo>
                  <a:close/>
                  <a:moveTo>
                    <a:pt x="61" y="33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5"/>
                    <a:pt x="78" y="40"/>
                    <a:pt x="77" y="36"/>
                  </a:cubicBezTo>
                  <a:cubicBezTo>
                    <a:pt x="72" y="34"/>
                    <a:pt x="66" y="34"/>
                    <a:pt x="61" y="33"/>
                  </a:cubicBezTo>
                  <a:close/>
                  <a:moveTo>
                    <a:pt x="61" y="60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6" y="77"/>
                    <a:pt x="72" y="76"/>
                    <a:pt x="77" y="75"/>
                  </a:cubicBezTo>
                  <a:cubicBezTo>
                    <a:pt x="78" y="70"/>
                    <a:pt x="78" y="65"/>
                    <a:pt x="79" y="60"/>
                  </a:cubicBezTo>
                  <a:cubicBezTo>
                    <a:pt x="61" y="60"/>
                    <a:pt x="61" y="60"/>
                    <a:pt x="61" y="60"/>
                  </a:cubicBezTo>
                  <a:close/>
                  <a:moveTo>
                    <a:pt x="61" y="87"/>
                  </a:moveTo>
                  <a:cubicBezTo>
                    <a:pt x="61" y="100"/>
                    <a:pt x="61" y="100"/>
                    <a:pt x="61" y="100"/>
                  </a:cubicBezTo>
                  <a:cubicBezTo>
                    <a:pt x="65" y="98"/>
                    <a:pt x="68" y="94"/>
                    <a:pt x="71" y="89"/>
                  </a:cubicBezTo>
                  <a:cubicBezTo>
                    <a:pt x="72" y="88"/>
                    <a:pt x="72" y="87"/>
                    <a:pt x="73" y="85"/>
                  </a:cubicBezTo>
                  <a:cubicBezTo>
                    <a:pt x="69" y="86"/>
                    <a:pt x="65" y="87"/>
                    <a:pt x="61" y="87"/>
                  </a:cubicBezTo>
                  <a:close/>
                  <a:moveTo>
                    <a:pt x="11" y="5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47"/>
                    <a:pt x="24" y="43"/>
                    <a:pt x="24" y="39"/>
                  </a:cubicBezTo>
                  <a:cubicBezTo>
                    <a:pt x="24" y="40"/>
                    <a:pt x="23" y="40"/>
                    <a:pt x="22" y="40"/>
                  </a:cubicBezTo>
                  <a:cubicBezTo>
                    <a:pt x="17" y="43"/>
                    <a:pt x="13" y="47"/>
                    <a:pt x="11" y="50"/>
                  </a:cubicBezTo>
                  <a:close/>
                  <a:moveTo>
                    <a:pt x="88" y="50"/>
                  </a:moveTo>
                  <a:cubicBezTo>
                    <a:pt x="100" y="50"/>
                    <a:pt x="100" y="50"/>
                    <a:pt x="100" y="50"/>
                  </a:cubicBezTo>
                  <a:cubicBezTo>
                    <a:pt x="99" y="47"/>
                    <a:pt x="95" y="43"/>
                    <a:pt x="89" y="40"/>
                  </a:cubicBezTo>
                  <a:cubicBezTo>
                    <a:pt x="89" y="40"/>
                    <a:pt x="88" y="40"/>
                    <a:pt x="87" y="39"/>
                  </a:cubicBezTo>
                  <a:cubicBezTo>
                    <a:pt x="88" y="43"/>
                    <a:pt x="88" y="47"/>
                    <a:pt x="88" y="50"/>
                  </a:cubicBezTo>
                  <a:close/>
                  <a:moveTo>
                    <a:pt x="100" y="60"/>
                  </a:moveTo>
                  <a:cubicBezTo>
                    <a:pt x="88" y="60"/>
                    <a:pt x="88" y="60"/>
                    <a:pt x="88" y="60"/>
                  </a:cubicBezTo>
                  <a:cubicBezTo>
                    <a:pt x="88" y="64"/>
                    <a:pt x="88" y="67"/>
                    <a:pt x="87" y="71"/>
                  </a:cubicBezTo>
                  <a:cubicBezTo>
                    <a:pt x="88" y="71"/>
                    <a:pt x="89" y="70"/>
                    <a:pt x="89" y="70"/>
                  </a:cubicBezTo>
                  <a:cubicBezTo>
                    <a:pt x="95" y="67"/>
                    <a:pt x="99" y="64"/>
                    <a:pt x="100" y="60"/>
                  </a:cubicBezTo>
                  <a:close/>
                  <a:moveTo>
                    <a:pt x="23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13" y="64"/>
                    <a:pt x="17" y="67"/>
                    <a:pt x="22" y="70"/>
                  </a:cubicBezTo>
                  <a:cubicBezTo>
                    <a:pt x="23" y="70"/>
                    <a:pt x="24" y="71"/>
                    <a:pt x="24" y="71"/>
                  </a:cubicBezTo>
                  <a:cubicBezTo>
                    <a:pt x="24" y="67"/>
                    <a:pt x="23" y="64"/>
                    <a:pt x="23" y="60"/>
                  </a:cubicBezTo>
                  <a:close/>
                  <a:moveTo>
                    <a:pt x="96" y="77"/>
                  </a:moveTo>
                  <a:cubicBezTo>
                    <a:pt x="95" y="78"/>
                    <a:pt x="95" y="78"/>
                    <a:pt x="94" y="78"/>
                  </a:cubicBezTo>
                  <a:cubicBezTo>
                    <a:pt x="91" y="80"/>
                    <a:pt x="88" y="81"/>
                    <a:pt x="84" y="82"/>
                  </a:cubicBezTo>
                  <a:cubicBezTo>
                    <a:pt x="83" y="86"/>
                    <a:pt x="81" y="90"/>
                    <a:pt x="80" y="93"/>
                  </a:cubicBezTo>
                  <a:cubicBezTo>
                    <a:pt x="79" y="94"/>
                    <a:pt x="79" y="94"/>
                    <a:pt x="79" y="95"/>
                  </a:cubicBezTo>
                  <a:cubicBezTo>
                    <a:pt x="82" y="93"/>
                    <a:pt x="85" y="90"/>
                    <a:pt x="88" y="88"/>
                  </a:cubicBezTo>
                  <a:cubicBezTo>
                    <a:pt x="91" y="85"/>
                    <a:pt x="94" y="81"/>
                    <a:pt x="96" y="77"/>
                  </a:cubicBezTo>
                  <a:close/>
                  <a:moveTo>
                    <a:pt x="27" y="82"/>
                  </a:moveTo>
                  <a:cubicBezTo>
                    <a:pt x="24" y="81"/>
                    <a:pt x="20" y="80"/>
                    <a:pt x="18" y="78"/>
                  </a:cubicBezTo>
                  <a:cubicBezTo>
                    <a:pt x="17" y="78"/>
                    <a:pt x="16" y="78"/>
                    <a:pt x="15" y="77"/>
                  </a:cubicBezTo>
                  <a:cubicBezTo>
                    <a:pt x="18" y="81"/>
                    <a:pt x="20" y="85"/>
                    <a:pt x="23" y="88"/>
                  </a:cubicBezTo>
                  <a:cubicBezTo>
                    <a:pt x="26" y="90"/>
                    <a:pt x="29" y="93"/>
                    <a:pt x="33" y="95"/>
                  </a:cubicBezTo>
                  <a:cubicBezTo>
                    <a:pt x="32" y="94"/>
                    <a:pt x="32" y="94"/>
                    <a:pt x="32" y="93"/>
                  </a:cubicBezTo>
                  <a:cubicBezTo>
                    <a:pt x="30" y="90"/>
                    <a:pt x="28" y="86"/>
                    <a:pt x="27" y="82"/>
                  </a:cubicBezTo>
                  <a:close/>
                  <a:moveTo>
                    <a:pt x="15" y="33"/>
                  </a:moveTo>
                  <a:cubicBezTo>
                    <a:pt x="16" y="33"/>
                    <a:pt x="17" y="32"/>
                    <a:pt x="18" y="32"/>
                  </a:cubicBezTo>
                  <a:cubicBezTo>
                    <a:pt x="20" y="30"/>
                    <a:pt x="24" y="29"/>
                    <a:pt x="27" y="28"/>
                  </a:cubicBezTo>
                  <a:cubicBezTo>
                    <a:pt x="28" y="24"/>
                    <a:pt x="30" y="20"/>
                    <a:pt x="32" y="17"/>
                  </a:cubicBezTo>
                  <a:cubicBezTo>
                    <a:pt x="32" y="17"/>
                    <a:pt x="32" y="16"/>
                    <a:pt x="33" y="16"/>
                  </a:cubicBezTo>
                  <a:cubicBezTo>
                    <a:pt x="29" y="18"/>
                    <a:pt x="26" y="20"/>
                    <a:pt x="23" y="23"/>
                  </a:cubicBezTo>
                  <a:cubicBezTo>
                    <a:pt x="20" y="26"/>
                    <a:pt x="18" y="29"/>
                    <a:pt x="15" y="33"/>
                  </a:cubicBezTo>
                  <a:close/>
                  <a:moveTo>
                    <a:pt x="84" y="28"/>
                  </a:moveTo>
                  <a:cubicBezTo>
                    <a:pt x="88" y="29"/>
                    <a:pt x="91" y="30"/>
                    <a:pt x="94" y="32"/>
                  </a:cubicBezTo>
                  <a:cubicBezTo>
                    <a:pt x="95" y="32"/>
                    <a:pt x="95" y="33"/>
                    <a:pt x="96" y="33"/>
                  </a:cubicBezTo>
                  <a:cubicBezTo>
                    <a:pt x="94" y="29"/>
                    <a:pt x="91" y="26"/>
                    <a:pt x="88" y="23"/>
                  </a:cubicBezTo>
                  <a:cubicBezTo>
                    <a:pt x="85" y="20"/>
                    <a:pt x="82" y="18"/>
                    <a:pt x="79" y="16"/>
                  </a:cubicBezTo>
                  <a:cubicBezTo>
                    <a:pt x="79" y="16"/>
                    <a:pt x="79" y="17"/>
                    <a:pt x="80" y="17"/>
                  </a:cubicBezTo>
                  <a:cubicBezTo>
                    <a:pt x="81" y="20"/>
                    <a:pt x="83" y="24"/>
                    <a:pt x="84" y="28"/>
                  </a:cubicBez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defTabSz="914232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574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文本框 49"/>
            <p:cNvSpPr txBox="1"/>
            <p:nvPr/>
          </p:nvSpPr>
          <p:spPr>
            <a:xfrm>
              <a:off x="9567636" y="3381326"/>
              <a:ext cx="1248229" cy="39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rgbClr val="9DA8B1"/>
                  </a:solidFill>
                  <a:latin typeface="TeXGyreAdventor" panose="00000500000000000000" pitchFamily="50" charset="0"/>
                </a:defRPr>
              </a:lvl1pPr>
            </a:lstStyle>
            <a:p>
              <a:pPr defTabSz="914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24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sp>
        <p:nvSpPr>
          <p:cNvPr id="49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10144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384873" y="3539455"/>
            <a:ext cx="4219575" cy="1420813"/>
            <a:chOff x="4211638" y="3187154"/>
            <a:chExt cx="4219575" cy="1420813"/>
          </a:xfrm>
        </p:grpSpPr>
        <p:sp>
          <p:nvSpPr>
            <p:cNvPr id="32" name="AutoShape 5"/>
            <p:cNvSpPr>
              <a:spLocks noChangeArrowheads="1"/>
            </p:cNvSpPr>
            <p:nvPr/>
          </p:nvSpPr>
          <p:spPr bwMode="auto">
            <a:xfrm>
              <a:off x="4211638" y="3806279"/>
              <a:ext cx="4219575" cy="801688"/>
            </a:xfrm>
            <a:custGeom>
              <a:avLst/>
              <a:gdLst>
                <a:gd name="T0" fmla="*/ 791286937 w 21600"/>
                <a:gd name="T1" fmla="*/ 14877399 h 21600"/>
                <a:gd name="T2" fmla="*/ 412148551 w 21600"/>
                <a:gd name="T3" fmla="*/ 29754799 h 21600"/>
                <a:gd name="T4" fmla="*/ 33009970 w 21600"/>
                <a:gd name="T5" fmla="*/ 14877399 h 21600"/>
                <a:gd name="T6" fmla="*/ 41214855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2700000" scaled="1"/>
            </a:gradFill>
            <a:ln w="127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WordArt 6"/>
            <p:cNvSpPr>
              <a:spLocks noChangeArrowheads="1" noChangeShapeType="1" noTextEdit="1"/>
            </p:cNvSpPr>
            <p:nvPr/>
          </p:nvSpPr>
          <p:spPr bwMode="auto">
            <a:xfrm>
              <a:off x="5845175" y="4063454"/>
              <a:ext cx="952500" cy="349250"/>
            </a:xfrm>
            <a:prstGeom prst="rect">
              <a:avLst/>
            </a:prstGeom>
            <a:ln>
              <a:noFill/>
            </a:ln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0" cap="none" spc="0" normalizeH="0" baseline="0" noProof="0" dirty="0">
                  <a:ln w="9525">
                    <a:solidFill>
                      <a:srgbClr val="0875F8"/>
                    </a:solidFill>
                    <a:round/>
                    <a:headEnd/>
                    <a:tailEnd/>
                  </a:ln>
                  <a:solidFill>
                    <a:srgbClr val="3399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32%</a:t>
              </a:r>
              <a:endParaRPr kumimoji="0" lang="zh-CN" altLang="en-US" sz="2400" b="0" i="0" u="none" strike="noStrike" kern="10" cap="none" spc="0" normalizeH="0" baseline="0" noProof="0" dirty="0">
                <a:ln w="952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3399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 rot="10800000">
              <a:off x="4211638" y="3187154"/>
              <a:ext cx="4219575" cy="619125"/>
            </a:xfrm>
            <a:custGeom>
              <a:avLst/>
              <a:gdLst>
                <a:gd name="T0" fmla="*/ 712978657 w 21600"/>
                <a:gd name="T1" fmla="*/ 8873064 h 21600"/>
                <a:gd name="T2" fmla="*/ 412148551 w 21600"/>
                <a:gd name="T3" fmla="*/ 17746100 h 21600"/>
                <a:gd name="T4" fmla="*/ 111318249 w 21600"/>
                <a:gd name="T5" fmla="*/ 8873064 h 21600"/>
                <a:gd name="T6" fmla="*/ 41214855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717 w 21600"/>
                <a:gd name="T13" fmla="*/ 4717 h 21600"/>
                <a:gd name="T14" fmla="*/ 16883 w 21600"/>
                <a:gd name="T15" fmla="*/ 168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834" y="21600"/>
                  </a:lnTo>
                  <a:lnTo>
                    <a:pt x="1576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2B2B2">
                    <a:alpha val="399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794448" y="2634580"/>
            <a:ext cx="3400425" cy="1139825"/>
            <a:chOff x="4621213" y="2282279"/>
            <a:chExt cx="3400425" cy="1139825"/>
          </a:xfrm>
        </p:grpSpPr>
        <p:sp>
          <p:nvSpPr>
            <p:cNvPr id="36" name="AutoShape 8"/>
            <p:cNvSpPr>
              <a:spLocks noChangeArrowheads="1"/>
            </p:cNvSpPr>
            <p:nvPr/>
          </p:nvSpPr>
          <p:spPr bwMode="auto">
            <a:xfrm>
              <a:off x="4621213" y="2775992"/>
              <a:ext cx="3400425" cy="646112"/>
            </a:xfrm>
            <a:custGeom>
              <a:avLst/>
              <a:gdLst>
                <a:gd name="T0" fmla="*/ 511948310 w 21600"/>
                <a:gd name="T1" fmla="*/ 9663443 h 21600"/>
                <a:gd name="T2" fmla="*/ 267659574 w 21600"/>
                <a:gd name="T3" fmla="*/ 19326885 h 21600"/>
                <a:gd name="T4" fmla="*/ 23370680 w 21600"/>
                <a:gd name="T5" fmla="*/ 9663443 h 21600"/>
                <a:gd name="T6" fmla="*/ 26765957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43 w 21600"/>
                <a:gd name="T13" fmla="*/ 2743 h 21600"/>
                <a:gd name="T14" fmla="*/ 18857 w 21600"/>
                <a:gd name="T15" fmla="*/ 188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885" y="21600"/>
                  </a:lnTo>
                  <a:lnTo>
                    <a:pt x="19715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WordArt 9"/>
            <p:cNvSpPr>
              <a:spLocks noChangeArrowheads="1" noChangeShapeType="1" noTextEdit="1"/>
            </p:cNvSpPr>
            <p:nvPr/>
          </p:nvSpPr>
          <p:spPr bwMode="auto">
            <a:xfrm>
              <a:off x="5891213" y="2931567"/>
              <a:ext cx="862012" cy="3413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0" cap="none" spc="0" normalizeH="0" baseline="0" noProof="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28%</a:t>
              </a:r>
              <a:endParaRPr kumimoji="0" lang="zh-CN" altLang="en-US" sz="2400" b="0" i="0" u="none" strike="noStrike" kern="10" cap="none" spc="0" normalizeH="0" baseline="0" noProof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 rot="10800000">
              <a:off x="4621213" y="2282279"/>
              <a:ext cx="3400425" cy="498475"/>
            </a:xfrm>
            <a:custGeom>
              <a:avLst/>
              <a:gdLst>
                <a:gd name="T0" fmla="*/ 463026112 w 21600"/>
                <a:gd name="T1" fmla="*/ 5751801 h 21600"/>
                <a:gd name="T2" fmla="*/ 267659574 w 21600"/>
                <a:gd name="T3" fmla="*/ 11503580 h 21600"/>
                <a:gd name="T4" fmla="*/ 72292878 w 21600"/>
                <a:gd name="T5" fmla="*/ 5751801 h 21600"/>
                <a:gd name="T6" fmla="*/ 26765957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717 w 21600"/>
                <a:gd name="T13" fmla="*/ 4717 h 21600"/>
                <a:gd name="T14" fmla="*/ 16883 w 21600"/>
                <a:gd name="T15" fmla="*/ 168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834" y="21600"/>
                  </a:lnTo>
                  <a:lnTo>
                    <a:pt x="1576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16710" y="1915443"/>
            <a:ext cx="2755900" cy="928687"/>
            <a:chOff x="4943475" y="1563142"/>
            <a:chExt cx="2755900" cy="928687"/>
          </a:xfrm>
        </p:grpSpPr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4943475" y="1969542"/>
              <a:ext cx="2755900" cy="522287"/>
            </a:xfrm>
            <a:custGeom>
              <a:avLst/>
              <a:gdLst>
                <a:gd name="T0" fmla="*/ 332687527 w 21600"/>
                <a:gd name="T1" fmla="*/ 6314426 h 21600"/>
                <a:gd name="T2" fmla="*/ 175809834 w 21600"/>
                <a:gd name="T3" fmla="*/ 12628875 h 21600"/>
                <a:gd name="T4" fmla="*/ 18932140 w 21600"/>
                <a:gd name="T5" fmla="*/ 6314426 h 21600"/>
                <a:gd name="T6" fmla="*/ 17580983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3 w 21600"/>
                <a:gd name="T13" fmla="*/ 2963 h 21600"/>
                <a:gd name="T14" fmla="*/ 18637 w 21600"/>
                <a:gd name="T15" fmla="*/ 186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26" y="21600"/>
                  </a:lnTo>
                  <a:lnTo>
                    <a:pt x="1927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2700000" scaled="1"/>
            </a:gradFill>
            <a:ln w="127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6035675" y="2098129"/>
              <a:ext cx="571500" cy="228600"/>
            </a:xfrm>
            <a:prstGeom prst="rect">
              <a:avLst/>
            </a:prstGeom>
            <a:ln>
              <a:noFill/>
            </a:ln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0" cap="none" spc="0" normalizeH="0" baseline="0" noProof="0">
                  <a:ln w="9525">
                    <a:solidFill>
                      <a:srgbClr val="0875F8"/>
                    </a:solidFill>
                    <a:round/>
                    <a:headEnd/>
                    <a:tailEnd/>
                  </a:ln>
                  <a:solidFill>
                    <a:srgbClr val="3399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25%</a:t>
              </a:r>
              <a:endParaRPr kumimoji="0" lang="zh-CN" altLang="en-US" sz="2400" b="0" i="0" u="none" strike="noStrike" kern="10" cap="none" spc="0" normalizeH="0" baseline="0" noProof="0">
                <a:ln w="952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3399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42" name="AutoShape 14"/>
            <p:cNvSpPr>
              <a:spLocks noChangeArrowheads="1"/>
            </p:cNvSpPr>
            <p:nvPr/>
          </p:nvSpPr>
          <p:spPr bwMode="auto">
            <a:xfrm rot="10800000">
              <a:off x="4943475" y="1563142"/>
              <a:ext cx="2755900" cy="403225"/>
            </a:xfrm>
            <a:custGeom>
              <a:avLst/>
              <a:gdLst>
                <a:gd name="T0" fmla="*/ 304134745 w 21600"/>
                <a:gd name="T1" fmla="*/ 3763676 h 21600"/>
                <a:gd name="T2" fmla="*/ 175809834 w 21600"/>
                <a:gd name="T3" fmla="*/ 7527333 h 21600"/>
                <a:gd name="T4" fmla="*/ 47484923 w 21600"/>
                <a:gd name="T5" fmla="*/ 3763676 h 21600"/>
                <a:gd name="T6" fmla="*/ 17580983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717 w 21600"/>
                <a:gd name="T13" fmla="*/ 4717 h 21600"/>
                <a:gd name="T14" fmla="*/ 16883 w 21600"/>
                <a:gd name="T15" fmla="*/ 168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834" y="21600"/>
                  </a:lnTo>
                  <a:lnTo>
                    <a:pt x="1576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2B2B2">
                    <a:alpha val="399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445323" y="1345530"/>
            <a:ext cx="2098675" cy="698500"/>
            <a:chOff x="5272088" y="993229"/>
            <a:chExt cx="2098675" cy="698500"/>
          </a:xfrm>
        </p:grpSpPr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5272088" y="1296442"/>
              <a:ext cx="2098675" cy="395287"/>
            </a:xfrm>
            <a:custGeom>
              <a:avLst/>
              <a:gdLst>
                <a:gd name="T0" fmla="*/ 192930124 w 21600"/>
                <a:gd name="T1" fmla="*/ 3616949 h 21600"/>
                <a:gd name="T2" fmla="*/ 101954603 w 21600"/>
                <a:gd name="T3" fmla="*/ 7233880 h 21600"/>
                <a:gd name="T4" fmla="*/ 10978985 w 21600"/>
                <a:gd name="T5" fmla="*/ 3616949 h 21600"/>
                <a:gd name="T6" fmla="*/ 10195460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3 w 21600"/>
                <a:gd name="T13" fmla="*/ 2963 h 21600"/>
                <a:gd name="T14" fmla="*/ 18637 w 21600"/>
                <a:gd name="T15" fmla="*/ 186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26" y="21600"/>
                  </a:lnTo>
                  <a:lnTo>
                    <a:pt x="1927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2700000" scaled="1"/>
            </a:gradFill>
            <a:ln w="127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5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6088063" y="1393279"/>
              <a:ext cx="466725" cy="174625"/>
            </a:xfrm>
            <a:prstGeom prst="rect">
              <a:avLst/>
            </a:prstGeom>
            <a:ln>
              <a:noFill/>
            </a:ln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0" cap="none" spc="0" normalizeH="0" baseline="0" noProof="0">
                  <a:ln w="9525">
                    <a:solidFill>
                      <a:srgbClr val="0875F8"/>
                    </a:solidFill>
                    <a:round/>
                    <a:headEnd/>
                    <a:tailEnd/>
                  </a:ln>
                  <a:solidFill>
                    <a:srgbClr val="3399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10%</a:t>
              </a:r>
              <a:endParaRPr kumimoji="0" lang="zh-CN" altLang="en-US" sz="2400" b="0" i="0" u="none" strike="noStrike" kern="10" cap="none" spc="0" normalizeH="0" baseline="0" noProof="0">
                <a:ln w="952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3399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 rot="10800000">
              <a:off x="5272088" y="993229"/>
              <a:ext cx="2098675" cy="306388"/>
            </a:xfrm>
            <a:custGeom>
              <a:avLst/>
              <a:gdLst>
                <a:gd name="T0" fmla="*/ 176371967 w 21600"/>
                <a:gd name="T1" fmla="*/ 2173000 h 21600"/>
                <a:gd name="T2" fmla="*/ 101954603 w 21600"/>
                <a:gd name="T3" fmla="*/ 4346000 h 21600"/>
                <a:gd name="T4" fmla="*/ 27537142 w 21600"/>
                <a:gd name="T5" fmla="*/ 2173000 h 21600"/>
                <a:gd name="T6" fmla="*/ 10195460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717 w 21600"/>
                <a:gd name="T13" fmla="*/ 4717 h 21600"/>
                <a:gd name="T14" fmla="*/ 16883 w 21600"/>
                <a:gd name="T15" fmla="*/ 168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834" y="21600"/>
                  </a:lnTo>
                  <a:lnTo>
                    <a:pt x="1576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2B2B2">
                    <a:alpha val="399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xtLst/>
          </p:spPr>
          <p:txBody>
            <a:bodyPr rot="10800000"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688210" y="769268"/>
            <a:ext cx="1612900" cy="698500"/>
            <a:chOff x="5514975" y="416967"/>
            <a:chExt cx="1612900" cy="698500"/>
          </a:xfrm>
        </p:grpSpPr>
        <p:sp>
          <p:nvSpPr>
            <p:cNvPr id="48" name="AutoShape 23"/>
            <p:cNvSpPr>
              <a:spLocks noChangeArrowheads="1"/>
            </p:cNvSpPr>
            <p:nvPr/>
          </p:nvSpPr>
          <p:spPr bwMode="auto">
            <a:xfrm>
              <a:off x="5514975" y="720179"/>
              <a:ext cx="1612900" cy="395288"/>
            </a:xfrm>
            <a:custGeom>
              <a:avLst/>
              <a:gdLst>
                <a:gd name="T0" fmla="*/ 113952654 w 21600"/>
                <a:gd name="T1" fmla="*/ 3616958 h 21600"/>
                <a:gd name="T2" fmla="*/ 60218667 w 21600"/>
                <a:gd name="T3" fmla="*/ 7233917 h 21600"/>
                <a:gd name="T4" fmla="*/ 6484679 w 21600"/>
                <a:gd name="T5" fmla="*/ 3616958 h 21600"/>
                <a:gd name="T6" fmla="*/ 602186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3 w 21600"/>
                <a:gd name="T13" fmla="*/ 2963 h 21600"/>
                <a:gd name="T14" fmla="*/ 18637 w 21600"/>
                <a:gd name="T15" fmla="*/ 186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26" y="21600"/>
                  </a:lnTo>
                  <a:lnTo>
                    <a:pt x="1927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2700000" scaled="1"/>
            </a:gradFill>
            <a:ln w="127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9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6161088" y="832892"/>
              <a:ext cx="320675" cy="1746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0" cap="none" spc="0" normalizeH="0" baseline="0" noProof="0" dirty="0">
                  <a:ln w="9525">
                    <a:solidFill>
                      <a:srgbClr val="0875F8"/>
                    </a:solidFill>
                    <a:round/>
                    <a:headEnd/>
                    <a:tailEnd/>
                  </a:ln>
                  <a:solidFill>
                    <a:srgbClr val="3399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5%</a:t>
              </a:r>
              <a:endParaRPr kumimoji="0" lang="zh-CN" altLang="en-US" sz="2400" b="0" i="0" u="none" strike="noStrike" kern="10" cap="none" spc="0" normalizeH="0" baseline="0" noProof="0" dirty="0">
                <a:ln w="952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3399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50" name="AutoShape 25"/>
            <p:cNvSpPr>
              <a:spLocks noChangeArrowheads="1"/>
            </p:cNvSpPr>
            <p:nvPr/>
          </p:nvSpPr>
          <p:spPr bwMode="auto">
            <a:xfrm rot="10800000">
              <a:off x="5514975" y="416967"/>
              <a:ext cx="1612900" cy="306387"/>
            </a:xfrm>
            <a:custGeom>
              <a:avLst/>
              <a:gdLst>
                <a:gd name="T0" fmla="*/ 90328000 w 21600"/>
                <a:gd name="T1" fmla="*/ 2172993 h 21600"/>
                <a:gd name="T2" fmla="*/ 60218667 w 21600"/>
                <a:gd name="T3" fmla="*/ 4345972 h 21600"/>
                <a:gd name="T4" fmla="*/ 30109333 w 21600"/>
                <a:gd name="T5" fmla="*/ 2172993 h 21600"/>
                <a:gd name="T6" fmla="*/ 602186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200 w 21600"/>
                <a:gd name="T13" fmla="*/ 7200 h 21600"/>
                <a:gd name="T14" fmla="*/ 14400 w 21600"/>
                <a:gd name="T15" fmla="*/ 14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2B2B2">
                    <a:alpha val="399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xtLst/>
          </p:spPr>
          <p:txBody>
            <a:bodyPr rot="10800000"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51" name="Line 28"/>
          <p:cNvSpPr>
            <a:spLocks noChangeShapeType="1"/>
          </p:cNvSpPr>
          <p:nvPr/>
        </p:nvSpPr>
        <p:spPr bwMode="auto">
          <a:xfrm flipH="1">
            <a:off x="641548" y="1864643"/>
            <a:ext cx="4716462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641548" y="1396330"/>
            <a:ext cx="3275012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汉仪中圆简" pitchFamily="49" charset="-122"/>
                <a:ea typeface="汉仪中圆简" pitchFamily="49" charset="-122"/>
                <a:cs typeface="+mn-cs"/>
              </a:rPr>
              <a:t>单击此处添加段落文字内容</a:t>
            </a:r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641548" y="2620293"/>
            <a:ext cx="4391025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641548" y="2188493"/>
            <a:ext cx="3275012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汉仪中圆简" pitchFamily="49" charset="-122"/>
                <a:ea typeface="汉仪中圆简" pitchFamily="49" charset="-122"/>
                <a:cs typeface="+mn-cs"/>
              </a:rPr>
              <a:t>单击此处添加段落文字内容</a:t>
            </a:r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H="1">
            <a:off x="641548" y="3556918"/>
            <a:ext cx="4103687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solidFill>
                  <a:srgbClr val="0070C0"/>
                </a:solidFill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6" name="Rectangle 33"/>
          <p:cNvSpPr>
            <a:spLocks noChangeArrowheads="1"/>
          </p:cNvSpPr>
          <p:nvPr/>
        </p:nvSpPr>
        <p:spPr bwMode="auto">
          <a:xfrm>
            <a:off x="641548" y="3125118"/>
            <a:ext cx="3275012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汉仪中圆简" pitchFamily="49" charset="-122"/>
                <a:ea typeface="汉仪中圆简" pitchFamily="49" charset="-122"/>
                <a:cs typeface="+mn-cs"/>
              </a:rPr>
              <a:t>单击此处添加段落文字内容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641548" y="4744368"/>
            <a:ext cx="3887787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641548" y="4312568"/>
            <a:ext cx="3275012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汉仪中圆简" pitchFamily="49" charset="-122"/>
                <a:ea typeface="汉仪中圆简" pitchFamily="49" charset="-122"/>
                <a:cs typeface="+mn-cs"/>
              </a:rPr>
              <a:t>单击此处添加段落文字内容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56576" y="5442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60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389316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6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6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1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1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6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gray">
          <a:xfrm flipH="1">
            <a:off x="901505" y="991044"/>
            <a:ext cx="3702909" cy="1837481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lIns="95961" tIns="63974" rIns="95961" bIns="127948" anchor="b" anchorCtr="0"/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您的内容打在这里，</a:t>
            </a:r>
            <a:endParaRPr lang="en-US" altLang="zh-CN" sz="1199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或者通过复制您的文本后，在此框中</a:t>
            </a:r>
            <a:endParaRPr lang="en-US" altLang="zh-CN" sz="1199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选择粘贴，并选择只保留文字。</a:t>
            </a:r>
          </a:p>
        </p:txBody>
      </p:sp>
      <p:sp>
        <p:nvSpPr>
          <p:cNvPr id="5" name="Freeform 9"/>
          <p:cNvSpPr>
            <a:spLocks/>
          </p:cNvSpPr>
          <p:nvPr/>
        </p:nvSpPr>
        <p:spPr bwMode="gray">
          <a:xfrm>
            <a:off x="901505" y="2947362"/>
            <a:ext cx="3702909" cy="1837481"/>
          </a:xfrm>
          <a:custGeom>
            <a:avLst/>
            <a:gdLst/>
            <a:ahLst/>
            <a:cxnLst>
              <a:cxn ang="0">
                <a:pos x="1300" y="0"/>
              </a:cxn>
              <a:cxn ang="0">
                <a:pos x="0" y="0"/>
              </a:cxn>
              <a:cxn ang="0">
                <a:pos x="0" y="864"/>
              </a:cxn>
              <a:cxn ang="0">
                <a:pos x="1753" y="864"/>
              </a:cxn>
              <a:cxn ang="0">
                <a:pos x="1753" y="453"/>
              </a:cxn>
              <a:cxn ang="0">
                <a:pos x="1300" y="0"/>
              </a:cxn>
            </a:cxnLst>
            <a:rect l="0" t="0" r="r" b="b"/>
            <a:pathLst>
              <a:path w="1753" h="864">
                <a:moveTo>
                  <a:pt x="130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453"/>
                  <a:pt x="1753" y="453"/>
                  <a:pt x="1753" y="453"/>
                </a:cubicBezTo>
                <a:cubicBezTo>
                  <a:pt x="1509" y="438"/>
                  <a:pt x="1314" y="243"/>
                  <a:pt x="13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lIns="95961" tIns="127948" rIns="95961" bIns="127948" anchor="t" anchorCtr="0"/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您的内容打在这里，</a:t>
            </a:r>
            <a:endParaRPr lang="en-US" altLang="zh-CN" sz="1199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或者通过复制您的文本后，在此框中</a:t>
            </a:r>
            <a:endParaRPr lang="en-US" altLang="zh-CN" sz="1199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选择粘贴，并选择只保留文字。</a:t>
            </a:r>
          </a:p>
        </p:txBody>
      </p:sp>
      <p:sp>
        <p:nvSpPr>
          <p:cNvPr id="6" name="Freeform 10"/>
          <p:cNvSpPr>
            <a:spLocks/>
          </p:cNvSpPr>
          <p:nvPr/>
        </p:nvSpPr>
        <p:spPr bwMode="gray">
          <a:xfrm>
            <a:off x="4731391" y="2947362"/>
            <a:ext cx="3702909" cy="1837481"/>
          </a:xfrm>
          <a:custGeom>
            <a:avLst/>
            <a:gdLst/>
            <a:ahLst/>
            <a:cxnLst>
              <a:cxn ang="0">
                <a:pos x="0" y="453"/>
              </a:cxn>
              <a:cxn ang="0">
                <a:pos x="0" y="864"/>
              </a:cxn>
              <a:cxn ang="0">
                <a:pos x="1753" y="864"/>
              </a:cxn>
              <a:cxn ang="0">
                <a:pos x="1753" y="0"/>
              </a:cxn>
              <a:cxn ang="0">
                <a:pos x="453" y="0"/>
              </a:cxn>
              <a:cxn ang="0">
                <a:pos x="0" y="453"/>
              </a:cxn>
            </a:cxnLst>
            <a:rect l="0" t="0" r="r" b="b"/>
            <a:pathLst>
              <a:path w="1753" h="864">
                <a:moveTo>
                  <a:pt x="0" y="453"/>
                </a:move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39" y="243"/>
                  <a:pt x="244" y="438"/>
                  <a:pt x="0" y="453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lIns="95961" tIns="127948" rIns="95961" bIns="127948" anchor="t" anchorCtr="0"/>
          <a:lstStyle/>
          <a:p>
            <a:pPr algn="r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您的内容打在这里</a:t>
            </a:r>
            <a:endParaRPr lang="en-US" altLang="zh-CN" sz="1199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algn="r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或者通过复制您的文本后，在此框中</a:t>
            </a:r>
            <a:endParaRPr lang="en-US" altLang="zh-CN" sz="1199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algn="r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选择粘贴，并选择只保留文字</a:t>
            </a: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4731391" y="991044"/>
            <a:ext cx="3702084" cy="1837481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lIns="95961" tIns="63974" rIns="95961" bIns="127948" anchor="b" anchorCtr="0"/>
          <a:lstStyle/>
          <a:p>
            <a:pPr algn="r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您的内容打在这里</a:t>
            </a:r>
            <a:endParaRPr lang="en-US" altLang="zh-CN" sz="1199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algn="r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或者通过复制您的文本后，在此框中</a:t>
            </a:r>
            <a:endParaRPr lang="en-US" altLang="zh-CN" sz="1199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algn="r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99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选择粘贴，并选择只保留文字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901504" y="4463205"/>
            <a:ext cx="3696204" cy="321638"/>
          </a:xfrm>
          <a:prstGeom prst="rect">
            <a:avLst/>
          </a:prstGeom>
          <a:solidFill>
            <a:srgbClr val="005DA2"/>
          </a:solidFill>
          <a:ln w="12700">
            <a:noFill/>
            <a:miter lim="800000"/>
            <a:headEnd/>
            <a:tailEnd/>
          </a:ln>
          <a:effectLst/>
        </p:spPr>
        <p:txBody>
          <a:bodyPr lIns="95961" tIns="63974" rIns="95961" bIns="63974" anchor="ctr"/>
          <a:lstStyle/>
          <a:p>
            <a:pPr defTabSz="712313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1424" b="1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点击添加标题</a:t>
            </a:r>
            <a:endParaRPr lang="de-DE" altLang="zh-CN" sz="1424" b="1" noProof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gray">
          <a:xfrm>
            <a:off x="4738094" y="4463205"/>
            <a:ext cx="3696204" cy="321638"/>
          </a:xfrm>
          <a:prstGeom prst="rect">
            <a:avLst/>
          </a:prstGeom>
          <a:solidFill>
            <a:srgbClr val="005DA2"/>
          </a:solidFill>
          <a:ln w="12700">
            <a:noFill/>
            <a:miter lim="800000"/>
            <a:headEnd/>
            <a:tailEnd/>
          </a:ln>
          <a:effectLst/>
        </p:spPr>
        <p:txBody>
          <a:bodyPr lIns="95961" tIns="63974" rIns="95961" bIns="63974" anchor="ctr"/>
          <a:lstStyle/>
          <a:p>
            <a:pPr defTabSz="712313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1424" b="1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点击添加标题</a:t>
            </a:r>
            <a:endParaRPr lang="de-DE" altLang="zh-CN" sz="1424" b="1" noProof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gray">
          <a:xfrm>
            <a:off x="4738094" y="991043"/>
            <a:ext cx="3696204" cy="321638"/>
          </a:xfrm>
          <a:prstGeom prst="rect">
            <a:avLst/>
          </a:prstGeom>
          <a:solidFill>
            <a:srgbClr val="005DA2"/>
          </a:solidFill>
          <a:ln w="12700">
            <a:noFill/>
            <a:miter lim="800000"/>
            <a:headEnd/>
            <a:tailEnd/>
          </a:ln>
          <a:effectLst/>
        </p:spPr>
        <p:txBody>
          <a:bodyPr lIns="95961" tIns="63974" rIns="95961" bIns="63974" anchor="ctr"/>
          <a:lstStyle/>
          <a:p>
            <a:pPr defTabSz="712313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1424" b="1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点击添加标题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gray">
          <a:xfrm>
            <a:off x="901504" y="991043"/>
            <a:ext cx="3696204" cy="321638"/>
          </a:xfrm>
          <a:prstGeom prst="rect">
            <a:avLst/>
          </a:prstGeom>
          <a:solidFill>
            <a:srgbClr val="005DA2"/>
          </a:solidFill>
          <a:ln w="12700">
            <a:noFill/>
            <a:round/>
            <a:headEnd/>
            <a:tailEnd/>
          </a:ln>
          <a:effectLst/>
        </p:spPr>
        <p:txBody>
          <a:bodyPr wrap="none" lIns="81247" tIns="40624" rIns="81247" bIns="40624" anchor="ctr"/>
          <a:lstStyle/>
          <a:p>
            <a:pPr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24" b="1" noProof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  <a:endParaRPr lang="de-DE" sz="1424" b="1" noProof="1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uppieren 43"/>
          <p:cNvGrpSpPr/>
          <p:nvPr/>
        </p:nvGrpSpPr>
        <p:grpSpPr bwMode="gray">
          <a:xfrm>
            <a:off x="3798279" y="1998793"/>
            <a:ext cx="1721257" cy="1732959"/>
            <a:chOff x="2804400" y="1911431"/>
            <a:chExt cx="3535200" cy="3535200"/>
          </a:xfrm>
          <a:solidFill>
            <a:srgbClr val="005DA2"/>
          </a:solidFill>
          <a:effectLst/>
        </p:grpSpPr>
        <p:sp>
          <p:nvSpPr>
            <p:cNvPr id="13" name="Freeform 10"/>
            <p:cNvSpPr>
              <a:spLocks noEditPoints="1"/>
            </p:cNvSpPr>
            <p:nvPr/>
          </p:nvSpPr>
          <p:spPr bwMode="gray">
            <a:xfrm>
              <a:off x="2804400" y="2009308"/>
              <a:ext cx="3535200" cy="3185164"/>
            </a:xfrm>
            <a:custGeom>
              <a:avLst/>
              <a:gdLst/>
              <a:ahLst/>
              <a:cxnLst>
                <a:cxn ang="0">
                  <a:pos x="530" y="84"/>
                </a:cxn>
                <a:cxn ang="0">
                  <a:pos x="1456" y="295"/>
                </a:cxn>
                <a:cxn ang="0">
                  <a:pos x="1519" y="325"/>
                </a:cxn>
                <a:cxn ang="0">
                  <a:pos x="138" y="415"/>
                </a:cxn>
                <a:cxn ang="0">
                  <a:pos x="163" y="444"/>
                </a:cxn>
                <a:cxn ang="0">
                  <a:pos x="1593" y="561"/>
                </a:cxn>
                <a:cxn ang="0">
                  <a:pos x="1645" y="530"/>
                </a:cxn>
                <a:cxn ang="0">
                  <a:pos x="1577" y="574"/>
                </a:cxn>
                <a:cxn ang="0">
                  <a:pos x="1613" y="598"/>
                </a:cxn>
                <a:cxn ang="0">
                  <a:pos x="1564" y="659"/>
                </a:cxn>
                <a:cxn ang="0">
                  <a:pos x="1643" y="814"/>
                </a:cxn>
                <a:cxn ang="0">
                  <a:pos x="1548" y="668"/>
                </a:cxn>
                <a:cxn ang="0">
                  <a:pos x="1555" y="704"/>
                </a:cxn>
                <a:cxn ang="0">
                  <a:pos x="1497" y="687"/>
                </a:cxn>
                <a:cxn ang="0">
                  <a:pos x="1394" y="728"/>
                </a:cxn>
                <a:cxn ang="0">
                  <a:pos x="1516" y="704"/>
                </a:cxn>
                <a:cxn ang="0">
                  <a:pos x="1612" y="784"/>
                </a:cxn>
                <a:cxn ang="0">
                  <a:pos x="1587" y="799"/>
                </a:cxn>
                <a:cxn ang="0">
                  <a:pos x="1694" y="752"/>
                </a:cxn>
                <a:cxn ang="0">
                  <a:pos x="1533" y="725"/>
                </a:cxn>
                <a:cxn ang="0">
                  <a:pos x="1559" y="743"/>
                </a:cxn>
                <a:cxn ang="0">
                  <a:pos x="1550" y="910"/>
                </a:cxn>
                <a:cxn ang="0">
                  <a:pos x="1460" y="828"/>
                </a:cxn>
                <a:cxn ang="0">
                  <a:pos x="1334" y="887"/>
                </a:cxn>
                <a:cxn ang="0">
                  <a:pos x="1340" y="1103"/>
                </a:cxn>
                <a:cxn ang="0">
                  <a:pos x="1473" y="1118"/>
                </a:cxn>
                <a:cxn ang="0">
                  <a:pos x="1581" y="1055"/>
                </a:cxn>
                <a:cxn ang="0">
                  <a:pos x="1649" y="872"/>
                </a:cxn>
                <a:cxn ang="0">
                  <a:pos x="1671" y="902"/>
                </a:cxn>
                <a:cxn ang="0">
                  <a:pos x="1596" y="815"/>
                </a:cxn>
                <a:cxn ang="0">
                  <a:pos x="1510" y="827"/>
                </a:cxn>
                <a:cxn ang="0">
                  <a:pos x="1589" y="865"/>
                </a:cxn>
                <a:cxn ang="0">
                  <a:pos x="1129" y="977"/>
                </a:cxn>
                <a:cxn ang="0">
                  <a:pos x="1121" y="1017"/>
                </a:cxn>
                <a:cxn ang="0">
                  <a:pos x="1073" y="1080"/>
                </a:cxn>
                <a:cxn ang="0">
                  <a:pos x="1345" y="1132"/>
                </a:cxn>
                <a:cxn ang="0">
                  <a:pos x="290" y="1296"/>
                </a:cxn>
                <a:cxn ang="0">
                  <a:pos x="689" y="58"/>
                </a:cxn>
                <a:cxn ang="0">
                  <a:pos x="524" y="26"/>
                </a:cxn>
                <a:cxn ang="0">
                  <a:pos x="231" y="343"/>
                </a:cxn>
                <a:cxn ang="0">
                  <a:pos x="178" y="499"/>
                </a:cxn>
                <a:cxn ang="0">
                  <a:pos x="64" y="623"/>
                </a:cxn>
                <a:cxn ang="0">
                  <a:pos x="193" y="1299"/>
                </a:cxn>
                <a:cxn ang="0">
                  <a:pos x="378" y="1416"/>
                </a:cxn>
                <a:cxn ang="0">
                  <a:pos x="342" y="1349"/>
                </a:cxn>
                <a:cxn ang="0">
                  <a:pos x="248" y="1245"/>
                </a:cxn>
                <a:cxn ang="0">
                  <a:pos x="119" y="767"/>
                </a:cxn>
                <a:cxn ang="0">
                  <a:pos x="139" y="607"/>
                </a:cxn>
                <a:cxn ang="0">
                  <a:pos x="361" y="359"/>
                </a:cxn>
                <a:cxn ang="0">
                  <a:pos x="432" y="296"/>
                </a:cxn>
                <a:cxn ang="0">
                  <a:pos x="474" y="141"/>
                </a:cxn>
                <a:cxn ang="0">
                  <a:pos x="545" y="68"/>
                </a:cxn>
                <a:cxn ang="0">
                  <a:pos x="717" y="64"/>
                </a:cxn>
                <a:cxn ang="0">
                  <a:pos x="1301" y="127"/>
                </a:cxn>
                <a:cxn ang="0">
                  <a:pos x="1393" y="183"/>
                </a:cxn>
                <a:cxn ang="0">
                  <a:pos x="1537" y="308"/>
                </a:cxn>
                <a:cxn ang="0">
                  <a:pos x="1682" y="671"/>
                </a:cxn>
                <a:cxn ang="0">
                  <a:pos x="1238" y="65"/>
                </a:cxn>
                <a:cxn ang="0">
                  <a:pos x="1413" y="215"/>
                </a:cxn>
                <a:cxn ang="0">
                  <a:pos x="1696" y="874"/>
                </a:cxn>
              </a:cxnLst>
              <a:rect l="0" t="0" r="r" b="b"/>
              <a:pathLst>
                <a:path w="1713" h="1537">
                  <a:moveTo>
                    <a:pt x="1152" y="12"/>
                  </a:moveTo>
                  <a:cubicBezTo>
                    <a:pt x="1149" y="12"/>
                    <a:pt x="1146" y="9"/>
                    <a:pt x="1145" y="11"/>
                  </a:cubicBezTo>
                  <a:cubicBezTo>
                    <a:pt x="1146" y="11"/>
                    <a:pt x="1150" y="15"/>
                    <a:pt x="1152" y="12"/>
                  </a:cubicBezTo>
                  <a:close/>
                  <a:moveTo>
                    <a:pt x="719" y="38"/>
                  </a:moveTo>
                  <a:cubicBezTo>
                    <a:pt x="708" y="38"/>
                    <a:pt x="708" y="38"/>
                    <a:pt x="708" y="38"/>
                  </a:cubicBezTo>
                  <a:cubicBezTo>
                    <a:pt x="708" y="41"/>
                    <a:pt x="719" y="43"/>
                    <a:pt x="719" y="38"/>
                  </a:cubicBezTo>
                  <a:close/>
                  <a:moveTo>
                    <a:pt x="763" y="72"/>
                  </a:moveTo>
                  <a:cubicBezTo>
                    <a:pt x="762" y="76"/>
                    <a:pt x="769" y="76"/>
                    <a:pt x="771" y="74"/>
                  </a:cubicBezTo>
                  <a:cubicBezTo>
                    <a:pt x="768" y="74"/>
                    <a:pt x="765" y="70"/>
                    <a:pt x="763" y="72"/>
                  </a:cubicBezTo>
                  <a:close/>
                  <a:moveTo>
                    <a:pt x="775" y="74"/>
                  </a:moveTo>
                  <a:cubicBezTo>
                    <a:pt x="778" y="76"/>
                    <a:pt x="786" y="80"/>
                    <a:pt x="788" y="76"/>
                  </a:cubicBezTo>
                  <a:cubicBezTo>
                    <a:pt x="783" y="77"/>
                    <a:pt x="779" y="72"/>
                    <a:pt x="775" y="74"/>
                  </a:cubicBezTo>
                  <a:close/>
                  <a:moveTo>
                    <a:pt x="530" y="84"/>
                  </a:moveTo>
                  <a:cubicBezTo>
                    <a:pt x="534" y="85"/>
                    <a:pt x="533" y="80"/>
                    <a:pt x="535" y="84"/>
                  </a:cubicBezTo>
                  <a:cubicBezTo>
                    <a:pt x="536" y="83"/>
                    <a:pt x="536" y="83"/>
                    <a:pt x="537" y="83"/>
                  </a:cubicBezTo>
                  <a:cubicBezTo>
                    <a:pt x="536" y="80"/>
                    <a:pt x="537" y="78"/>
                    <a:pt x="538" y="75"/>
                  </a:cubicBezTo>
                  <a:cubicBezTo>
                    <a:pt x="532" y="75"/>
                    <a:pt x="531" y="80"/>
                    <a:pt x="530" y="84"/>
                  </a:cubicBezTo>
                  <a:close/>
                  <a:moveTo>
                    <a:pt x="530" y="88"/>
                  </a:moveTo>
                  <a:cubicBezTo>
                    <a:pt x="530" y="92"/>
                    <a:pt x="532" y="98"/>
                    <a:pt x="527" y="101"/>
                  </a:cubicBezTo>
                  <a:cubicBezTo>
                    <a:pt x="533" y="99"/>
                    <a:pt x="537" y="94"/>
                    <a:pt x="538" y="87"/>
                  </a:cubicBezTo>
                  <a:cubicBezTo>
                    <a:pt x="535" y="87"/>
                    <a:pt x="533" y="90"/>
                    <a:pt x="530" y="88"/>
                  </a:cubicBezTo>
                  <a:close/>
                  <a:moveTo>
                    <a:pt x="1311" y="135"/>
                  </a:moveTo>
                  <a:cubicBezTo>
                    <a:pt x="1308" y="134"/>
                    <a:pt x="1306" y="128"/>
                    <a:pt x="1303" y="130"/>
                  </a:cubicBezTo>
                  <a:cubicBezTo>
                    <a:pt x="1306" y="131"/>
                    <a:pt x="1308" y="138"/>
                    <a:pt x="1311" y="135"/>
                  </a:cubicBezTo>
                  <a:close/>
                  <a:moveTo>
                    <a:pt x="1414" y="226"/>
                  </a:moveTo>
                  <a:cubicBezTo>
                    <a:pt x="1414" y="223"/>
                    <a:pt x="1413" y="221"/>
                    <a:pt x="1410" y="221"/>
                  </a:cubicBezTo>
                  <a:cubicBezTo>
                    <a:pt x="1409" y="225"/>
                    <a:pt x="1413" y="224"/>
                    <a:pt x="1412" y="228"/>
                  </a:cubicBezTo>
                  <a:cubicBezTo>
                    <a:pt x="1406" y="237"/>
                    <a:pt x="1416" y="247"/>
                    <a:pt x="1421" y="252"/>
                  </a:cubicBezTo>
                  <a:cubicBezTo>
                    <a:pt x="1425" y="264"/>
                    <a:pt x="1425" y="274"/>
                    <a:pt x="1434" y="281"/>
                  </a:cubicBezTo>
                  <a:cubicBezTo>
                    <a:pt x="1434" y="279"/>
                    <a:pt x="1431" y="277"/>
                    <a:pt x="1434" y="276"/>
                  </a:cubicBezTo>
                  <a:cubicBezTo>
                    <a:pt x="1436" y="279"/>
                    <a:pt x="1439" y="282"/>
                    <a:pt x="1441" y="287"/>
                  </a:cubicBezTo>
                  <a:cubicBezTo>
                    <a:pt x="1444" y="288"/>
                    <a:pt x="1441" y="283"/>
                    <a:pt x="1444" y="284"/>
                  </a:cubicBezTo>
                  <a:cubicBezTo>
                    <a:pt x="1444" y="290"/>
                    <a:pt x="1454" y="291"/>
                    <a:pt x="1456" y="289"/>
                  </a:cubicBezTo>
                  <a:cubicBezTo>
                    <a:pt x="1458" y="291"/>
                    <a:pt x="1455" y="292"/>
                    <a:pt x="1456" y="295"/>
                  </a:cubicBezTo>
                  <a:cubicBezTo>
                    <a:pt x="1462" y="296"/>
                    <a:pt x="1461" y="304"/>
                    <a:pt x="1468" y="306"/>
                  </a:cubicBezTo>
                  <a:cubicBezTo>
                    <a:pt x="1472" y="301"/>
                    <a:pt x="1466" y="298"/>
                    <a:pt x="1467" y="295"/>
                  </a:cubicBezTo>
                  <a:cubicBezTo>
                    <a:pt x="1469" y="297"/>
                    <a:pt x="1469" y="295"/>
                    <a:pt x="1472" y="296"/>
                  </a:cubicBezTo>
                  <a:cubicBezTo>
                    <a:pt x="1472" y="298"/>
                    <a:pt x="1474" y="298"/>
                    <a:pt x="1473" y="301"/>
                  </a:cubicBezTo>
                  <a:cubicBezTo>
                    <a:pt x="1472" y="301"/>
                    <a:pt x="1472" y="300"/>
                    <a:pt x="1470" y="300"/>
                  </a:cubicBezTo>
                  <a:cubicBezTo>
                    <a:pt x="1470" y="306"/>
                    <a:pt x="1475" y="306"/>
                    <a:pt x="1476" y="311"/>
                  </a:cubicBezTo>
                  <a:cubicBezTo>
                    <a:pt x="1478" y="312"/>
                    <a:pt x="1478" y="310"/>
                    <a:pt x="1479" y="310"/>
                  </a:cubicBezTo>
                  <a:cubicBezTo>
                    <a:pt x="1484" y="311"/>
                    <a:pt x="1483" y="317"/>
                    <a:pt x="1488" y="318"/>
                  </a:cubicBezTo>
                  <a:cubicBezTo>
                    <a:pt x="1491" y="309"/>
                    <a:pt x="1477" y="305"/>
                    <a:pt x="1477" y="300"/>
                  </a:cubicBezTo>
                  <a:cubicBezTo>
                    <a:pt x="1483" y="304"/>
                    <a:pt x="1486" y="309"/>
                    <a:pt x="1494" y="311"/>
                  </a:cubicBezTo>
                  <a:cubicBezTo>
                    <a:pt x="1486" y="299"/>
                    <a:pt x="1477" y="287"/>
                    <a:pt x="1459" y="284"/>
                  </a:cubicBezTo>
                  <a:cubicBezTo>
                    <a:pt x="1456" y="276"/>
                    <a:pt x="1452" y="269"/>
                    <a:pt x="1446" y="263"/>
                  </a:cubicBezTo>
                  <a:cubicBezTo>
                    <a:pt x="1446" y="266"/>
                    <a:pt x="1450" y="268"/>
                    <a:pt x="1447" y="269"/>
                  </a:cubicBezTo>
                  <a:cubicBezTo>
                    <a:pt x="1438" y="262"/>
                    <a:pt x="1428" y="252"/>
                    <a:pt x="1423" y="240"/>
                  </a:cubicBezTo>
                  <a:cubicBezTo>
                    <a:pt x="1423" y="239"/>
                    <a:pt x="1424" y="237"/>
                    <a:pt x="1424" y="237"/>
                  </a:cubicBezTo>
                  <a:cubicBezTo>
                    <a:pt x="1423" y="232"/>
                    <a:pt x="1416" y="223"/>
                    <a:pt x="1414" y="226"/>
                  </a:cubicBezTo>
                  <a:close/>
                  <a:moveTo>
                    <a:pt x="1519" y="325"/>
                  </a:moveTo>
                  <a:cubicBezTo>
                    <a:pt x="1520" y="328"/>
                    <a:pt x="1521" y="329"/>
                    <a:pt x="1524" y="330"/>
                  </a:cubicBezTo>
                  <a:cubicBezTo>
                    <a:pt x="1524" y="326"/>
                    <a:pt x="1521" y="326"/>
                    <a:pt x="1519" y="325"/>
                  </a:cubicBezTo>
                  <a:close/>
                  <a:moveTo>
                    <a:pt x="928" y="336"/>
                  </a:moveTo>
                  <a:cubicBezTo>
                    <a:pt x="928" y="340"/>
                    <a:pt x="935" y="341"/>
                    <a:pt x="934" y="335"/>
                  </a:cubicBezTo>
                  <a:cubicBezTo>
                    <a:pt x="931" y="335"/>
                    <a:pt x="929" y="335"/>
                    <a:pt x="928" y="336"/>
                  </a:cubicBezTo>
                  <a:close/>
                  <a:moveTo>
                    <a:pt x="913" y="346"/>
                  </a:moveTo>
                  <a:cubicBezTo>
                    <a:pt x="916" y="348"/>
                    <a:pt x="922" y="346"/>
                    <a:pt x="922" y="341"/>
                  </a:cubicBezTo>
                  <a:cubicBezTo>
                    <a:pt x="920" y="333"/>
                    <a:pt x="913" y="340"/>
                    <a:pt x="913" y="346"/>
                  </a:cubicBezTo>
                  <a:close/>
                  <a:moveTo>
                    <a:pt x="901" y="344"/>
                  </a:moveTo>
                  <a:cubicBezTo>
                    <a:pt x="904" y="350"/>
                    <a:pt x="894" y="346"/>
                    <a:pt x="893" y="351"/>
                  </a:cubicBezTo>
                  <a:cubicBezTo>
                    <a:pt x="898" y="355"/>
                    <a:pt x="903" y="351"/>
                    <a:pt x="908" y="349"/>
                  </a:cubicBezTo>
                  <a:cubicBezTo>
                    <a:pt x="908" y="345"/>
                    <a:pt x="903" y="346"/>
                    <a:pt x="901" y="344"/>
                  </a:cubicBezTo>
                  <a:close/>
                  <a:moveTo>
                    <a:pt x="901" y="357"/>
                  </a:moveTo>
                  <a:cubicBezTo>
                    <a:pt x="896" y="354"/>
                    <a:pt x="890" y="358"/>
                    <a:pt x="884" y="357"/>
                  </a:cubicBezTo>
                  <a:cubicBezTo>
                    <a:pt x="875" y="364"/>
                    <a:pt x="895" y="369"/>
                    <a:pt x="901" y="364"/>
                  </a:cubicBezTo>
                  <a:cubicBezTo>
                    <a:pt x="899" y="360"/>
                    <a:pt x="897" y="360"/>
                    <a:pt x="901" y="357"/>
                  </a:cubicBezTo>
                  <a:close/>
                  <a:moveTo>
                    <a:pt x="138" y="415"/>
                  </a:moveTo>
                  <a:cubicBezTo>
                    <a:pt x="134" y="415"/>
                    <a:pt x="133" y="417"/>
                    <a:pt x="132" y="420"/>
                  </a:cubicBezTo>
                  <a:cubicBezTo>
                    <a:pt x="136" y="421"/>
                    <a:pt x="137" y="417"/>
                    <a:pt x="138" y="415"/>
                  </a:cubicBezTo>
                  <a:close/>
                  <a:moveTo>
                    <a:pt x="130" y="417"/>
                  </a:moveTo>
                  <a:cubicBezTo>
                    <a:pt x="128" y="421"/>
                    <a:pt x="124" y="422"/>
                    <a:pt x="124" y="429"/>
                  </a:cubicBezTo>
                  <a:cubicBezTo>
                    <a:pt x="129" y="428"/>
                    <a:pt x="130" y="419"/>
                    <a:pt x="130" y="417"/>
                  </a:cubicBezTo>
                  <a:close/>
                  <a:moveTo>
                    <a:pt x="1576" y="428"/>
                  </a:moveTo>
                  <a:cubicBezTo>
                    <a:pt x="1578" y="441"/>
                    <a:pt x="1584" y="458"/>
                    <a:pt x="1592" y="468"/>
                  </a:cubicBezTo>
                  <a:cubicBezTo>
                    <a:pt x="1593" y="451"/>
                    <a:pt x="1585" y="437"/>
                    <a:pt x="1576" y="428"/>
                  </a:cubicBezTo>
                  <a:close/>
                  <a:moveTo>
                    <a:pt x="128" y="436"/>
                  </a:moveTo>
                  <a:cubicBezTo>
                    <a:pt x="127" y="439"/>
                    <a:pt x="123" y="443"/>
                    <a:pt x="124" y="446"/>
                  </a:cubicBezTo>
                  <a:cubicBezTo>
                    <a:pt x="126" y="443"/>
                    <a:pt x="132" y="441"/>
                    <a:pt x="128" y="436"/>
                  </a:cubicBezTo>
                  <a:close/>
                  <a:moveTo>
                    <a:pt x="118" y="437"/>
                  </a:moveTo>
                  <a:cubicBezTo>
                    <a:pt x="117" y="444"/>
                    <a:pt x="110" y="450"/>
                    <a:pt x="111" y="455"/>
                  </a:cubicBezTo>
                  <a:cubicBezTo>
                    <a:pt x="113" y="450"/>
                    <a:pt x="121" y="441"/>
                    <a:pt x="118" y="437"/>
                  </a:cubicBezTo>
                  <a:close/>
                  <a:moveTo>
                    <a:pt x="112" y="495"/>
                  </a:moveTo>
                  <a:cubicBezTo>
                    <a:pt x="113" y="473"/>
                    <a:pt x="139" y="464"/>
                    <a:pt x="146" y="448"/>
                  </a:cubicBezTo>
                  <a:cubicBezTo>
                    <a:pt x="150" y="447"/>
                    <a:pt x="157" y="446"/>
                    <a:pt x="163" y="444"/>
                  </a:cubicBezTo>
                  <a:cubicBezTo>
                    <a:pt x="154" y="432"/>
                    <a:pt x="144" y="446"/>
                    <a:pt x="135" y="450"/>
                  </a:cubicBezTo>
                  <a:cubicBezTo>
                    <a:pt x="128" y="463"/>
                    <a:pt x="116" y="465"/>
                    <a:pt x="111" y="481"/>
                  </a:cubicBezTo>
                  <a:cubicBezTo>
                    <a:pt x="102" y="487"/>
                    <a:pt x="98" y="497"/>
                    <a:pt x="92" y="505"/>
                  </a:cubicBezTo>
                  <a:cubicBezTo>
                    <a:pt x="103" y="506"/>
                    <a:pt x="103" y="496"/>
                    <a:pt x="112" y="495"/>
                  </a:cubicBezTo>
                  <a:close/>
                  <a:moveTo>
                    <a:pt x="146" y="459"/>
                  </a:moveTo>
                  <a:cubicBezTo>
                    <a:pt x="148" y="459"/>
                    <a:pt x="150" y="459"/>
                    <a:pt x="149" y="455"/>
                  </a:cubicBezTo>
                  <a:cubicBezTo>
                    <a:pt x="146" y="455"/>
                    <a:pt x="145" y="456"/>
                    <a:pt x="146" y="459"/>
                  </a:cubicBezTo>
                  <a:close/>
                  <a:moveTo>
                    <a:pt x="92" y="496"/>
                  </a:moveTo>
                  <a:cubicBezTo>
                    <a:pt x="88" y="495"/>
                    <a:pt x="89" y="499"/>
                    <a:pt x="88" y="502"/>
                  </a:cubicBezTo>
                  <a:cubicBezTo>
                    <a:pt x="91" y="502"/>
                    <a:pt x="92" y="499"/>
                    <a:pt x="92" y="496"/>
                  </a:cubicBezTo>
                  <a:close/>
                  <a:moveTo>
                    <a:pt x="1606" y="540"/>
                  </a:moveTo>
                  <a:cubicBezTo>
                    <a:pt x="1603" y="524"/>
                    <a:pt x="1602" y="509"/>
                    <a:pt x="1589" y="502"/>
                  </a:cubicBezTo>
                  <a:cubicBezTo>
                    <a:pt x="1587" y="522"/>
                    <a:pt x="1598" y="536"/>
                    <a:pt x="1598" y="554"/>
                  </a:cubicBezTo>
                  <a:cubicBezTo>
                    <a:pt x="1594" y="553"/>
                    <a:pt x="1591" y="549"/>
                    <a:pt x="1586" y="549"/>
                  </a:cubicBezTo>
                  <a:cubicBezTo>
                    <a:pt x="1582" y="552"/>
                    <a:pt x="1581" y="563"/>
                    <a:pt x="1588" y="564"/>
                  </a:cubicBezTo>
                  <a:cubicBezTo>
                    <a:pt x="1590" y="562"/>
                    <a:pt x="1589" y="557"/>
                    <a:pt x="1591" y="555"/>
                  </a:cubicBezTo>
                  <a:cubicBezTo>
                    <a:pt x="1593" y="557"/>
                    <a:pt x="1592" y="560"/>
                    <a:pt x="1593" y="561"/>
                  </a:cubicBezTo>
                  <a:cubicBezTo>
                    <a:pt x="1597" y="562"/>
                    <a:pt x="1596" y="559"/>
                    <a:pt x="1599" y="559"/>
                  </a:cubicBezTo>
                  <a:cubicBezTo>
                    <a:pt x="1606" y="564"/>
                    <a:pt x="1595" y="578"/>
                    <a:pt x="1604" y="582"/>
                  </a:cubicBezTo>
                  <a:cubicBezTo>
                    <a:pt x="1603" y="575"/>
                    <a:pt x="1609" y="569"/>
                    <a:pt x="1603" y="565"/>
                  </a:cubicBezTo>
                  <a:cubicBezTo>
                    <a:pt x="1607" y="560"/>
                    <a:pt x="1609" y="552"/>
                    <a:pt x="1610" y="543"/>
                  </a:cubicBezTo>
                  <a:cubicBezTo>
                    <a:pt x="1609" y="541"/>
                    <a:pt x="1607" y="541"/>
                    <a:pt x="1606" y="540"/>
                  </a:cubicBezTo>
                  <a:close/>
                  <a:moveTo>
                    <a:pt x="99" y="526"/>
                  </a:moveTo>
                  <a:cubicBezTo>
                    <a:pt x="103" y="523"/>
                    <a:pt x="110" y="519"/>
                    <a:pt x="112" y="511"/>
                  </a:cubicBezTo>
                  <a:cubicBezTo>
                    <a:pt x="106" y="513"/>
                    <a:pt x="98" y="519"/>
                    <a:pt x="99" y="526"/>
                  </a:cubicBezTo>
                  <a:close/>
                  <a:moveTo>
                    <a:pt x="73" y="545"/>
                  </a:moveTo>
                  <a:cubicBezTo>
                    <a:pt x="73" y="537"/>
                    <a:pt x="80" y="533"/>
                    <a:pt x="85" y="533"/>
                  </a:cubicBezTo>
                  <a:cubicBezTo>
                    <a:pt x="86" y="529"/>
                    <a:pt x="88" y="528"/>
                    <a:pt x="89" y="524"/>
                  </a:cubicBezTo>
                  <a:cubicBezTo>
                    <a:pt x="85" y="523"/>
                    <a:pt x="83" y="529"/>
                    <a:pt x="81" y="527"/>
                  </a:cubicBezTo>
                  <a:cubicBezTo>
                    <a:pt x="82" y="521"/>
                    <a:pt x="86" y="517"/>
                    <a:pt x="88" y="512"/>
                  </a:cubicBezTo>
                  <a:cubicBezTo>
                    <a:pt x="73" y="520"/>
                    <a:pt x="67" y="536"/>
                    <a:pt x="59" y="551"/>
                  </a:cubicBezTo>
                  <a:cubicBezTo>
                    <a:pt x="65" y="550"/>
                    <a:pt x="66" y="542"/>
                    <a:pt x="73" y="545"/>
                  </a:cubicBezTo>
                  <a:close/>
                  <a:moveTo>
                    <a:pt x="1658" y="557"/>
                  </a:moveTo>
                  <a:cubicBezTo>
                    <a:pt x="1659" y="547"/>
                    <a:pt x="1652" y="532"/>
                    <a:pt x="1645" y="530"/>
                  </a:cubicBezTo>
                  <a:cubicBezTo>
                    <a:pt x="1650" y="539"/>
                    <a:pt x="1650" y="552"/>
                    <a:pt x="1658" y="557"/>
                  </a:cubicBezTo>
                  <a:close/>
                  <a:moveTo>
                    <a:pt x="53" y="556"/>
                  </a:moveTo>
                  <a:cubicBezTo>
                    <a:pt x="53" y="562"/>
                    <a:pt x="47" y="562"/>
                    <a:pt x="47" y="569"/>
                  </a:cubicBezTo>
                  <a:cubicBezTo>
                    <a:pt x="50" y="570"/>
                    <a:pt x="56" y="561"/>
                    <a:pt x="53" y="556"/>
                  </a:cubicBezTo>
                  <a:close/>
                  <a:moveTo>
                    <a:pt x="1578" y="581"/>
                  </a:moveTo>
                  <a:cubicBezTo>
                    <a:pt x="1575" y="583"/>
                    <a:pt x="1573" y="586"/>
                    <a:pt x="1574" y="592"/>
                  </a:cubicBezTo>
                  <a:cubicBezTo>
                    <a:pt x="1579" y="593"/>
                    <a:pt x="1579" y="589"/>
                    <a:pt x="1582" y="588"/>
                  </a:cubicBezTo>
                  <a:cubicBezTo>
                    <a:pt x="1584" y="592"/>
                    <a:pt x="1583" y="598"/>
                    <a:pt x="1586" y="601"/>
                  </a:cubicBezTo>
                  <a:cubicBezTo>
                    <a:pt x="1586" y="598"/>
                    <a:pt x="1584" y="593"/>
                    <a:pt x="1587" y="592"/>
                  </a:cubicBezTo>
                  <a:cubicBezTo>
                    <a:pt x="1592" y="600"/>
                    <a:pt x="1584" y="615"/>
                    <a:pt x="1595" y="617"/>
                  </a:cubicBezTo>
                  <a:cubicBezTo>
                    <a:pt x="1597" y="608"/>
                    <a:pt x="1590" y="604"/>
                    <a:pt x="1593" y="597"/>
                  </a:cubicBezTo>
                  <a:cubicBezTo>
                    <a:pt x="1596" y="597"/>
                    <a:pt x="1596" y="601"/>
                    <a:pt x="1598" y="599"/>
                  </a:cubicBezTo>
                  <a:cubicBezTo>
                    <a:pt x="1598" y="592"/>
                    <a:pt x="1597" y="587"/>
                    <a:pt x="1596" y="582"/>
                  </a:cubicBezTo>
                  <a:cubicBezTo>
                    <a:pt x="1595" y="581"/>
                    <a:pt x="1592" y="583"/>
                    <a:pt x="1588" y="582"/>
                  </a:cubicBezTo>
                  <a:cubicBezTo>
                    <a:pt x="1587" y="586"/>
                    <a:pt x="1593" y="589"/>
                    <a:pt x="1589" y="592"/>
                  </a:cubicBezTo>
                  <a:cubicBezTo>
                    <a:pt x="1588" y="590"/>
                    <a:pt x="1586" y="581"/>
                    <a:pt x="1584" y="586"/>
                  </a:cubicBezTo>
                  <a:cubicBezTo>
                    <a:pt x="1582" y="581"/>
                    <a:pt x="1578" y="579"/>
                    <a:pt x="1577" y="574"/>
                  </a:cubicBezTo>
                  <a:cubicBezTo>
                    <a:pt x="1579" y="573"/>
                    <a:pt x="1581" y="572"/>
                    <a:pt x="1583" y="572"/>
                  </a:cubicBezTo>
                  <a:cubicBezTo>
                    <a:pt x="1579" y="549"/>
                    <a:pt x="1561" y="585"/>
                    <a:pt x="1578" y="581"/>
                  </a:cubicBezTo>
                  <a:close/>
                  <a:moveTo>
                    <a:pt x="1587" y="632"/>
                  </a:moveTo>
                  <a:cubicBezTo>
                    <a:pt x="1590" y="635"/>
                    <a:pt x="1593" y="642"/>
                    <a:pt x="1598" y="640"/>
                  </a:cubicBezTo>
                  <a:cubicBezTo>
                    <a:pt x="1597" y="631"/>
                    <a:pt x="1590" y="628"/>
                    <a:pt x="1588" y="620"/>
                  </a:cubicBezTo>
                  <a:cubicBezTo>
                    <a:pt x="1578" y="618"/>
                    <a:pt x="1579" y="606"/>
                    <a:pt x="1572" y="600"/>
                  </a:cubicBezTo>
                  <a:cubicBezTo>
                    <a:pt x="1573" y="599"/>
                    <a:pt x="1575" y="599"/>
                    <a:pt x="1574" y="596"/>
                  </a:cubicBezTo>
                  <a:cubicBezTo>
                    <a:pt x="1570" y="593"/>
                    <a:pt x="1569" y="599"/>
                    <a:pt x="1565" y="599"/>
                  </a:cubicBezTo>
                  <a:cubicBezTo>
                    <a:pt x="1568" y="613"/>
                    <a:pt x="1561" y="624"/>
                    <a:pt x="1568" y="633"/>
                  </a:cubicBezTo>
                  <a:cubicBezTo>
                    <a:pt x="1569" y="632"/>
                    <a:pt x="1569" y="630"/>
                    <a:pt x="1571" y="629"/>
                  </a:cubicBezTo>
                  <a:cubicBezTo>
                    <a:pt x="1574" y="635"/>
                    <a:pt x="1569" y="638"/>
                    <a:pt x="1570" y="645"/>
                  </a:cubicBezTo>
                  <a:cubicBezTo>
                    <a:pt x="1579" y="651"/>
                    <a:pt x="1586" y="643"/>
                    <a:pt x="1587" y="632"/>
                  </a:cubicBezTo>
                  <a:close/>
                  <a:moveTo>
                    <a:pt x="1579" y="595"/>
                  </a:moveTo>
                  <a:cubicBezTo>
                    <a:pt x="1580" y="597"/>
                    <a:pt x="1579" y="601"/>
                    <a:pt x="1583" y="600"/>
                  </a:cubicBezTo>
                  <a:cubicBezTo>
                    <a:pt x="1583" y="598"/>
                    <a:pt x="1583" y="596"/>
                    <a:pt x="1582" y="595"/>
                  </a:cubicBezTo>
                  <a:lnTo>
                    <a:pt x="1579" y="595"/>
                  </a:lnTo>
                  <a:close/>
                  <a:moveTo>
                    <a:pt x="1613" y="598"/>
                  </a:moveTo>
                  <a:cubicBezTo>
                    <a:pt x="1612" y="620"/>
                    <a:pt x="1625" y="632"/>
                    <a:pt x="1631" y="649"/>
                  </a:cubicBezTo>
                  <a:cubicBezTo>
                    <a:pt x="1629" y="634"/>
                    <a:pt x="1621" y="624"/>
                    <a:pt x="1616" y="612"/>
                  </a:cubicBezTo>
                  <a:cubicBezTo>
                    <a:pt x="1620" y="608"/>
                    <a:pt x="1616" y="600"/>
                    <a:pt x="1613" y="598"/>
                  </a:cubicBezTo>
                  <a:close/>
                  <a:moveTo>
                    <a:pt x="54" y="629"/>
                  </a:moveTo>
                  <a:cubicBezTo>
                    <a:pt x="55" y="628"/>
                    <a:pt x="58" y="623"/>
                    <a:pt x="55" y="621"/>
                  </a:cubicBezTo>
                  <a:cubicBezTo>
                    <a:pt x="55" y="623"/>
                    <a:pt x="52" y="627"/>
                    <a:pt x="54" y="629"/>
                  </a:cubicBezTo>
                  <a:close/>
                  <a:moveTo>
                    <a:pt x="1310" y="675"/>
                  </a:moveTo>
                  <a:cubicBezTo>
                    <a:pt x="1314" y="674"/>
                    <a:pt x="1312" y="666"/>
                    <a:pt x="1314" y="662"/>
                  </a:cubicBezTo>
                  <a:cubicBezTo>
                    <a:pt x="1323" y="662"/>
                    <a:pt x="1324" y="654"/>
                    <a:pt x="1334" y="655"/>
                  </a:cubicBezTo>
                  <a:cubicBezTo>
                    <a:pt x="1334" y="652"/>
                    <a:pt x="1334" y="648"/>
                    <a:pt x="1331" y="648"/>
                  </a:cubicBezTo>
                  <a:cubicBezTo>
                    <a:pt x="1324" y="656"/>
                    <a:pt x="1293" y="662"/>
                    <a:pt x="1310" y="675"/>
                  </a:cubicBezTo>
                  <a:close/>
                  <a:moveTo>
                    <a:pt x="1601" y="655"/>
                  </a:moveTo>
                  <a:cubicBezTo>
                    <a:pt x="1600" y="653"/>
                    <a:pt x="1601" y="649"/>
                    <a:pt x="1597" y="649"/>
                  </a:cubicBezTo>
                  <a:cubicBezTo>
                    <a:pt x="1595" y="651"/>
                    <a:pt x="1596" y="656"/>
                    <a:pt x="1598" y="657"/>
                  </a:cubicBezTo>
                  <a:cubicBezTo>
                    <a:pt x="1598" y="656"/>
                    <a:pt x="1600" y="656"/>
                    <a:pt x="1601" y="655"/>
                  </a:cubicBezTo>
                  <a:close/>
                  <a:moveTo>
                    <a:pt x="1561" y="650"/>
                  </a:moveTo>
                  <a:cubicBezTo>
                    <a:pt x="1560" y="654"/>
                    <a:pt x="1561" y="658"/>
                    <a:pt x="1564" y="659"/>
                  </a:cubicBezTo>
                  <a:cubicBezTo>
                    <a:pt x="1563" y="656"/>
                    <a:pt x="1565" y="650"/>
                    <a:pt x="1561" y="650"/>
                  </a:cubicBezTo>
                  <a:close/>
                  <a:moveTo>
                    <a:pt x="1376" y="658"/>
                  </a:moveTo>
                  <a:cubicBezTo>
                    <a:pt x="1375" y="655"/>
                    <a:pt x="1373" y="652"/>
                    <a:pt x="1369" y="652"/>
                  </a:cubicBezTo>
                  <a:cubicBezTo>
                    <a:pt x="1365" y="657"/>
                    <a:pt x="1372" y="661"/>
                    <a:pt x="1376" y="658"/>
                  </a:cubicBezTo>
                  <a:close/>
                  <a:moveTo>
                    <a:pt x="1573" y="656"/>
                  </a:moveTo>
                  <a:cubicBezTo>
                    <a:pt x="1573" y="659"/>
                    <a:pt x="1574" y="660"/>
                    <a:pt x="1575" y="661"/>
                  </a:cubicBezTo>
                  <a:cubicBezTo>
                    <a:pt x="1577" y="659"/>
                    <a:pt x="1576" y="655"/>
                    <a:pt x="1573" y="656"/>
                  </a:cubicBezTo>
                  <a:close/>
                  <a:moveTo>
                    <a:pt x="1606" y="656"/>
                  </a:moveTo>
                  <a:cubicBezTo>
                    <a:pt x="1606" y="659"/>
                    <a:pt x="1607" y="661"/>
                    <a:pt x="1609" y="663"/>
                  </a:cubicBezTo>
                  <a:cubicBezTo>
                    <a:pt x="1611" y="661"/>
                    <a:pt x="1608" y="659"/>
                    <a:pt x="1609" y="656"/>
                  </a:cubicBezTo>
                  <a:lnTo>
                    <a:pt x="1606" y="656"/>
                  </a:lnTo>
                  <a:close/>
                  <a:moveTo>
                    <a:pt x="1623" y="742"/>
                  </a:moveTo>
                  <a:cubicBezTo>
                    <a:pt x="1623" y="744"/>
                    <a:pt x="1619" y="741"/>
                    <a:pt x="1620" y="744"/>
                  </a:cubicBezTo>
                  <a:cubicBezTo>
                    <a:pt x="1621" y="755"/>
                    <a:pt x="1634" y="764"/>
                    <a:pt x="1624" y="774"/>
                  </a:cubicBezTo>
                  <a:cubicBezTo>
                    <a:pt x="1626" y="789"/>
                    <a:pt x="1627" y="807"/>
                    <a:pt x="1635" y="816"/>
                  </a:cubicBezTo>
                  <a:cubicBezTo>
                    <a:pt x="1634" y="813"/>
                    <a:pt x="1634" y="809"/>
                    <a:pt x="1636" y="806"/>
                  </a:cubicBezTo>
                  <a:cubicBezTo>
                    <a:pt x="1639" y="807"/>
                    <a:pt x="1640" y="812"/>
                    <a:pt x="1643" y="814"/>
                  </a:cubicBezTo>
                  <a:cubicBezTo>
                    <a:pt x="1644" y="812"/>
                    <a:pt x="1644" y="809"/>
                    <a:pt x="1646" y="810"/>
                  </a:cubicBezTo>
                  <a:cubicBezTo>
                    <a:pt x="1647" y="814"/>
                    <a:pt x="1649" y="818"/>
                    <a:pt x="1652" y="820"/>
                  </a:cubicBezTo>
                  <a:cubicBezTo>
                    <a:pt x="1652" y="817"/>
                    <a:pt x="1652" y="814"/>
                    <a:pt x="1654" y="813"/>
                  </a:cubicBezTo>
                  <a:cubicBezTo>
                    <a:pt x="1654" y="819"/>
                    <a:pt x="1656" y="822"/>
                    <a:pt x="1660" y="824"/>
                  </a:cubicBezTo>
                  <a:cubicBezTo>
                    <a:pt x="1662" y="802"/>
                    <a:pt x="1680" y="782"/>
                    <a:pt x="1666" y="762"/>
                  </a:cubicBezTo>
                  <a:cubicBezTo>
                    <a:pt x="1665" y="761"/>
                    <a:pt x="1661" y="763"/>
                    <a:pt x="1661" y="761"/>
                  </a:cubicBezTo>
                  <a:cubicBezTo>
                    <a:pt x="1665" y="735"/>
                    <a:pt x="1644" y="720"/>
                    <a:pt x="1644" y="691"/>
                  </a:cubicBezTo>
                  <a:cubicBezTo>
                    <a:pt x="1634" y="685"/>
                    <a:pt x="1638" y="666"/>
                    <a:pt x="1630" y="658"/>
                  </a:cubicBezTo>
                  <a:cubicBezTo>
                    <a:pt x="1627" y="666"/>
                    <a:pt x="1621" y="668"/>
                    <a:pt x="1614" y="671"/>
                  </a:cubicBezTo>
                  <a:cubicBezTo>
                    <a:pt x="1614" y="677"/>
                    <a:pt x="1618" y="677"/>
                    <a:pt x="1621" y="680"/>
                  </a:cubicBezTo>
                  <a:cubicBezTo>
                    <a:pt x="1622" y="684"/>
                    <a:pt x="1618" y="683"/>
                    <a:pt x="1619" y="687"/>
                  </a:cubicBezTo>
                  <a:cubicBezTo>
                    <a:pt x="1621" y="689"/>
                    <a:pt x="1624" y="689"/>
                    <a:pt x="1625" y="690"/>
                  </a:cubicBezTo>
                  <a:cubicBezTo>
                    <a:pt x="1623" y="696"/>
                    <a:pt x="1628" y="708"/>
                    <a:pt x="1620" y="710"/>
                  </a:cubicBezTo>
                  <a:cubicBezTo>
                    <a:pt x="1620" y="714"/>
                    <a:pt x="1621" y="715"/>
                    <a:pt x="1621" y="719"/>
                  </a:cubicBezTo>
                  <a:cubicBezTo>
                    <a:pt x="1618" y="721"/>
                    <a:pt x="1616" y="726"/>
                    <a:pt x="1614" y="731"/>
                  </a:cubicBezTo>
                  <a:cubicBezTo>
                    <a:pt x="1617" y="735"/>
                    <a:pt x="1623" y="735"/>
                    <a:pt x="1623" y="742"/>
                  </a:cubicBezTo>
                  <a:close/>
                  <a:moveTo>
                    <a:pt x="1548" y="668"/>
                  </a:moveTo>
                  <a:cubicBezTo>
                    <a:pt x="1547" y="667"/>
                    <a:pt x="1547" y="667"/>
                    <a:pt x="1547" y="666"/>
                  </a:cubicBezTo>
                  <a:cubicBezTo>
                    <a:pt x="1542" y="666"/>
                    <a:pt x="1542" y="666"/>
                    <a:pt x="1542" y="666"/>
                  </a:cubicBezTo>
                  <a:cubicBezTo>
                    <a:pt x="1542" y="668"/>
                    <a:pt x="1542" y="670"/>
                    <a:pt x="1543" y="671"/>
                  </a:cubicBezTo>
                  <a:cubicBezTo>
                    <a:pt x="1546" y="672"/>
                    <a:pt x="1548" y="670"/>
                    <a:pt x="1548" y="668"/>
                  </a:cubicBezTo>
                  <a:close/>
                  <a:moveTo>
                    <a:pt x="1350" y="702"/>
                  </a:moveTo>
                  <a:cubicBezTo>
                    <a:pt x="1351" y="700"/>
                    <a:pt x="1354" y="700"/>
                    <a:pt x="1353" y="697"/>
                  </a:cubicBezTo>
                  <a:cubicBezTo>
                    <a:pt x="1346" y="688"/>
                    <a:pt x="1330" y="688"/>
                    <a:pt x="1324" y="677"/>
                  </a:cubicBezTo>
                  <a:cubicBezTo>
                    <a:pt x="1325" y="675"/>
                    <a:pt x="1329" y="676"/>
                    <a:pt x="1328" y="672"/>
                  </a:cubicBezTo>
                  <a:cubicBezTo>
                    <a:pt x="1326" y="669"/>
                    <a:pt x="1324" y="666"/>
                    <a:pt x="1317" y="667"/>
                  </a:cubicBezTo>
                  <a:cubicBezTo>
                    <a:pt x="1310" y="689"/>
                    <a:pt x="1330" y="700"/>
                    <a:pt x="1350" y="702"/>
                  </a:cubicBezTo>
                  <a:close/>
                  <a:moveTo>
                    <a:pt x="1274" y="691"/>
                  </a:moveTo>
                  <a:cubicBezTo>
                    <a:pt x="1282" y="690"/>
                    <a:pt x="1291" y="682"/>
                    <a:pt x="1293" y="671"/>
                  </a:cubicBezTo>
                  <a:cubicBezTo>
                    <a:pt x="1287" y="669"/>
                    <a:pt x="1272" y="680"/>
                    <a:pt x="1274" y="691"/>
                  </a:cubicBezTo>
                  <a:close/>
                  <a:moveTo>
                    <a:pt x="1541" y="696"/>
                  </a:moveTo>
                  <a:cubicBezTo>
                    <a:pt x="1546" y="696"/>
                    <a:pt x="1547" y="698"/>
                    <a:pt x="1547" y="702"/>
                  </a:cubicBezTo>
                  <a:cubicBezTo>
                    <a:pt x="1547" y="705"/>
                    <a:pt x="1542" y="703"/>
                    <a:pt x="1542" y="707"/>
                  </a:cubicBezTo>
                  <a:cubicBezTo>
                    <a:pt x="1546" y="712"/>
                    <a:pt x="1552" y="706"/>
                    <a:pt x="1555" y="704"/>
                  </a:cubicBezTo>
                  <a:cubicBezTo>
                    <a:pt x="1558" y="695"/>
                    <a:pt x="1557" y="681"/>
                    <a:pt x="1550" y="672"/>
                  </a:cubicBezTo>
                  <a:cubicBezTo>
                    <a:pt x="1548" y="680"/>
                    <a:pt x="1553" y="687"/>
                    <a:pt x="1551" y="692"/>
                  </a:cubicBezTo>
                  <a:cubicBezTo>
                    <a:pt x="1546" y="691"/>
                    <a:pt x="1549" y="682"/>
                    <a:pt x="1541" y="684"/>
                  </a:cubicBezTo>
                  <a:cubicBezTo>
                    <a:pt x="1540" y="689"/>
                    <a:pt x="1542" y="692"/>
                    <a:pt x="1541" y="696"/>
                  </a:cubicBezTo>
                  <a:close/>
                  <a:moveTo>
                    <a:pt x="207" y="678"/>
                  </a:moveTo>
                  <a:cubicBezTo>
                    <a:pt x="204" y="678"/>
                    <a:pt x="204" y="678"/>
                    <a:pt x="204" y="678"/>
                  </a:cubicBezTo>
                  <a:cubicBezTo>
                    <a:pt x="204" y="683"/>
                    <a:pt x="201" y="684"/>
                    <a:pt x="198" y="684"/>
                  </a:cubicBezTo>
                  <a:cubicBezTo>
                    <a:pt x="198" y="688"/>
                    <a:pt x="198" y="688"/>
                    <a:pt x="198" y="688"/>
                  </a:cubicBezTo>
                  <a:cubicBezTo>
                    <a:pt x="203" y="686"/>
                    <a:pt x="200" y="692"/>
                    <a:pt x="202" y="694"/>
                  </a:cubicBezTo>
                  <a:cubicBezTo>
                    <a:pt x="204" y="694"/>
                    <a:pt x="206" y="693"/>
                    <a:pt x="207" y="693"/>
                  </a:cubicBezTo>
                  <a:cubicBezTo>
                    <a:pt x="208" y="689"/>
                    <a:pt x="206" y="687"/>
                    <a:pt x="205" y="686"/>
                  </a:cubicBezTo>
                  <a:cubicBezTo>
                    <a:pt x="212" y="685"/>
                    <a:pt x="204" y="681"/>
                    <a:pt x="207" y="678"/>
                  </a:cubicBezTo>
                  <a:close/>
                  <a:moveTo>
                    <a:pt x="1525" y="706"/>
                  </a:moveTo>
                  <a:cubicBezTo>
                    <a:pt x="1526" y="704"/>
                    <a:pt x="1528" y="703"/>
                    <a:pt x="1527" y="699"/>
                  </a:cubicBezTo>
                  <a:cubicBezTo>
                    <a:pt x="1525" y="697"/>
                    <a:pt x="1525" y="701"/>
                    <a:pt x="1522" y="700"/>
                  </a:cubicBezTo>
                  <a:cubicBezTo>
                    <a:pt x="1519" y="695"/>
                    <a:pt x="1516" y="689"/>
                    <a:pt x="1511" y="685"/>
                  </a:cubicBezTo>
                  <a:cubicBezTo>
                    <a:pt x="1506" y="687"/>
                    <a:pt x="1501" y="686"/>
                    <a:pt x="1497" y="687"/>
                  </a:cubicBezTo>
                  <a:cubicBezTo>
                    <a:pt x="1494" y="692"/>
                    <a:pt x="1496" y="701"/>
                    <a:pt x="1492" y="706"/>
                  </a:cubicBezTo>
                  <a:cubicBezTo>
                    <a:pt x="1491" y="706"/>
                    <a:pt x="1491" y="704"/>
                    <a:pt x="1490" y="704"/>
                  </a:cubicBezTo>
                  <a:cubicBezTo>
                    <a:pt x="1489" y="708"/>
                    <a:pt x="1489" y="710"/>
                    <a:pt x="1486" y="711"/>
                  </a:cubicBezTo>
                  <a:cubicBezTo>
                    <a:pt x="1479" y="708"/>
                    <a:pt x="1475" y="703"/>
                    <a:pt x="1476" y="694"/>
                  </a:cubicBezTo>
                  <a:cubicBezTo>
                    <a:pt x="1473" y="692"/>
                    <a:pt x="1469" y="691"/>
                    <a:pt x="1468" y="688"/>
                  </a:cubicBezTo>
                  <a:cubicBezTo>
                    <a:pt x="1471" y="685"/>
                    <a:pt x="1465" y="682"/>
                    <a:pt x="1465" y="680"/>
                  </a:cubicBezTo>
                  <a:cubicBezTo>
                    <a:pt x="1434" y="684"/>
                    <a:pt x="1406" y="677"/>
                    <a:pt x="1382" y="690"/>
                  </a:cubicBezTo>
                  <a:cubicBezTo>
                    <a:pt x="1382" y="694"/>
                    <a:pt x="1382" y="698"/>
                    <a:pt x="1379" y="699"/>
                  </a:cubicBezTo>
                  <a:cubicBezTo>
                    <a:pt x="1375" y="699"/>
                    <a:pt x="1366" y="699"/>
                    <a:pt x="1362" y="701"/>
                  </a:cubicBezTo>
                  <a:cubicBezTo>
                    <a:pt x="1361" y="708"/>
                    <a:pt x="1367" y="708"/>
                    <a:pt x="1368" y="714"/>
                  </a:cubicBezTo>
                  <a:cubicBezTo>
                    <a:pt x="1365" y="718"/>
                    <a:pt x="1361" y="719"/>
                    <a:pt x="1356" y="721"/>
                  </a:cubicBezTo>
                  <a:cubicBezTo>
                    <a:pt x="1355" y="729"/>
                    <a:pt x="1350" y="733"/>
                    <a:pt x="1343" y="729"/>
                  </a:cubicBezTo>
                  <a:cubicBezTo>
                    <a:pt x="1343" y="732"/>
                    <a:pt x="1343" y="735"/>
                    <a:pt x="1342" y="736"/>
                  </a:cubicBezTo>
                  <a:cubicBezTo>
                    <a:pt x="1334" y="737"/>
                    <a:pt x="1330" y="742"/>
                    <a:pt x="1328" y="749"/>
                  </a:cubicBezTo>
                  <a:cubicBezTo>
                    <a:pt x="1342" y="740"/>
                    <a:pt x="1361" y="759"/>
                    <a:pt x="1367" y="739"/>
                  </a:cubicBezTo>
                  <a:cubicBezTo>
                    <a:pt x="1372" y="739"/>
                    <a:pt x="1372" y="739"/>
                    <a:pt x="1372" y="739"/>
                  </a:cubicBezTo>
                  <a:cubicBezTo>
                    <a:pt x="1371" y="726"/>
                    <a:pt x="1388" y="734"/>
                    <a:pt x="1394" y="728"/>
                  </a:cubicBezTo>
                  <a:cubicBezTo>
                    <a:pt x="1395" y="733"/>
                    <a:pt x="1401" y="732"/>
                    <a:pt x="1400" y="740"/>
                  </a:cubicBezTo>
                  <a:cubicBezTo>
                    <a:pt x="1402" y="742"/>
                    <a:pt x="1408" y="741"/>
                    <a:pt x="1409" y="744"/>
                  </a:cubicBezTo>
                  <a:cubicBezTo>
                    <a:pt x="1407" y="746"/>
                    <a:pt x="1402" y="744"/>
                    <a:pt x="1402" y="748"/>
                  </a:cubicBezTo>
                  <a:cubicBezTo>
                    <a:pt x="1404" y="752"/>
                    <a:pt x="1406" y="754"/>
                    <a:pt x="1409" y="756"/>
                  </a:cubicBezTo>
                  <a:cubicBezTo>
                    <a:pt x="1415" y="753"/>
                    <a:pt x="1419" y="760"/>
                    <a:pt x="1424" y="760"/>
                  </a:cubicBezTo>
                  <a:cubicBezTo>
                    <a:pt x="1430" y="760"/>
                    <a:pt x="1432" y="755"/>
                    <a:pt x="1437" y="751"/>
                  </a:cubicBezTo>
                  <a:cubicBezTo>
                    <a:pt x="1442" y="756"/>
                    <a:pt x="1449" y="760"/>
                    <a:pt x="1456" y="763"/>
                  </a:cubicBezTo>
                  <a:cubicBezTo>
                    <a:pt x="1458" y="752"/>
                    <a:pt x="1452" y="749"/>
                    <a:pt x="1447" y="745"/>
                  </a:cubicBezTo>
                  <a:cubicBezTo>
                    <a:pt x="1450" y="740"/>
                    <a:pt x="1452" y="736"/>
                    <a:pt x="1454" y="728"/>
                  </a:cubicBezTo>
                  <a:cubicBezTo>
                    <a:pt x="1463" y="726"/>
                    <a:pt x="1476" y="721"/>
                    <a:pt x="1484" y="726"/>
                  </a:cubicBezTo>
                  <a:cubicBezTo>
                    <a:pt x="1488" y="722"/>
                    <a:pt x="1496" y="722"/>
                    <a:pt x="1499" y="719"/>
                  </a:cubicBezTo>
                  <a:cubicBezTo>
                    <a:pt x="1501" y="724"/>
                    <a:pt x="1500" y="731"/>
                    <a:pt x="1506" y="731"/>
                  </a:cubicBezTo>
                  <a:cubicBezTo>
                    <a:pt x="1506" y="722"/>
                    <a:pt x="1506" y="722"/>
                    <a:pt x="1506" y="722"/>
                  </a:cubicBezTo>
                  <a:cubicBezTo>
                    <a:pt x="1507" y="719"/>
                    <a:pt x="1514" y="722"/>
                    <a:pt x="1514" y="719"/>
                  </a:cubicBezTo>
                  <a:cubicBezTo>
                    <a:pt x="1510" y="713"/>
                    <a:pt x="1503" y="710"/>
                    <a:pt x="1497" y="705"/>
                  </a:cubicBezTo>
                  <a:cubicBezTo>
                    <a:pt x="1504" y="701"/>
                    <a:pt x="1507" y="712"/>
                    <a:pt x="1513" y="710"/>
                  </a:cubicBezTo>
                  <a:cubicBezTo>
                    <a:pt x="1515" y="710"/>
                    <a:pt x="1514" y="705"/>
                    <a:pt x="1516" y="704"/>
                  </a:cubicBezTo>
                  <a:cubicBezTo>
                    <a:pt x="1519" y="705"/>
                    <a:pt x="1521" y="707"/>
                    <a:pt x="1525" y="706"/>
                  </a:cubicBezTo>
                  <a:close/>
                  <a:moveTo>
                    <a:pt x="1262" y="683"/>
                  </a:moveTo>
                  <a:cubicBezTo>
                    <a:pt x="1262" y="689"/>
                    <a:pt x="1262" y="689"/>
                    <a:pt x="1262" y="689"/>
                  </a:cubicBezTo>
                  <a:cubicBezTo>
                    <a:pt x="1265" y="689"/>
                    <a:pt x="1267" y="687"/>
                    <a:pt x="1267" y="684"/>
                  </a:cubicBezTo>
                  <a:cubicBezTo>
                    <a:pt x="1266" y="683"/>
                    <a:pt x="1264" y="683"/>
                    <a:pt x="1262" y="683"/>
                  </a:cubicBezTo>
                  <a:close/>
                  <a:moveTo>
                    <a:pt x="1232" y="697"/>
                  </a:moveTo>
                  <a:cubicBezTo>
                    <a:pt x="1239" y="696"/>
                    <a:pt x="1246" y="694"/>
                    <a:pt x="1248" y="687"/>
                  </a:cubicBezTo>
                  <a:cubicBezTo>
                    <a:pt x="1241" y="688"/>
                    <a:pt x="1234" y="691"/>
                    <a:pt x="1232" y="697"/>
                  </a:cubicBezTo>
                  <a:close/>
                  <a:moveTo>
                    <a:pt x="196" y="694"/>
                  </a:moveTo>
                  <a:cubicBezTo>
                    <a:pt x="199" y="694"/>
                    <a:pt x="199" y="689"/>
                    <a:pt x="196" y="689"/>
                  </a:cubicBezTo>
                  <a:cubicBezTo>
                    <a:pt x="196" y="690"/>
                    <a:pt x="195" y="691"/>
                    <a:pt x="196" y="694"/>
                  </a:cubicBezTo>
                  <a:close/>
                  <a:moveTo>
                    <a:pt x="1222" y="693"/>
                  </a:moveTo>
                  <a:cubicBezTo>
                    <a:pt x="1217" y="695"/>
                    <a:pt x="1211" y="703"/>
                    <a:pt x="1214" y="706"/>
                  </a:cubicBezTo>
                  <a:cubicBezTo>
                    <a:pt x="1219" y="704"/>
                    <a:pt x="1226" y="700"/>
                    <a:pt x="1222" y="693"/>
                  </a:cubicBezTo>
                  <a:close/>
                  <a:moveTo>
                    <a:pt x="1604" y="812"/>
                  </a:moveTo>
                  <a:cubicBezTo>
                    <a:pt x="1609" y="805"/>
                    <a:pt x="1603" y="789"/>
                    <a:pt x="1609" y="781"/>
                  </a:cubicBezTo>
                  <a:cubicBezTo>
                    <a:pt x="1611" y="781"/>
                    <a:pt x="1609" y="785"/>
                    <a:pt x="1612" y="784"/>
                  </a:cubicBezTo>
                  <a:cubicBezTo>
                    <a:pt x="1615" y="776"/>
                    <a:pt x="1615" y="767"/>
                    <a:pt x="1611" y="762"/>
                  </a:cubicBezTo>
                  <a:cubicBezTo>
                    <a:pt x="1616" y="746"/>
                    <a:pt x="1609" y="726"/>
                    <a:pt x="1604" y="712"/>
                  </a:cubicBezTo>
                  <a:cubicBezTo>
                    <a:pt x="1594" y="717"/>
                    <a:pt x="1588" y="707"/>
                    <a:pt x="1581" y="704"/>
                  </a:cubicBezTo>
                  <a:cubicBezTo>
                    <a:pt x="1580" y="699"/>
                    <a:pt x="1575" y="693"/>
                    <a:pt x="1571" y="694"/>
                  </a:cubicBezTo>
                  <a:cubicBezTo>
                    <a:pt x="1574" y="703"/>
                    <a:pt x="1577" y="714"/>
                    <a:pt x="1587" y="718"/>
                  </a:cubicBezTo>
                  <a:cubicBezTo>
                    <a:pt x="1589" y="719"/>
                    <a:pt x="1592" y="716"/>
                    <a:pt x="1595" y="718"/>
                  </a:cubicBezTo>
                  <a:cubicBezTo>
                    <a:pt x="1597" y="718"/>
                    <a:pt x="1597" y="722"/>
                    <a:pt x="1598" y="723"/>
                  </a:cubicBezTo>
                  <a:cubicBezTo>
                    <a:pt x="1601" y="726"/>
                    <a:pt x="1604" y="724"/>
                    <a:pt x="1607" y="726"/>
                  </a:cubicBezTo>
                  <a:cubicBezTo>
                    <a:pt x="1607" y="731"/>
                    <a:pt x="1608" y="735"/>
                    <a:pt x="1608" y="741"/>
                  </a:cubicBezTo>
                  <a:cubicBezTo>
                    <a:pt x="1602" y="739"/>
                    <a:pt x="1602" y="743"/>
                    <a:pt x="1600" y="744"/>
                  </a:cubicBezTo>
                  <a:cubicBezTo>
                    <a:pt x="1598" y="736"/>
                    <a:pt x="1591" y="728"/>
                    <a:pt x="1586" y="726"/>
                  </a:cubicBezTo>
                  <a:cubicBezTo>
                    <a:pt x="1585" y="734"/>
                    <a:pt x="1593" y="741"/>
                    <a:pt x="1594" y="749"/>
                  </a:cubicBezTo>
                  <a:cubicBezTo>
                    <a:pt x="1592" y="748"/>
                    <a:pt x="1592" y="751"/>
                    <a:pt x="1589" y="750"/>
                  </a:cubicBezTo>
                  <a:cubicBezTo>
                    <a:pt x="1592" y="760"/>
                    <a:pt x="1582" y="760"/>
                    <a:pt x="1587" y="769"/>
                  </a:cubicBezTo>
                  <a:cubicBezTo>
                    <a:pt x="1583" y="774"/>
                    <a:pt x="1576" y="775"/>
                    <a:pt x="1578" y="785"/>
                  </a:cubicBezTo>
                  <a:cubicBezTo>
                    <a:pt x="1583" y="786"/>
                    <a:pt x="1581" y="791"/>
                    <a:pt x="1581" y="796"/>
                  </a:cubicBezTo>
                  <a:cubicBezTo>
                    <a:pt x="1583" y="797"/>
                    <a:pt x="1585" y="798"/>
                    <a:pt x="1587" y="799"/>
                  </a:cubicBezTo>
                  <a:cubicBezTo>
                    <a:pt x="1592" y="786"/>
                    <a:pt x="1596" y="772"/>
                    <a:pt x="1603" y="760"/>
                  </a:cubicBezTo>
                  <a:cubicBezTo>
                    <a:pt x="1603" y="772"/>
                    <a:pt x="1592" y="808"/>
                    <a:pt x="1604" y="812"/>
                  </a:cubicBezTo>
                  <a:close/>
                  <a:moveTo>
                    <a:pt x="187" y="697"/>
                  </a:moveTo>
                  <a:cubicBezTo>
                    <a:pt x="188" y="698"/>
                    <a:pt x="189" y="699"/>
                    <a:pt x="191" y="698"/>
                  </a:cubicBezTo>
                  <a:cubicBezTo>
                    <a:pt x="191" y="696"/>
                    <a:pt x="190" y="695"/>
                    <a:pt x="189" y="695"/>
                  </a:cubicBezTo>
                  <a:cubicBezTo>
                    <a:pt x="189" y="696"/>
                    <a:pt x="187" y="696"/>
                    <a:pt x="187" y="697"/>
                  </a:cubicBezTo>
                  <a:close/>
                  <a:moveTo>
                    <a:pt x="1253" y="697"/>
                  </a:moveTo>
                  <a:cubicBezTo>
                    <a:pt x="1252" y="701"/>
                    <a:pt x="1256" y="700"/>
                    <a:pt x="1255" y="703"/>
                  </a:cubicBezTo>
                  <a:cubicBezTo>
                    <a:pt x="1252" y="703"/>
                    <a:pt x="1251" y="704"/>
                    <a:pt x="1251" y="707"/>
                  </a:cubicBezTo>
                  <a:cubicBezTo>
                    <a:pt x="1258" y="709"/>
                    <a:pt x="1257" y="698"/>
                    <a:pt x="1266" y="700"/>
                  </a:cubicBezTo>
                  <a:cubicBezTo>
                    <a:pt x="1264" y="693"/>
                    <a:pt x="1259" y="700"/>
                    <a:pt x="1253" y="697"/>
                  </a:cubicBezTo>
                  <a:close/>
                  <a:moveTo>
                    <a:pt x="1692" y="805"/>
                  </a:moveTo>
                  <a:cubicBezTo>
                    <a:pt x="1700" y="797"/>
                    <a:pt x="1701" y="784"/>
                    <a:pt x="1703" y="769"/>
                  </a:cubicBezTo>
                  <a:cubicBezTo>
                    <a:pt x="1705" y="747"/>
                    <a:pt x="1704" y="720"/>
                    <a:pt x="1701" y="701"/>
                  </a:cubicBezTo>
                  <a:cubicBezTo>
                    <a:pt x="1701" y="715"/>
                    <a:pt x="1702" y="730"/>
                    <a:pt x="1700" y="742"/>
                  </a:cubicBezTo>
                  <a:cubicBezTo>
                    <a:pt x="1700" y="740"/>
                    <a:pt x="1700" y="739"/>
                    <a:pt x="1699" y="739"/>
                  </a:cubicBezTo>
                  <a:cubicBezTo>
                    <a:pt x="1700" y="744"/>
                    <a:pt x="1695" y="747"/>
                    <a:pt x="1694" y="752"/>
                  </a:cubicBezTo>
                  <a:cubicBezTo>
                    <a:pt x="1692" y="762"/>
                    <a:pt x="1695" y="773"/>
                    <a:pt x="1693" y="784"/>
                  </a:cubicBezTo>
                  <a:cubicBezTo>
                    <a:pt x="1691" y="792"/>
                    <a:pt x="1685" y="799"/>
                    <a:pt x="1692" y="805"/>
                  </a:cubicBezTo>
                  <a:close/>
                  <a:moveTo>
                    <a:pt x="1234" y="706"/>
                  </a:moveTo>
                  <a:cubicBezTo>
                    <a:pt x="1230" y="704"/>
                    <a:pt x="1222" y="705"/>
                    <a:pt x="1221" y="710"/>
                  </a:cubicBezTo>
                  <a:cubicBezTo>
                    <a:pt x="1223" y="714"/>
                    <a:pt x="1229" y="712"/>
                    <a:pt x="1233" y="711"/>
                  </a:cubicBezTo>
                  <a:cubicBezTo>
                    <a:pt x="1233" y="709"/>
                    <a:pt x="1235" y="709"/>
                    <a:pt x="1234" y="706"/>
                  </a:cubicBezTo>
                  <a:close/>
                  <a:moveTo>
                    <a:pt x="1204" y="718"/>
                  </a:moveTo>
                  <a:cubicBezTo>
                    <a:pt x="1206" y="723"/>
                    <a:pt x="1213" y="718"/>
                    <a:pt x="1213" y="714"/>
                  </a:cubicBezTo>
                  <a:cubicBezTo>
                    <a:pt x="1209" y="714"/>
                    <a:pt x="1205" y="714"/>
                    <a:pt x="1204" y="718"/>
                  </a:cubicBezTo>
                  <a:close/>
                  <a:moveTo>
                    <a:pt x="1531" y="737"/>
                  </a:moveTo>
                  <a:cubicBezTo>
                    <a:pt x="1532" y="736"/>
                    <a:pt x="1531" y="733"/>
                    <a:pt x="1533" y="733"/>
                  </a:cubicBezTo>
                  <a:cubicBezTo>
                    <a:pt x="1535" y="736"/>
                    <a:pt x="1540" y="738"/>
                    <a:pt x="1541" y="742"/>
                  </a:cubicBezTo>
                  <a:cubicBezTo>
                    <a:pt x="1542" y="739"/>
                    <a:pt x="1543" y="742"/>
                    <a:pt x="1545" y="742"/>
                  </a:cubicBezTo>
                  <a:cubicBezTo>
                    <a:pt x="1549" y="732"/>
                    <a:pt x="1537" y="730"/>
                    <a:pt x="1535" y="723"/>
                  </a:cubicBezTo>
                  <a:cubicBezTo>
                    <a:pt x="1536" y="722"/>
                    <a:pt x="1537" y="721"/>
                    <a:pt x="1537" y="718"/>
                  </a:cubicBezTo>
                  <a:cubicBezTo>
                    <a:pt x="1533" y="717"/>
                    <a:pt x="1532" y="715"/>
                    <a:pt x="1529" y="715"/>
                  </a:cubicBezTo>
                  <a:cubicBezTo>
                    <a:pt x="1528" y="720"/>
                    <a:pt x="1533" y="721"/>
                    <a:pt x="1533" y="725"/>
                  </a:cubicBezTo>
                  <a:cubicBezTo>
                    <a:pt x="1530" y="725"/>
                    <a:pt x="1527" y="726"/>
                    <a:pt x="1525" y="726"/>
                  </a:cubicBezTo>
                  <a:cubicBezTo>
                    <a:pt x="1526" y="731"/>
                    <a:pt x="1521" y="730"/>
                    <a:pt x="1522" y="736"/>
                  </a:cubicBezTo>
                  <a:cubicBezTo>
                    <a:pt x="1526" y="735"/>
                    <a:pt x="1528" y="735"/>
                    <a:pt x="1531" y="737"/>
                  </a:cubicBezTo>
                  <a:close/>
                  <a:moveTo>
                    <a:pt x="1564" y="733"/>
                  </a:moveTo>
                  <a:cubicBezTo>
                    <a:pt x="1568" y="735"/>
                    <a:pt x="1571" y="742"/>
                    <a:pt x="1577" y="739"/>
                  </a:cubicBezTo>
                  <a:cubicBezTo>
                    <a:pt x="1576" y="734"/>
                    <a:pt x="1567" y="732"/>
                    <a:pt x="1564" y="733"/>
                  </a:cubicBezTo>
                  <a:close/>
                  <a:moveTo>
                    <a:pt x="1586" y="743"/>
                  </a:moveTo>
                  <a:cubicBezTo>
                    <a:pt x="1588" y="741"/>
                    <a:pt x="1585" y="738"/>
                    <a:pt x="1583" y="738"/>
                  </a:cubicBezTo>
                  <a:cubicBezTo>
                    <a:pt x="1583" y="741"/>
                    <a:pt x="1582" y="744"/>
                    <a:pt x="1586" y="743"/>
                  </a:cubicBezTo>
                  <a:close/>
                  <a:moveTo>
                    <a:pt x="1490" y="759"/>
                  </a:moveTo>
                  <a:cubicBezTo>
                    <a:pt x="1492" y="752"/>
                    <a:pt x="1491" y="747"/>
                    <a:pt x="1489" y="741"/>
                  </a:cubicBezTo>
                  <a:cubicBezTo>
                    <a:pt x="1486" y="741"/>
                    <a:pt x="1486" y="741"/>
                    <a:pt x="1486" y="741"/>
                  </a:cubicBezTo>
                  <a:cubicBezTo>
                    <a:pt x="1490" y="746"/>
                    <a:pt x="1484" y="755"/>
                    <a:pt x="1490" y="759"/>
                  </a:cubicBezTo>
                  <a:close/>
                  <a:moveTo>
                    <a:pt x="1559" y="743"/>
                  </a:moveTo>
                  <a:cubicBezTo>
                    <a:pt x="1551" y="740"/>
                    <a:pt x="1551" y="749"/>
                    <a:pt x="1554" y="752"/>
                  </a:cubicBezTo>
                  <a:cubicBezTo>
                    <a:pt x="1556" y="752"/>
                    <a:pt x="1557" y="752"/>
                    <a:pt x="1559" y="752"/>
                  </a:cubicBezTo>
                  <a:cubicBezTo>
                    <a:pt x="1561" y="749"/>
                    <a:pt x="1560" y="747"/>
                    <a:pt x="1559" y="743"/>
                  </a:cubicBezTo>
                  <a:close/>
                  <a:moveTo>
                    <a:pt x="1676" y="743"/>
                  </a:moveTo>
                  <a:cubicBezTo>
                    <a:pt x="1676" y="746"/>
                    <a:pt x="1675" y="749"/>
                    <a:pt x="1678" y="749"/>
                  </a:cubicBezTo>
                  <a:cubicBezTo>
                    <a:pt x="1677" y="747"/>
                    <a:pt x="1679" y="743"/>
                    <a:pt x="1676" y="743"/>
                  </a:cubicBezTo>
                  <a:close/>
                  <a:moveTo>
                    <a:pt x="1012" y="752"/>
                  </a:moveTo>
                  <a:cubicBezTo>
                    <a:pt x="1012" y="761"/>
                    <a:pt x="1021" y="761"/>
                    <a:pt x="1029" y="763"/>
                  </a:cubicBezTo>
                  <a:cubicBezTo>
                    <a:pt x="1027" y="755"/>
                    <a:pt x="1019" y="754"/>
                    <a:pt x="1012" y="752"/>
                  </a:cubicBezTo>
                  <a:close/>
                  <a:moveTo>
                    <a:pt x="1031" y="767"/>
                  </a:moveTo>
                  <a:cubicBezTo>
                    <a:pt x="1025" y="778"/>
                    <a:pt x="1040" y="782"/>
                    <a:pt x="1046" y="776"/>
                  </a:cubicBezTo>
                  <a:cubicBezTo>
                    <a:pt x="1045" y="769"/>
                    <a:pt x="1039" y="767"/>
                    <a:pt x="1031" y="767"/>
                  </a:cubicBezTo>
                  <a:close/>
                  <a:moveTo>
                    <a:pt x="1581" y="1055"/>
                  </a:moveTo>
                  <a:cubicBezTo>
                    <a:pt x="1581" y="1036"/>
                    <a:pt x="1576" y="1014"/>
                    <a:pt x="1569" y="999"/>
                  </a:cubicBezTo>
                  <a:cubicBezTo>
                    <a:pt x="1556" y="993"/>
                    <a:pt x="1559" y="974"/>
                    <a:pt x="1555" y="960"/>
                  </a:cubicBezTo>
                  <a:cubicBezTo>
                    <a:pt x="1564" y="957"/>
                    <a:pt x="1561" y="938"/>
                    <a:pt x="1557" y="932"/>
                  </a:cubicBezTo>
                  <a:cubicBezTo>
                    <a:pt x="1555" y="935"/>
                    <a:pt x="1552" y="938"/>
                    <a:pt x="1550" y="941"/>
                  </a:cubicBezTo>
                  <a:cubicBezTo>
                    <a:pt x="1548" y="936"/>
                    <a:pt x="1554" y="933"/>
                    <a:pt x="1555" y="928"/>
                  </a:cubicBezTo>
                  <a:cubicBezTo>
                    <a:pt x="1552" y="925"/>
                    <a:pt x="1547" y="924"/>
                    <a:pt x="1546" y="919"/>
                  </a:cubicBezTo>
                  <a:cubicBezTo>
                    <a:pt x="1551" y="919"/>
                    <a:pt x="1548" y="912"/>
                    <a:pt x="1550" y="910"/>
                  </a:cubicBezTo>
                  <a:cubicBezTo>
                    <a:pt x="1549" y="908"/>
                    <a:pt x="1546" y="909"/>
                    <a:pt x="1546" y="908"/>
                  </a:cubicBezTo>
                  <a:cubicBezTo>
                    <a:pt x="1548" y="903"/>
                    <a:pt x="1547" y="896"/>
                    <a:pt x="1542" y="895"/>
                  </a:cubicBezTo>
                  <a:cubicBezTo>
                    <a:pt x="1544" y="888"/>
                    <a:pt x="1540" y="879"/>
                    <a:pt x="1537" y="874"/>
                  </a:cubicBezTo>
                  <a:cubicBezTo>
                    <a:pt x="1532" y="875"/>
                    <a:pt x="1535" y="884"/>
                    <a:pt x="1527" y="882"/>
                  </a:cubicBezTo>
                  <a:cubicBezTo>
                    <a:pt x="1524" y="885"/>
                    <a:pt x="1525" y="892"/>
                    <a:pt x="1523" y="896"/>
                  </a:cubicBezTo>
                  <a:cubicBezTo>
                    <a:pt x="1524" y="891"/>
                    <a:pt x="1522" y="889"/>
                    <a:pt x="1522" y="885"/>
                  </a:cubicBezTo>
                  <a:cubicBezTo>
                    <a:pt x="1517" y="887"/>
                    <a:pt x="1514" y="882"/>
                    <a:pt x="1512" y="879"/>
                  </a:cubicBezTo>
                  <a:cubicBezTo>
                    <a:pt x="1514" y="878"/>
                    <a:pt x="1517" y="878"/>
                    <a:pt x="1518" y="877"/>
                  </a:cubicBezTo>
                  <a:cubicBezTo>
                    <a:pt x="1521" y="869"/>
                    <a:pt x="1518" y="865"/>
                    <a:pt x="1515" y="860"/>
                  </a:cubicBezTo>
                  <a:cubicBezTo>
                    <a:pt x="1523" y="842"/>
                    <a:pt x="1502" y="838"/>
                    <a:pt x="1497" y="827"/>
                  </a:cubicBezTo>
                  <a:cubicBezTo>
                    <a:pt x="1500" y="828"/>
                    <a:pt x="1502" y="830"/>
                    <a:pt x="1507" y="829"/>
                  </a:cubicBezTo>
                  <a:cubicBezTo>
                    <a:pt x="1507" y="826"/>
                    <a:pt x="1507" y="824"/>
                    <a:pt x="1506" y="821"/>
                  </a:cubicBezTo>
                  <a:cubicBezTo>
                    <a:pt x="1502" y="822"/>
                    <a:pt x="1501" y="820"/>
                    <a:pt x="1498" y="819"/>
                  </a:cubicBezTo>
                  <a:cubicBezTo>
                    <a:pt x="1496" y="819"/>
                    <a:pt x="1497" y="823"/>
                    <a:pt x="1494" y="822"/>
                  </a:cubicBezTo>
                  <a:cubicBezTo>
                    <a:pt x="1484" y="819"/>
                    <a:pt x="1477" y="823"/>
                    <a:pt x="1469" y="817"/>
                  </a:cubicBezTo>
                  <a:cubicBezTo>
                    <a:pt x="1465" y="814"/>
                    <a:pt x="1464" y="808"/>
                    <a:pt x="1458" y="814"/>
                  </a:cubicBezTo>
                  <a:cubicBezTo>
                    <a:pt x="1457" y="820"/>
                    <a:pt x="1461" y="821"/>
                    <a:pt x="1460" y="828"/>
                  </a:cubicBezTo>
                  <a:cubicBezTo>
                    <a:pt x="1461" y="830"/>
                    <a:pt x="1466" y="829"/>
                    <a:pt x="1466" y="833"/>
                  </a:cubicBezTo>
                  <a:cubicBezTo>
                    <a:pt x="1462" y="840"/>
                    <a:pt x="1468" y="844"/>
                    <a:pt x="1466" y="854"/>
                  </a:cubicBezTo>
                  <a:cubicBezTo>
                    <a:pt x="1456" y="857"/>
                    <a:pt x="1451" y="864"/>
                    <a:pt x="1436" y="862"/>
                  </a:cubicBezTo>
                  <a:cubicBezTo>
                    <a:pt x="1433" y="864"/>
                    <a:pt x="1431" y="868"/>
                    <a:pt x="1426" y="869"/>
                  </a:cubicBezTo>
                  <a:cubicBezTo>
                    <a:pt x="1418" y="865"/>
                    <a:pt x="1419" y="861"/>
                    <a:pt x="1418" y="851"/>
                  </a:cubicBezTo>
                  <a:cubicBezTo>
                    <a:pt x="1415" y="830"/>
                    <a:pt x="1420" y="808"/>
                    <a:pt x="1416" y="790"/>
                  </a:cubicBezTo>
                  <a:cubicBezTo>
                    <a:pt x="1416" y="787"/>
                    <a:pt x="1418" y="786"/>
                    <a:pt x="1419" y="783"/>
                  </a:cubicBezTo>
                  <a:cubicBezTo>
                    <a:pt x="1416" y="778"/>
                    <a:pt x="1412" y="769"/>
                    <a:pt x="1405" y="776"/>
                  </a:cubicBezTo>
                  <a:cubicBezTo>
                    <a:pt x="1404" y="786"/>
                    <a:pt x="1396" y="797"/>
                    <a:pt x="1394" y="809"/>
                  </a:cubicBezTo>
                  <a:cubicBezTo>
                    <a:pt x="1391" y="804"/>
                    <a:pt x="1388" y="808"/>
                    <a:pt x="1382" y="808"/>
                  </a:cubicBezTo>
                  <a:cubicBezTo>
                    <a:pt x="1377" y="812"/>
                    <a:pt x="1380" y="819"/>
                    <a:pt x="1378" y="826"/>
                  </a:cubicBezTo>
                  <a:cubicBezTo>
                    <a:pt x="1377" y="832"/>
                    <a:pt x="1370" y="835"/>
                    <a:pt x="1369" y="840"/>
                  </a:cubicBezTo>
                  <a:cubicBezTo>
                    <a:pt x="1366" y="851"/>
                    <a:pt x="1369" y="858"/>
                    <a:pt x="1360" y="862"/>
                  </a:cubicBezTo>
                  <a:cubicBezTo>
                    <a:pt x="1353" y="864"/>
                    <a:pt x="1349" y="860"/>
                    <a:pt x="1342" y="866"/>
                  </a:cubicBezTo>
                  <a:cubicBezTo>
                    <a:pt x="1342" y="871"/>
                    <a:pt x="1340" y="871"/>
                    <a:pt x="1342" y="874"/>
                  </a:cubicBezTo>
                  <a:cubicBezTo>
                    <a:pt x="1340" y="876"/>
                    <a:pt x="1337" y="876"/>
                    <a:pt x="1335" y="877"/>
                  </a:cubicBezTo>
                  <a:cubicBezTo>
                    <a:pt x="1334" y="880"/>
                    <a:pt x="1334" y="884"/>
                    <a:pt x="1334" y="887"/>
                  </a:cubicBezTo>
                  <a:cubicBezTo>
                    <a:pt x="1331" y="881"/>
                    <a:pt x="1326" y="888"/>
                    <a:pt x="1322" y="888"/>
                  </a:cubicBezTo>
                  <a:cubicBezTo>
                    <a:pt x="1321" y="893"/>
                    <a:pt x="1324" y="894"/>
                    <a:pt x="1325" y="896"/>
                  </a:cubicBezTo>
                  <a:cubicBezTo>
                    <a:pt x="1319" y="898"/>
                    <a:pt x="1319" y="906"/>
                    <a:pt x="1311" y="907"/>
                  </a:cubicBezTo>
                  <a:cubicBezTo>
                    <a:pt x="1310" y="909"/>
                    <a:pt x="1309" y="912"/>
                    <a:pt x="1308" y="915"/>
                  </a:cubicBezTo>
                  <a:cubicBezTo>
                    <a:pt x="1305" y="915"/>
                    <a:pt x="1304" y="917"/>
                    <a:pt x="1302" y="917"/>
                  </a:cubicBezTo>
                  <a:cubicBezTo>
                    <a:pt x="1297" y="923"/>
                    <a:pt x="1300" y="933"/>
                    <a:pt x="1299" y="942"/>
                  </a:cubicBezTo>
                  <a:cubicBezTo>
                    <a:pt x="1298" y="946"/>
                    <a:pt x="1294" y="949"/>
                    <a:pt x="1294" y="953"/>
                  </a:cubicBezTo>
                  <a:cubicBezTo>
                    <a:pt x="1293" y="960"/>
                    <a:pt x="1297" y="971"/>
                    <a:pt x="1298" y="983"/>
                  </a:cubicBezTo>
                  <a:cubicBezTo>
                    <a:pt x="1298" y="992"/>
                    <a:pt x="1297" y="1002"/>
                    <a:pt x="1300" y="1008"/>
                  </a:cubicBezTo>
                  <a:cubicBezTo>
                    <a:pt x="1301" y="1011"/>
                    <a:pt x="1304" y="1012"/>
                    <a:pt x="1305" y="1014"/>
                  </a:cubicBezTo>
                  <a:cubicBezTo>
                    <a:pt x="1302" y="1024"/>
                    <a:pt x="1309" y="1029"/>
                    <a:pt x="1309" y="1038"/>
                  </a:cubicBezTo>
                  <a:cubicBezTo>
                    <a:pt x="1309" y="1039"/>
                    <a:pt x="1307" y="1042"/>
                    <a:pt x="1307" y="1043"/>
                  </a:cubicBezTo>
                  <a:cubicBezTo>
                    <a:pt x="1306" y="1051"/>
                    <a:pt x="1310" y="1059"/>
                    <a:pt x="1310" y="1066"/>
                  </a:cubicBezTo>
                  <a:cubicBezTo>
                    <a:pt x="1310" y="1071"/>
                    <a:pt x="1306" y="1075"/>
                    <a:pt x="1307" y="1080"/>
                  </a:cubicBezTo>
                  <a:cubicBezTo>
                    <a:pt x="1308" y="1085"/>
                    <a:pt x="1315" y="1089"/>
                    <a:pt x="1320" y="1089"/>
                  </a:cubicBezTo>
                  <a:cubicBezTo>
                    <a:pt x="1319" y="1099"/>
                    <a:pt x="1324" y="1104"/>
                    <a:pt x="1325" y="1112"/>
                  </a:cubicBezTo>
                  <a:cubicBezTo>
                    <a:pt x="1333" y="1111"/>
                    <a:pt x="1334" y="1105"/>
                    <a:pt x="1340" y="1103"/>
                  </a:cubicBezTo>
                  <a:cubicBezTo>
                    <a:pt x="1339" y="1107"/>
                    <a:pt x="1340" y="1114"/>
                    <a:pt x="1344" y="1119"/>
                  </a:cubicBezTo>
                  <a:cubicBezTo>
                    <a:pt x="1350" y="1118"/>
                    <a:pt x="1354" y="1117"/>
                    <a:pt x="1357" y="1122"/>
                  </a:cubicBezTo>
                  <a:cubicBezTo>
                    <a:pt x="1362" y="1119"/>
                    <a:pt x="1370" y="1120"/>
                    <a:pt x="1374" y="1116"/>
                  </a:cubicBezTo>
                  <a:cubicBezTo>
                    <a:pt x="1376" y="1113"/>
                    <a:pt x="1374" y="1110"/>
                    <a:pt x="1374" y="1105"/>
                  </a:cubicBezTo>
                  <a:cubicBezTo>
                    <a:pt x="1377" y="1102"/>
                    <a:pt x="1382" y="1100"/>
                    <a:pt x="1383" y="1095"/>
                  </a:cubicBezTo>
                  <a:cubicBezTo>
                    <a:pt x="1385" y="1095"/>
                    <a:pt x="1387" y="1096"/>
                    <a:pt x="1390" y="1096"/>
                  </a:cubicBezTo>
                  <a:cubicBezTo>
                    <a:pt x="1392" y="1092"/>
                    <a:pt x="1388" y="1082"/>
                    <a:pt x="1396" y="1083"/>
                  </a:cubicBezTo>
                  <a:cubicBezTo>
                    <a:pt x="1393" y="1089"/>
                    <a:pt x="1393" y="1098"/>
                    <a:pt x="1400" y="1098"/>
                  </a:cubicBezTo>
                  <a:cubicBezTo>
                    <a:pt x="1398" y="1083"/>
                    <a:pt x="1403" y="1071"/>
                    <a:pt x="1400" y="1061"/>
                  </a:cubicBezTo>
                  <a:cubicBezTo>
                    <a:pt x="1409" y="1068"/>
                    <a:pt x="1402" y="1082"/>
                    <a:pt x="1408" y="1092"/>
                  </a:cubicBezTo>
                  <a:cubicBezTo>
                    <a:pt x="1407" y="1095"/>
                    <a:pt x="1403" y="1097"/>
                    <a:pt x="1405" y="1101"/>
                  </a:cubicBezTo>
                  <a:cubicBezTo>
                    <a:pt x="1410" y="1101"/>
                    <a:pt x="1411" y="1101"/>
                    <a:pt x="1414" y="1099"/>
                  </a:cubicBezTo>
                  <a:cubicBezTo>
                    <a:pt x="1409" y="1091"/>
                    <a:pt x="1420" y="1086"/>
                    <a:pt x="1425" y="1085"/>
                  </a:cubicBezTo>
                  <a:cubicBezTo>
                    <a:pt x="1426" y="1082"/>
                    <a:pt x="1425" y="1079"/>
                    <a:pt x="1427" y="1076"/>
                  </a:cubicBezTo>
                  <a:cubicBezTo>
                    <a:pt x="1435" y="1075"/>
                    <a:pt x="1440" y="1076"/>
                    <a:pt x="1447" y="1075"/>
                  </a:cubicBezTo>
                  <a:cubicBezTo>
                    <a:pt x="1456" y="1082"/>
                    <a:pt x="1462" y="1092"/>
                    <a:pt x="1465" y="1105"/>
                  </a:cubicBezTo>
                  <a:cubicBezTo>
                    <a:pt x="1473" y="1104"/>
                    <a:pt x="1471" y="1113"/>
                    <a:pt x="1473" y="1118"/>
                  </a:cubicBezTo>
                  <a:cubicBezTo>
                    <a:pt x="1475" y="1122"/>
                    <a:pt x="1479" y="1122"/>
                    <a:pt x="1479" y="1126"/>
                  </a:cubicBezTo>
                  <a:cubicBezTo>
                    <a:pt x="1480" y="1132"/>
                    <a:pt x="1473" y="1139"/>
                    <a:pt x="1475" y="1146"/>
                  </a:cubicBezTo>
                  <a:cubicBezTo>
                    <a:pt x="1481" y="1150"/>
                    <a:pt x="1484" y="1156"/>
                    <a:pt x="1486" y="1164"/>
                  </a:cubicBezTo>
                  <a:cubicBezTo>
                    <a:pt x="1486" y="1166"/>
                    <a:pt x="1491" y="1164"/>
                    <a:pt x="1491" y="1167"/>
                  </a:cubicBezTo>
                  <a:cubicBezTo>
                    <a:pt x="1490" y="1178"/>
                    <a:pt x="1489" y="1185"/>
                    <a:pt x="1492" y="1195"/>
                  </a:cubicBezTo>
                  <a:cubicBezTo>
                    <a:pt x="1495" y="1195"/>
                    <a:pt x="1499" y="1197"/>
                    <a:pt x="1506" y="1198"/>
                  </a:cubicBezTo>
                  <a:cubicBezTo>
                    <a:pt x="1510" y="1193"/>
                    <a:pt x="1509" y="1192"/>
                    <a:pt x="1508" y="1185"/>
                  </a:cubicBezTo>
                  <a:cubicBezTo>
                    <a:pt x="1514" y="1178"/>
                    <a:pt x="1514" y="1168"/>
                    <a:pt x="1520" y="1161"/>
                  </a:cubicBezTo>
                  <a:cubicBezTo>
                    <a:pt x="1523" y="1159"/>
                    <a:pt x="1527" y="1158"/>
                    <a:pt x="1530" y="1155"/>
                  </a:cubicBezTo>
                  <a:cubicBezTo>
                    <a:pt x="1531" y="1154"/>
                    <a:pt x="1530" y="1152"/>
                    <a:pt x="1531" y="1150"/>
                  </a:cubicBezTo>
                  <a:cubicBezTo>
                    <a:pt x="1532" y="1148"/>
                    <a:pt x="1536" y="1145"/>
                    <a:pt x="1539" y="1142"/>
                  </a:cubicBezTo>
                  <a:cubicBezTo>
                    <a:pt x="1544" y="1134"/>
                    <a:pt x="1542" y="1131"/>
                    <a:pt x="1550" y="1129"/>
                  </a:cubicBezTo>
                  <a:cubicBezTo>
                    <a:pt x="1552" y="1117"/>
                    <a:pt x="1566" y="1116"/>
                    <a:pt x="1565" y="1102"/>
                  </a:cubicBezTo>
                  <a:cubicBezTo>
                    <a:pt x="1563" y="1101"/>
                    <a:pt x="1561" y="1105"/>
                    <a:pt x="1561" y="1103"/>
                  </a:cubicBezTo>
                  <a:cubicBezTo>
                    <a:pt x="1566" y="1095"/>
                    <a:pt x="1575" y="1091"/>
                    <a:pt x="1574" y="1078"/>
                  </a:cubicBezTo>
                  <a:cubicBezTo>
                    <a:pt x="1581" y="1073"/>
                    <a:pt x="1583" y="1059"/>
                    <a:pt x="1583" y="1051"/>
                  </a:cubicBezTo>
                  <a:cubicBezTo>
                    <a:pt x="1581" y="1051"/>
                    <a:pt x="1583" y="1054"/>
                    <a:pt x="1581" y="1055"/>
                  </a:cubicBezTo>
                  <a:close/>
                  <a:moveTo>
                    <a:pt x="1508" y="774"/>
                  </a:moveTo>
                  <a:cubicBezTo>
                    <a:pt x="1505" y="780"/>
                    <a:pt x="1512" y="784"/>
                    <a:pt x="1516" y="787"/>
                  </a:cubicBezTo>
                  <a:cubicBezTo>
                    <a:pt x="1516" y="780"/>
                    <a:pt x="1513" y="776"/>
                    <a:pt x="1508" y="774"/>
                  </a:cubicBezTo>
                  <a:close/>
                  <a:moveTo>
                    <a:pt x="1706" y="787"/>
                  </a:moveTo>
                  <a:cubicBezTo>
                    <a:pt x="1705" y="795"/>
                    <a:pt x="1703" y="802"/>
                    <a:pt x="1700" y="808"/>
                  </a:cubicBezTo>
                  <a:cubicBezTo>
                    <a:pt x="1697" y="806"/>
                    <a:pt x="1698" y="806"/>
                    <a:pt x="1696" y="803"/>
                  </a:cubicBezTo>
                  <a:cubicBezTo>
                    <a:pt x="1697" y="809"/>
                    <a:pt x="1694" y="820"/>
                    <a:pt x="1690" y="816"/>
                  </a:cubicBezTo>
                  <a:cubicBezTo>
                    <a:pt x="1691" y="824"/>
                    <a:pt x="1689" y="828"/>
                    <a:pt x="1689" y="835"/>
                  </a:cubicBezTo>
                  <a:cubicBezTo>
                    <a:pt x="1687" y="834"/>
                    <a:pt x="1687" y="832"/>
                    <a:pt x="1685" y="832"/>
                  </a:cubicBezTo>
                  <a:cubicBezTo>
                    <a:pt x="1684" y="835"/>
                    <a:pt x="1685" y="839"/>
                    <a:pt x="1683" y="840"/>
                  </a:cubicBezTo>
                  <a:cubicBezTo>
                    <a:pt x="1681" y="837"/>
                    <a:pt x="1683" y="829"/>
                    <a:pt x="1680" y="827"/>
                  </a:cubicBezTo>
                  <a:cubicBezTo>
                    <a:pt x="1677" y="832"/>
                    <a:pt x="1673" y="839"/>
                    <a:pt x="1675" y="845"/>
                  </a:cubicBezTo>
                  <a:cubicBezTo>
                    <a:pt x="1677" y="846"/>
                    <a:pt x="1678" y="842"/>
                    <a:pt x="1679" y="845"/>
                  </a:cubicBezTo>
                  <a:cubicBezTo>
                    <a:pt x="1674" y="855"/>
                    <a:pt x="1676" y="872"/>
                    <a:pt x="1671" y="885"/>
                  </a:cubicBezTo>
                  <a:cubicBezTo>
                    <a:pt x="1670" y="880"/>
                    <a:pt x="1664" y="879"/>
                    <a:pt x="1661" y="875"/>
                  </a:cubicBezTo>
                  <a:cubicBezTo>
                    <a:pt x="1660" y="877"/>
                    <a:pt x="1659" y="879"/>
                    <a:pt x="1657" y="880"/>
                  </a:cubicBezTo>
                  <a:cubicBezTo>
                    <a:pt x="1655" y="876"/>
                    <a:pt x="1652" y="874"/>
                    <a:pt x="1649" y="872"/>
                  </a:cubicBezTo>
                  <a:cubicBezTo>
                    <a:pt x="1649" y="869"/>
                    <a:pt x="1650" y="865"/>
                    <a:pt x="1648" y="863"/>
                  </a:cubicBezTo>
                  <a:cubicBezTo>
                    <a:pt x="1643" y="867"/>
                    <a:pt x="1642" y="863"/>
                    <a:pt x="1637" y="862"/>
                  </a:cubicBezTo>
                  <a:cubicBezTo>
                    <a:pt x="1635" y="865"/>
                    <a:pt x="1638" y="874"/>
                    <a:pt x="1633" y="874"/>
                  </a:cubicBezTo>
                  <a:cubicBezTo>
                    <a:pt x="1633" y="870"/>
                    <a:pt x="1633" y="871"/>
                    <a:pt x="1633" y="866"/>
                  </a:cubicBezTo>
                  <a:cubicBezTo>
                    <a:pt x="1629" y="865"/>
                    <a:pt x="1628" y="864"/>
                    <a:pt x="1625" y="867"/>
                  </a:cubicBezTo>
                  <a:cubicBezTo>
                    <a:pt x="1625" y="864"/>
                    <a:pt x="1623" y="863"/>
                    <a:pt x="1621" y="862"/>
                  </a:cubicBezTo>
                  <a:cubicBezTo>
                    <a:pt x="1620" y="864"/>
                    <a:pt x="1619" y="871"/>
                    <a:pt x="1621" y="873"/>
                  </a:cubicBezTo>
                  <a:cubicBezTo>
                    <a:pt x="1624" y="874"/>
                    <a:pt x="1623" y="871"/>
                    <a:pt x="1625" y="870"/>
                  </a:cubicBezTo>
                  <a:cubicBezTo>
                    <a:pt x="1627" y="874"/>
                    <a:pt x="1623" y="876"/>
                    <a:pt x="1623" y="880"/>
                  </a:cubicBezTo>
                  <a:cubicBezTo>
                    <a:pt x="1623" y="882"/>
                    <a:pt x="1626" y="882"/>
                    <a:pt x="1626" y="885"/>
                  </a:cubicBezTo>
                  <a:cubicBezTo>
                    <a:pt x="1629" y="884"/>
                    <a:pt x="1630" y="882"/>
                    <a:pt x="1634" y="882"/>
                  </a:cubicBezTo>
                  <a:cubicBezTo>
                    <a:pt x="1637" y="885"/>
                    <a:pt x="1639" y="889"/>
                    <a:pt x="1644" y="890"/>
                  </a:cubicBezTo>
                  <a:cubicBezTo>
                    <a:pt x="1648" y="891"/>
                    <a:pt x="1647" y="887"/>
                    <a:pt x="1650" y="887"/>
                  </a:cubicBezTo>
                  <a:cubicBezTo>
                    <a:pt x="1653" y="893"/>
                    <a:pt x="1658" y="898"/>
                    <a:pt x="1664" y="897"/>
                  </a:cubicBezTo>
                  <a:cubicBezTo>
                    <a:pt x="1665" y="899"/>
                    <a:pt x="1665" y="903"/>
                    <a:pt x="1667" y="904"/>
                  </a:cubicBezTo>
                  <a:cubicBezTo>
                    <a:pt x="1667" y="901"/>
                    <a:pt x="1668" y="899"/>
                    <a:pt x="1669" y="898"/>
                  </a:cubicBezTo>
                  <a:cubicBezTo>
                    <a:pt x="1669" y="900"/>
                    <a:pt x="1670" y="901"/>
                    <a:pt x="1671" y="902"/>
                  </a:cubicBezTo>
                  <a:cubicBezTo>
                    <a:pt x="1672" y="899"/>
                    <a:pt x="1669" y="888"/>
                    <a:pt x="1673" y="886"/>
                  </a:cubicBezTo>
                  <a:cubicBezTo>
                    <a:pt x="1673" y="890"/>
                    <a:pt x="1676" y="891"/>
                    <a:pt x="1677" y="894"/>
                  </a:cubicBezTo>
                  <a:cubicBezTo>
                    <a:pt x="1678" y="889"/>
                    <a:pt x="1683" y="887"/>
                    <a:pt x="1686" y="884"/>
                  </a:cubicBezTo>
                  <a:cubicBezTo>
                    <a:pt x="1692" y="874"/>
                    <a:pt x="1693" y="862"/>
                    <a:pt x="1697" y="850"/>
                  </a:cubicBezTo>
                  <a:cubicBezTo>
                    <a:pt x="1703" y="831"/>
                    <a:pt x="1713" y="807"/>
                    <a:pt x="1706" y="787"/>
                  </a:cubicBezTo>
                  <a:close/>
                  <a:moveTo>
                    <a:pt x="1682" y="843"/>
                  </a:moveTo>
                  <a:cubicBezTo>
                    <a:pt x="1680" y="843"/>
                    <a:pt x="1678" y="840"/>
                    <a:pt x="1680" y="839"/>
                  </a:cubicBezTo>
                  <a:cubicBezTo>
                    <a:pt x="1682" y="839"/>
                    <a:pt x="1682" y="841"/>
                    <a:pt x="1682" y="843"/>
                  </a:cubicBezTo>
                  <a:close/>
                  <a:moveTo>
                    <a:pt x="1550" y="804"/>
                  </a:moveTo>
                  <a:cubicBezTo>
                    <a:pt x="1553" y="805"/>
                    <a:pt x="1554" y="808"/>
                    <a:pt x="1557" y="810"/>
                  </a:cubicBezTo>
                  <a:cubicBezTo>
                    <a:pt x="1557" y="807"/>
                    <a:pt x="1557" y="804"/>
                    <a:pt x="1556" y="803"/>
                  </a:cubicBezTo>
                  <a:cubicBezTo>
                    <a:pt x="1554" y="804"/>
                    <a:pt x="1550" y="802"/>
                    <a:pt x="1550" y="804"/>
                  </a:cubicBezTo>
                  <a:close/>
                  <a:moveTo>
                    <a:pt x="1565" y="849"/>
                  </a:moveTo>
                  <a:cubicBezTo>
                    <a:pt x="1570" y="830"/>
                    <a:pt x="1554" y="815"/>
                    <a:pt x="1543" y="805"/>
                  </a:cubicBezTo>
                  <a:cubicBezTo>
                    <a:pt x="1542" y="811"/>
                    <a:pt x="1547" y="818"/>
                    <a:pt x="1548" y="824"/>
                  </a:cubicBezTo>
                  <a:cubicBezTo>
                    <a:pt x="1560" y="827"/>
                    <a:pt x="1556" y="844"/>
                    <a:pt x="1565" y="849"/>
                  </a:cubicBezTo>
                  <a:close/>
                  <a:moveTo>
                    <a:pt x="1596" y="815"/>
                  </a:moveTo>
                  <a:cubicBezTo>
                    <a:pt x="1596" y="812"/>
                    <a:pt x="1597" y="807"/>
                    <a:pt x="1594" y="807"/>
                  </a:cubicBezTo>
                  <a:cubicBezTo>
                    <a:pt x="1595" y="809"/>
                    <a:pt x="1592" y="815"/>
                    <a:pt x="1596" y="815"/>
                  </a:cubicBezTo>
                  <a:close/>
                  <a:moveTo>
                    <a:pt x="1686" y="817"/>
                  </a:moveTo>
                  <a:cubicBezTo>
                    <a:pt x="1687" y="815"/>
                    <a:pt x="1689" y="811"/>
                    <a:pt x="1685" y="811"/>
                  </a:cubicBezTo>
                  <a:cubicBezTo>
                    <a:pt x="1686" y="813"/>
                    <a:pt x="1684" y="817"/>
                    <a:pt x="1686" y="817"/>
                  </a:cubicBezTo>
                  <a:close/>
                  <a:moveTo>
                    <a:pt x="1584" y="835"/>
                  </a:moveTo>
                  <a:cubicBezTo>
                    <a:pt x="1582" y="832"/>
                    <a:pt x="1582" y="829"/>
                    <a:pt x="1577" y="830"/>
                  </a:cubicBezTo>
                  <a:cubicBezTo>
                    <a:pt x="1577" y="826"/>
                    <a:pt x="1575" y="823"/>
                    <a:pt x="1572" y="821"/>
                  </a:cubicBezTo>
                  <a:cubicBezTo>
                    <a:pt x="1571" y="837"/>
                    <a:pt x="1586" y="836"/>
                    <a:pt x="1589" y="848"/>
                  </a:cubicBezTo>
                  <a:cubicBezTo>
                    <a:pt x="1593" y="849"/>
                    <a:pt x="1592" y="849"/>
                    <a:pt x="1596" y="849"/>
                  </a:cubicBezTo>
                  <a:cubicBezTo>
                    <a:pt x="1593" y="844"/>
                    <a:pt x="1591" y="838"/>
                    <a:pt x="1588" y="833"/>
                  </a:cubicBezTo>
                  <a:cubicBezTo>
                    <a:pt x="1585" y="832"/>
                    <a:pt x="1586" y="834"/>
                    <a:pt x="1584" y="835"/>
                  </a:cubicBezTo>
                  <a:close/>
                  <a:moveTo>
                    <a:pt x="1190" y="823"/>
                  </a:moveTo>
                  <a:cubicBezTo>
                    <a:pt x="1178" y="826"/>
                    <a:pt x="1171" y="835"/>
                    <a:pt x="1162" y="841"/>
                  </a:cubicBezTo>
                  <a:cubicBezTo>
                    <a:pt x="1176" y="843"/>
                    <a:pt x="1186" y="834"/>
                    <a:pt x="1190" y="823"/>
                  </a:cubicBezTo>
                  <a:close/>
                  <a:moveTo>
                    <a:pt x="1513" y="836"/>
                  </a:moveTo>
                  <a:cubicBezTo>
                    <a:pt x="1515" y="833"/>
                    <a:pt x="1512" y="828"/>
                    <a:pt x="1510" y="827"/>
                  </a:cubicBezTo>
                  <a:cubicBezTo>
                    <a:pt x="1508" y="829"/>
                    <a:pt x="1509" y="835"/>
                    <a:pt x="1513" y="836"/>
                  </a:cubicBezTo>
                  <a:close/>
                  <a:moveTo>
                    <a:pt x="1669" y="831"/>
                  </a:moveTo>
                  <a:cubicBezTo>
                    <a:pt x="1667" y="834"/>
                    <a:pt x="1665" y="841"/>
                    <a:pt x="1671" y="841"/>
                  </a:cubicBezTo>
                  <a:cubicBezTo>
                    <a:pt x="1672" y="839"/>
                    <a:pt x="1674" y="830"/>
                    <a:pt x="1669" y="831"/>
                  </a:cubicBezTo>
                  <a:close/>
                  <a:moveTo>
                    <a:pt x="1704" y="836"/>
                  </a:moveTo>
                  <a:cubicBezTo>
                    <a:pt x="1705" y="840"/>
                    <a:pt x="1701" y="844"/>
                    <a:pt x="1704" y="847"/>
                  </a:cubicBezTo>
                  <a:cubicBezTo>
                    <a:pt x="1703" y="843"/>
                    <a:pt x="1708" y="837"/>
                    <a:pt x="1704" y="836"/>
                  </a:cubicBezTo>
                  <a:close/>
                  <a:moveTo>
                    <a:pt x="1607" y="846"/>
                  </a:moveTo>
                  <a:cubicBezTo>
                    <a:pt x="1604" y="845"/>
                    <a:pt x="1603" y="843"/>
                    <a:pt x="1600" y="842"/>
                  </a:cubicBezTo>
                  <a:cubicBezTo>
                    <a:pt x="1599" y="845"/>
                    <a:pt x="1598" y="851"/>
                    <a:pt x="1600" y="853"/>
                  </a:cubicBezTo>
                  <a:cubicBezTo>
                    <a:pt x="1604" y="853"/>
                    <a:pt x="1606" y="850"/>
                    <a:pt x="1607" y="846"/>
                  </a:cubicBezTo>
                  <a:close/>
                  <a:moveTo>
                    <a:pt x="1631" y="848"/>
                  </a:moveTo>
                  <a:cubicBezTo>
                    <a:pt x="1632" y="853"/>
                    <a:pt x="1632" y="858"/>
                    <a:pt x="1636" y="861"/>
                  </a:cubicBezTo>
                  <a:cubicBezTo>
                    <a:pt x="1638" y="856"/>
                    <a:pt x="1635" y="849"/>
                    <a:pt x="1631" y="848"/>
                  </a:cubicBezTo>
                  <a:close/>
                  <a:moveTo>
                    <a:pt x="1590" y="854"/>
                  </a:moveTo>
                  <a:cubicBezTo>
                    <a:pt x="1588" y="856"/>
                    <a:pt x="1585" y="858"/>
                    <a:pt x="1585" y="862"/>
                  </a:cubicBezTo>
                  <a:cubicBezTo>
                    <a:pt x="1586" y="863"/>
                    <a:pt x="1587" y="865"/>
                    <a:pt x="1589" y="865"/>
                  </a:cubicBezTo>
                  <a:cubicBezTo>
                    <a:pt x="1591" y="860"/>
                    <a:pt x="1592" y="864"/>
                    <a:pt x="1595" y="865"/>
                  </a:cubicBezTo>
                  <a:cubicBezTo>
                    <a:pt x="1597" y="865"/>
                    <a:pt x="1598" y="863"/>
                    <a:pt x="1598" y="861"/>
                  </a:cubicBezTo>
                  <a:cubicBezTo>
                    <a:pt x="1596" y="858"/>
                    <a:pt x="1593" y="856"/>
                    <a:pt x="1590" y="854"/>
                  </a:cubicBezTo>
                  <a:close/>
                  <a:moveTo>
                    <a:pt x="1604" y="854"/>
                  </a:moveTo>
                  <a:cubicBezTo>
                    <a:pt x="1600" y="860"/>
                    <a:pt x="1606" y="864"/>
                    <a:pt x="1609" y="867"/>
                  </a:cubicBezTo>
                  <a:cubicBezTo>
                    <a:pt x="1610" y="863"/>
                    <a:pt x="1612" y="867"/>
                    <a:pt x="1614" y="867"/>
                  </a:cubicBezTo>
                  <a:cubicBezTo>
                    <a:pt x="1614" y="863"/>
                    <a:pt x="1613" y="859"/>
                    <a:pt x="1612" y="856"/>
                  </a:cubicBezTo>
                  <a:cubicBezTo>
                    <a:pt x="1608" y="857"/>
                    <a:pt x="1608" y="855"/>
                    <a:pt x="1604" y="854"/>
                  </a:cubicBezTo>
                  <a:close/>
                  <a:moveTo>
                    <a:pt x="1616" y="858"/>
                  </a:moveTo>
                  <a:cubicBezTo>
                    <a:pt x="1615" y="860"/>
                    <a:pt x="1616" y="863"/>
                    <a:pt x="1619" y="863"/>
                  </a:cubicBezTo>
                  <a:cubicBezTo>
                    <a:pt x="1621" y="862"/>
                    <a:pt x="1620" y="857"/>
                    <a:pt x="1616" y="858"/>
                  </a:cubicBezTo>
                  <a:close/>
                  <a:moveTo>
                    <a:pt x="1693" y="877"/>
                  </a:moveTo>
                  <a:cubicBezTo>
                    <a:pt x="1694" y="880"/>
                    <a:pt x="1692" y="879"/>
                    <a:pt x="1692" y="882"/>
                  </a:cubicBezTo>
                  <a:cubicBezTo>
                    <a:pt x="1695" y="883"/>
                    <a:pt x="1697" y="876"/>
                    <a:pt x="1693" y="877"/>
                  </a:cubicBezTo>
                  <a:close/>
                  <a:moveTo>
                    <a:pt x="1121" y="1017"/>
                  </a:moveTo>
                  <a:cubicBezTo>
                    <a:pt x="1117" y="1003"/>
                    <a:pt x="1127" y="992"/>
                    <a:pt x="1132" y="979"/>
                  </a:cubicBezTo>
                  <a:cubicBezTo>
                    <a:pt x="1130" y="978"/>
                    <a:pt x="1130" y="977"/>
                    <a:pt x="1129" y="977"/>
                  </a:cubicBezTo>
                  <a:cubicBezTo>
                    <a:pt x="1125" y="984"/>
                    <a:pt x="1108" y="984"/>
                    <a:pt x="1116" y="998"/>
                  </a:cubicBezTo>
                  <a:cubicBezTo>
                    <a:pt x="1114" y="999"/>
                    <a:pt x="1113" y="1002"/>
                    <a:pt x="1111" y="1003"/>
                  </a:cubicBezTo>
                  <a:cubicBezTo>
                    <a:pt x="1111" y="999"/>
                    <a:pt x="1113" y="994"/>
                    <a:pt x="1108" y="995"/>
                  </a:cubicBezTo>
                  <a:cubicBezTo>
                    <a:pt x="1104" y="998"/>
                    <a:pt x="1111" y="1010"/>
                    <a:pt x="1105" y="1012"/>
                  </a:cubicBezTo>
                  <a:cubicBezTo>
                    <a:pt x="1099" y="1012"/>
                    <a:pt x="1095" y="1006"/>
                    <a:pt x="1089" y="1007"/>
                  </a:cubicBezTo>
                  <a:cubicBezTo>
                    <a:pt x="1089" y="1009"/>
                    <a:pt x="1089" y="1010"/>
                    <a:pt x="1088" y="1010"/>
                  </a:cubicBezTo>
                  <a:cubicBezTo>
                    <a:pt x="1089" y="1015"/>
                    <a:pt x="1096" y="1014"/>
                    <a:pt x="1094" y="1021"/>
                  </a:cubicBezTo>
                  <a:cubicBezTo>
                    <a:pt x="1101" y="1020"/>
                    <a:pt x="1097" y="1026"/>
                    <a:pt x="1099" y="1029"/>
                  </a:cubicBezTo>
                  <a:cubicBezTo>
                    <a:pt x="1103" y="1028"/>
                    <a:pt x="1107" y="1028"/>
                    <a:pt x="1108" y="1031"/>
                  </a:cubicBezTo>
                  <a:cubicBezTo>
                    <a:pt x="1109" y="1034"/>
                    <a:pt x="1107" y="1034"/>
                    <a:pt x="1108" y="1036"/>
                  </a:cubicBezTo>
                  <a:cubicBezTo>
                    <a:pt x="1109" y="1041"/>
                    <a:pt x="1115" y="1043"/>
                    <a:pt x="1119" y="1049"/>
                  </a:cubicBezTo>
                  <a:cubicBezTo>
                    <a:pt x="1122" y="1054"/>
                    <a:pt x="1123" y="1064"/>
                    <a:pt x="1132" y="1061"/>
                  </a:cubicBezTo>
                  <a:cubicBezTo>
                    <a:pt x="1134" y="1053"/>
                    <a:pt x="1126" y="1055"/>
                    <a:pt x="1126" y="1050"/>
                  </a:cubicBezTo>
                  <a:cubicBezTo>
                    <a:pt x="1126" y="1047"/>
                    <a:pt x="1126" y="1044"/>
                    <a:pt x="1129" y="1043"/>
                  </a:cubicBezTo>
                  <a:cubicBezTo>
                    <a:pt x="1135" y="1043"/>
                    <a:pt x="1135" y="1043"/>
                    <a:pt x="1135" y="1043"/>
                  </a:cubicBezTo>
                  <a:cubicBezTo>
                    <a:pt x="1137" y="1041"/>
                    <a:pt x="1138" y="1038"/>
                    <a:pt x="1138" y="1035"/>
                  </a:cubicBezTo>
                  <a:cubicBezTo>
                    <a:pt x="1132" y="1030"/>
                    <a:pt x="1127" y="1023"/>
                    <a:pt x="1121" y="1017"/>
                  </a:cubicBezTo>
                  <a:close/>
                  <a:moveTo>
                    <a:pt x="1194" y="1114"/>
                  </a:moveTo>
                  <a:cubicBezTo>
                    <a:pt x="1189" y="1106"/>
                    <a:pt x="1180" y="1101"/>
                    <a:pt x="1175" y="1094"/>
                  </a:cubicBezTo>
                  <a:cubicBezTo>
                    <a:pt x="1174" y="1092"/>
                    <a:pt x="1174" y="1090"/>
                    <a:pt x="1172" y="1087"/>
                  </a:cubicBezTo>
                  <a:cubicBezTo>
                    <a:pt x="1169" y="1083"/>
                    <a:pt x="1164" y="1082"/>
                    <a:pt x="1163" y="1079"/>
                  </a:cubicBezTo>
                  <a:cubicBezTo>
                    <a:pt x="1160" y="1069"/>
                    <a:pt x="1155" y="1062"/>
                    <a:pt x="1149" y="1055"/>
                  </a:cubicBezTo>
                  <a:cubicBezTo>
                    <a:pt x="1147" y="1057"/>
                    <a:pt x="1145" y="1058"/>
                    <a:pt x="1143" y="1060"/>
                  </a:cubicBezTo>
                  <a:cubicBezTo>
                    <a:pt x="1142" y="1059"/>
                    <a:pt x="1143" y="1057"/>
                    <a:pt x="1140" y="1057"/>
                  </a:cubicBezTo>
                  <a:cubicBezTo>
                    <a:pt x="1133" y="1073"/>
                    <a:pt x="1158" y="1081"/>
                    <a:pt x="1152" y="1096"/>
                  </a:cubicBezTo>
                  <a:cubicBezTo>
                    <a:pt x="1155" y="1097"/>
                    <a:pt x="1156" y="1097"/>
                    <a:pt x="1159" y="1097"/>
                  </a:cubicBezTo>
                  <a:cubicBezTo>
                    <a:pt x="1160" y="1103"/>
                    <a:pt x="1166" y="1106"/>
                    <a:pt x="1167" y="1111"/>
                  </a:cubicBezTo>
                  <a:cubicBezTo>
                    <a:pt x="1167" y="1112"/>
                    <a:pt x="1165" y="1113"/>
                    <a:pt x="1166" y="1114"/>
                  </a:cubicBezTo>
                  <a:cubicBezTo>
                    <a:pt x="1168" y="1117"/>
                    <a:pt x="1173" y="1119"/>
                    <a:pt x="1170" y="1125"/>
                  </a:cubicBezTo>
                  <a:cubicBezTo>
                    <a:pt x="1173" y="1127"/>
                    <a:pt x="1176" y="1130"/>
                    <a:pt x="1177" y="1135"/>
                  </a:cubicBezTo>
                  <a:cubicBezTo>
                    <a:pt x="1185" y="1138"/>
                    <a:pt x="1193" y="1135"/>
                    <a:pt x="1201" y="1139"/>
                  </a:cubicBezTo>
                  <a:cubicBezTo>
                    <a:pt x="1202" y="1136"/>
                    <a:pt x="1204" y="1135"/>
                    <a:pt x="1205" y="1133"/>
                  </a:cubicBezTo>
                  <a:cubicBezTo>
                    <a:pt x="1198" y="1129"/>
                    <a:pt x="1198" y="1121"/>
                    <a:pt x="1194" y="1114"/>
                  </a:cubicBezTo>
                  <a:close/>
                  <a:moveTo>
                    <a:pt x="1073" y="1080"/>
                  </a:moveTo>
                  <a:cubicBezTo>
                    <a:pt x="1077" y="1081"/>
                    <a:pt x="1078" y="1078"/>
                    <a:pt x="1079" y="1074"/>
                  </a:cubicBezTo>
                  <a:cubicBezTo>
                    <a:pt x="1077" y="1073"/>
                    <a:pt x="1076" y="1072"/>
                    <a:pt x="1074" y="1072"/>
                  </a:cubicBezTo>
                  <a:cubicBezTo>
                    <a:pt x="1073" y="1074"/>
                    <a:pt x="1071" y="1078"/>
                    <a:pt x="1073" y="1080"/>
                  </a:cubicBezTo>
                  <a:close/>
                  <a:moveTo>
                    <a:pt x="1399" y="1111"/>
                  </a:moveTo>
                  <a:cubicBezTo>
                    <a:pt x="1401" y="1111"/>
                    <a:pt x="1401" y="1110"/>
                    <a:pt x="1402" y="1110"/>
                  </a:cubicBezTo>
                  <a:cubicBezTo>
                    <a:pt x="1402" y="1109"/>
                    <a:pt x="1402" y="1107"/>
                    <a:pt x="1402" y="1105"/>
                  </a:cubicBezTo>
                  <a:cubicBezTo>
                    <a:pt x="1401" y="1103"/>
                    <a:pt x="1396" y="1104"/>
                    <a:pt x="1394" y="1103"/>
                  </a:cubicBezTo>
                  <a:cubicBezTo>
                    <a:pt x="1395" y="1106"/>
                    <a:pt x="1396" y="1110"/>
                    <a:pt x="1399" y="1111"/>
                  </a:cubicBezTo>
                  <a:close/>
                  <a:moveTo>
                    <a:pt x="1321" y="1124"/>
                  </a:moveTo>
                  <a:cubicBezTo>
                    <a:pt x="1324" y="1124"/>
                    <a:pt x="1324" y="1121"/>
                    <a:pt x="1324" y="1118"/>
                  </a:cubicBezTo>
                  <a:cubicBezTo>
                    <a:pt x="1321" y="1118"/>
                    <a:pt x="1319" y="1120"/>
                    <a:pt x="1319" y="1123"/>
                  </a:cubicBezTo>
                  <a:cubicBezTo>
                    <a:pt x="1319" y="1123"/>
                    <a:pt x="1321" y="1123"/>
                    <a:pt x="1321" y="1124"/>
                  </a:cubicBezTo>
                  <a:close/>
                  <a:moveTo>
                    <a:pt x="1318" y="1124"/>
                  </a:moveTo>
                  <a:cubicBezTo>
                    <a:pt x="1315" y="1123"/>
                    <a:pt x="1315" y="1125"/>
                    <a:pt x="1315" y="1127"/>
                  </a:cubicBezTo>
                  <a:cubicBezTo>
                    <a:pt x="1317" y="1128"/>
                    <a:pt x="1318" y="1126"/>
                    <a:pt x="1318" y="1124"/>
                  </a:cubicBezTo>
                  <a:close/>
                  <a:moveTo>
                    <a:pt x="1345" y="1125"/>
                  </a:moveTo>
                  <a:cubicBezTo>
                    <a:pt x="1345" y="1132"/>
                    <a:pt x="1345" y="1132"/>
                    <a:pt x="1345" y="1132"/>
                  </a:cubicBezTo>
                  <a:cubicBezTo>
                    <a:pt x="1349" y="1133"/>
                    <a:pt x="1349" y="1123"/>
                    <a:pt x="1345" y="1125"/>
                  </a:cubicBezTo>
                  <a:close/>
                  <a:moveTo>
                    <a:pt x="1341" y="1137"/>
                  </a:moveTo>
                  <a:cubicBezTo>
                    <a:pt x="1332" y="1139"/>
                    <a:pt x="1321" y="1137"/>
                    <a:pt x="1318" y="1129"/>
                  </a:cubicBezTo>
                  <a:cubicBezTo>
                    <a:pt x="1312" y="1142"/>
                    <a:pt x="1315" y="1151"/>
                    <a:pt x="1311" y="1163"/>
                  </a:cubicBezTo>
                  <a:cubicBezTo>
                    <a:pt x="1317" y="1161"/>
                    <a:pt x="1316" y="1168"/>
                    <a:pt x="1323" y="1170"/>
                  </a:cubicBezTo>
                  <a:cubicBezTo>
                    <a:pt x="1325" y="1164"/>
                    <a:pt x="1332" y="1162"/>
                    <a:pt x="1334" y="1155"/>
                  </a:cubicBezTo>
                  <a:cubicBezTo>
                    <a:pt x="1333" y="1154"/>
                    <a:pt x="1331" y="1155"/>
                    <a:pt x="1331" y="1152"/>
                  </a:cubicBezTo>
                  <a:cubicBezTo>
                    <a:pt x="1335" y="1148"/>
                    <a:pt x="1338" y="1143"/>
                    <a:pt x="1341" y="1137"/>
                  </a:cubicBezTo>
                  <a:close/>
                  <a:moveTo>
                    <a:pt x="1196" y="1143"/>
                  </a:moveTo>
                  <a:cubicBezTo>
                    <a:pt x="1192" y="1143"/>
                    <a:pt x="1192" y="1143"/>
                    <a:pt x="1192" y="1143"/>
                  </a:cubicBezTo>
                  <a:cubicBezTo>
                    <a:pt x="1191" y="1146"/>
                    <a:pt x="1191" y="1151"/>
                    <a:pt x="1195" y="1151"/>
                  </a:cubicBezTo>
                  <a:cubicBezTo>
                    <a:pt x="1194" y="1148"/>
                    <a:pt x="1197" y="1147"/>
                    <a:pt x="1196" y="1143"/>
                  </a:cubicBezTo>
                  <a:close/>
                  <a:moveTo>
                    <a:pt x="284" y="1289"/>
                  </a:moveTo>
                  <a:cubicBezTo>
                    <a:pt x="281" y="1281"/>
                    <a:pt x="276" y="1275"/>
                    <a:pt x="270" y="1271"/>
                  </a:cubicBezTo>
                  <a:cubicBezTo>
                    <a:pt x="272" y="1279"/>
                    <a:pt x="278" y="1284"/>
                    <a:pt x="284" y="1289"/>
                  </a:cubicBezTo>
                  <a:close/>
                  <a:moveTo>
                    <a:pt x="286" y="1293"/>
                  </a:moveTo>
                  <a:cubicBezTo>
                    <a:pt x="286" y="1295"/>
                    <a:pt x="287" y="1296"/>
                    <a:pt x="290" y="1296"/>
                  </a:cubicBezTo>
                  <a:cubicBezTo>
                    <a:pt x="290" y="1293"/>
                    <a:pt x="288" y="1293"/>
                    <a:pt x="286" y="1293"/>
                  </a:cubicBezTo>
                  <a:close/>
                  <a:moveTo>
                    <a:pt x="350" y="1358"/>
                  </a:moveTo>
                  <a:cubicBezTo>
                    <a:pt x="349" y="1355"/>
                    <a:pt x="347" y="1352"/>
                    <a:pt x="343" y="1351"/>
                  </a:cubicBezTo>
                  <a:cubicBezTo>
                    <a:pt x="344" y="1355"/>
                    <a:pt x="348" y="1356"/>
                    <a:pt x="350" y="1358"/>
                  </a:cubicBezTo>
                  <a:close/>
                  <a:moveTo>
                    <a:pt x="359" y="1369"/>
                  </a:moveTo>
                  <a:cubicBezTo>
                    <a:pt x="360" y="1371"/>
                    <a:pt x="361" y="1373"/>
                    <a:pt x="364" y="1374"/>
                  </a:cubicBezTo>
                  <a:cubicBezTo>
                    <a:pt x="363" y="1372"/>
                    <a:pt x="361" y="1367"/>
                    <a:pt x="359" y="1369"/>
                  </a:cubicBezTo>
                  <a:close/>
                  <a:moveTo>
                    <a:pt x="369" y="1383"/>
                  </a:moveTo>
                  <a:cubicBezTo>
                    <a:pt x="373" y="1382"/>
                    <a:pt x="369" y="1389"/>
                    <a:pt x="373" y="1388"/>
                  </a:cubicBezTo>
                  <a:cubicBezTo>
                    <a:pt x="374" y="1384"/>
                    <a:pt x="371" y="1380"/>
                    <a:pt x="369" y="1383"/>
                  </a:cubicBezTo>
                  <a:close/>
                  <a:moveTo>
                    <a:pt x="364" y="1432"/>
                  </a:moveTo>
                  <a:cubicBezTo>
                    <a:pt x="361" y="1431"/>
                    <a:pt x="359" y="1429"/>
                    <a:pt x="356" y="1428"/>
                  </a:cubicBezTo>
                  <a:cubicBezTo>
                    <a:pt x="358" y="1433"/>
                    <a:pt x="356" y="1436"/>
                    <a:pt x="360" y="1439"/>
                  </a:cubicBezTo>
                  <a:cubicBezTo>
                    <a:pt x="363" y="1440"/>
                    <a:pt x="365" y="1440"/>
                    <a:pt x="366" y="1438"/>
                  </a:cubicBezTo>
                  <a:cubicBezTo>
                    <a:pt x="363" y="1436"/>
                    <a:pt x="362" y="1435"/>
                    <a:pt x="364" y="1432"/>
                  </a:cubicBezTo>
                  <a:close/>
                  <a:moveTo>
                    <a:pt x="732" y="67"/>
                  </a:moveTo>
                  <a:cubicBezTo>
                    <a:pt x="718" y="64"/>
                    <a:pt x="703" y="59"/>
                    <a:pt x="689" y="58"/>
                  </a:cubicBezTo>
                  <a:cubicBezTo>
                    <a:pt x="682" y="54"/>
                    <a:pt x="675" y="54"/>
                    <a:pt x="668" y="48"/>
                  </a:cubicBezTo>
                  <a:cubicBezTo>
                    <a:pt x="680" y="51"/>
                    <a:pt x="684" y="46"/>
                    <a:pt x="696" y="47"/>
                  </a:cubicBezTo>
                  <a:cubicBezTo>
                    <a:pt x="697" y="42"/>
                    <a:pt x="691" y="44"/>
                    <a:pt x="691" y="41"/>
                  </a:cubicBezTo>
                  <a:cubicBezTo>
                    <a:pt x="694" y="41"/>
                    <a:pt x="697" y="42"/>
                    <a:pt x="701" y="42"/>
                  </a:cubicBezTo>
                  <a:cubicBezTo>
                    <a:pt x="702" y="40"/>
                    <a:pt x="703" y="39"/>
                    <a:pt x="704" y="37"/>
                  </a:cubicBezTo>
                  <a:cubicBezTo>
                    <a:pt x="702" y="34"/>
                    <a:pt x="698" y="39"/>
                    <a:pt x="697" y="36"/>
                  </a:cubicBezTo>
                  <a:cubicBezTo>
                    <a:pt x="700" y="35"/>
                    <a:pt x="702" y="35"/>
                    <a:pt x="703" y="32"/>
                  </a:cubicBezTo>
                  <a:cubicBezTo>
                    <a:pt x="693" y="28"/>
                    <a:pt x="680" y="24"/>
                    <a:pt x="665" y="25"/>
                  </a:cubicBezTo>
                  <a:cubicBezTo>
                    <a:pt x="664" y="22"/>
                    <a:pt x="665" y="22"/>
                    <a:pt x="661" y="21"/>
                  </a:cubicBezTo>
                  <a:cubicBezTo>
                    <a:pt x="670" y="20"/>
                    <a:pt x="687" y="24"/>
                    <a:pt x="692" y="14"/>
                  </a:cubicBezTo>
                  <a:cubicBezTo>
                    <a:pt x="678" y="11"/>
                    <a:pt x="670" y="15"/>
                    <a:pt x="657" y="14"/>
                  </a:cubicBezTo>
                  <a:cubicBezTo>
                    <a:pt x="662" y="10"/>
                    <a:pt x="670" y="9"/>
                    <a:pt x="675" y="5"/>
                  </a:cubicBezTo>
                  <a:cubicBezTo>
                    <a:pt x="669" y="3"/>
                    <a:pt x="658" y="6"/>
                    <a:pt x="655" y="0"/>
                  </a:cubicBezTo>
                  <a:cubicBezTo>
                    <a:pt x="626" y="0"/>
                    <a:pt x="595" y="8"/>
                    <a:pt x="569" y="17"/>
                  </a:cubicBezTo>
                  <a:cubicBezTo>
                    <a:pt x="555" y="11"/>
                    <a:pt x="540" y="23"/>
                    <a:pt x="526" y="24"/>
                  </a:cubicBezTo>
                  <a:cubicBezTo>
                    <a:pt x="527" y="24"/>
                    <a:pt x="527" y="23"/>
                    <a:pt x="525" y="23"/>
                  </a:cubicBezTo>
                  <a:cubicBezTo>
                    <a:pt x="524" y="25"/>
                    <a:pt x="522" y="24"/>
                    <a:pt x="524" y="26"/>
                  </a:cubicBezTo>
                  <a:cubicBezTo>
                    <a:pt x="515" y="28"/>
                    <a:pt x="507" y="32"/>
                    <a:pt x="499" y="35"/>
                  </a:cubicBezTo>
                  <a:cubicBezTo>
                    <a:pt x="460" y="51"/>
                    <a:pt x="419" y="76"/>
                    <a:pt x="386" y="98"/>
                  </a:cubicBezTo>
                  <a:cubicBezTo>
                    <a:pt x="324" y="140"/>
                    <a:pt x="261" y="193"/>
                    <a:pt x="212" y="249"/>
                  </a:cubicBezTo>
                  <a:cubicBezTo>
                    <a:pt x="191" y="272"/>
                    <a:pt x="179" y="300"/>
                    <a:pt x="165" y="324"/>
                  </a:cubicBezTo>
                  <a:cubicBezTo>
                    <a:pt x="168" y="328"/>
                    <a:pt x="160" y="331"/>
                    <a:pt x="163" y="334"/>
                  </a:cubicBezTo>
                  <a:cubicBezTo>
                    <a:pt x="165" y="330"/>
                    <a:pt x="166" y="337"/>
                    <a:pt x="164" y="337"/>
                  </a:cubicBezTo>
                  <a:cubicBezTo>
                    <a:pt x="166" y="338"/>
                    <a:pt x="167" y="335"/>
                    <a:pt x="168" y="337"/>
                  </a:cubicBezTo>
                  <a:cubicBezTo>
                    <a:pt x="166" y="341"/>
                    <a:pt x="165" y="346"/>
                    <a:pt x="170" y="347"/>
                  </a:cubicBezTo>
                  <a:cubicBezTo>
                    <a:pt x="168" y="379"/>
                    <a:pt x="140" y="395"/>
                    <a:pt x="144" y="426"/>
                  </a:cubicBezTo>
                  <a:cubicBezTo>
                    <a:pt x="152" y="412"/>
                    <a:pt x="160" y="398"/>
                    <a:pt x="167" y="384"/>
                  </a:cubicBezTo>
                  <a:cubicBezTo>
                    <a:pt x="167" y="372"/>
                    <a:pt x="176" y="369"/>
                    <a:pt x="181" y="360"/>
                  </a:cubicBezTo>
                  <a:cubicBezTo>
                    <a:pt x="183" y="361"/>
                    <a:pt x="182" y="364"/>
                    <a:pt x="185" y="363"/>
                  </a:cubicBezTo>
                  <a:cubicBezTo>
                    <a:pt x="191" y="353"/>
                    <a:pt x="203" y="345"/>
                    <a:pt x="215" y="346"/>
                  </a:cubicBezTo>
                  <a:cubicBezTo>
                    <a:pt x="213" y="351"/>
                    <a:pt x="211" y="355"/>
                    <a:pt x="208" y="359"/>
                  </a:cubicBezTo>
                  <a:cubicBezTo>
                    <a:pt x="211" y="358"/>
                    <a:pt x="213" y="355"/>
                    <a:pt x="216" y="354"/>
                  </a:cubicBezTo>
                  <a:cubicBezTo>
                    <a:pt x="216" y="354"/>
                    <a:pt x="214" y="356"/>
                    <a:pt x="215" y="356"/>
                  </a:cubicBezTo>
                  <a:cubicBezTo>
                    <a:pt x="221" y="356"/>
                    <a:pt x="223" y="349"/>
                    <a:pt x="231" y="343"/>
                  </a:cubicBezTo>
                  <a:cubicBezTo>
                    <a:pt x="233" y="343"/>
                    <a:pt x="232" y="346"/>
                    <a:pt x="234" y="345"/>
                  </a:cubicBezTo>
                  <a:cubicBezTo>
                    <a:pt x="237" y="341"/>
                    <a:pt x="241" y="339"/>
                    <a:pt x="245" y="337"/>
                  </a:cubicBezTo>
                  <a:cubicBezTo>
                    <a:pt x="245" y="340"/>
                    <a:pt x="245" y="340"/>
                    <a:pt x="245" y="340"/>
                  </a:cubicBezTo>
                  <a:cubicBezTo>
                    <a:pt x="250" y="342"/>
                    <a:pt x="251" y="335"/>
                    <a:pt x="253" y="337"/>
                  </a:cubicBezTo>
                  <a:cubicBezTo>
                    <a:pt x="252" y="340"/>
                    <a:pt x="251" y="342"/>
                    <a:pt x="252" y="345"/>
                  </a:cubicBezTo>
                  <a:cubicBezTo>
                    <a:pt x="256" y="348"/>
                    <a:pt x="261" y="345"/>
                    <a:pt x="263" y="345"/>
                  </a:cubicBezTo>
                  <a:cubicBezTo>
                    <a:pt x="265" y="350"/>
                    <a:pt x="267" y="353"/>
                    <a:pt x="269" y="356"/>
                  </a:cubicBezTo>
                  <a:cubicBezTo>
                    <a:pt x="267" y="362"/>
                    <a:pt x="262" y="369"/>
                    <a:pt x="263" y="376"/>
                  </a:cubicBezTo>
                  <a:cubicBezTo>
                    <a:pt x="264" y="376"/>
                    <a:pt x="266" y="375"/>
                    <a:pt x="267" y="377"/>
                  </a:cubicBezTo>
                  <a:cubicBezTo>
                    <a:pt x="267" y="409"/>
                    <a:pt x="253" y="443"/>
                    <a:pt x="230" y="460"/>
                  </a:cubicBezTo>
                  <a:cubicBezTo>
                    <a:pt x="223" y="457"/>
                    <a:pt x="211" y="460"/>
                    <a:pt x="206" y="465"/>
                  </a:cubicBezTo>
                  <a:cubicBezTo>
                    <a:pt x="208" y="459"/>
                    <a:pt x="203" y="460"/>
                    <a:pt x="201" y="457"/>
                  </a:cubicBezTo>
                  <a:cubicBezTo>
                    <a:pt x="199" y="450"/>
                    <a:pt x="204" y="445"/>
                    <a:pt x="201" y="438"/>
                  </a:cubicBezTo>
                  <a:cubicBezTo>
                    <a:pt x="190" y="438"/>
                    <a:pt x="182" y="442"/>
                    <a:pt x="174" y="446"/>
                  </a:cubicBezTo>
                  <a:cubicBezTo>
                    <a:pt x="173" y="457"/>
                    <a:pt x="179" y="464"/>
                    <a:pt x="176" y="479"/>
                  </a:cubicBezTo>
                  <a:cubicBezTo>
                    <a:pt x="179" y="479"/>
                    <a:pt x="178" y="476"/>
                    <a:pt x="181" y="477"/>
                  </a:cubicBezTo>
                  <a:cubicBezTo>
                    <a:pt x="176" y="481"/>
                    <a:pt x="181" y="491"/>
                    <a:pt x="178" y="499"/>
                  </a:cubicBezTo>
                  <a:cubicBezTo>
                    <a:pt x="179" y="500"/>
                    <a:pt x="183" y="499"/>
                    <a:pt x="182" y="503"/>
                  </a:cubicBezTo>
                  <a:cubicBezTo>
                    <a:pt x="175" y="505"/>
                    <a:pt x="172" y="508"/>
                    <a:pt x="165" y="512"/>
                  </a:cubicBezTo>
                  <a:cubicBezTo>
                    <a:pt x="153" y="509"/>
                    <a:pt x="145" y="524"/>
                    <a:pt x="138" y="532"/>
                  </a:cubicBezTo>
                  <a:cubicBezTo>
                    <a:pt x="139" y="542"/>
                    <a:pt x="138" y="555"/>
                    <a:pt x="141" y="565"/>
                  </a:cubicBezTo>
                  <a:cubicBezTo>
                    <a:pt x="140" y="581"/>
                    <a:pt x="132" y="593"/>
                    <a:pt x="128" y="608"/>
                  </a:cubicBezTo>
                  <a:cubicBezTo>
                    <a:pt x="123" y="608"/>
                    <a:pt x="123" y="614"/>
                    <a:pt x="119" y="615"/>
                  </a:cubicBezTo>
                  <a:cubicBezTo>
                    <a:pt x="116" y="611"/>
                    <a:pt x="111" y="615"/>
                    <a:pt x="109" y="611"/>
                  </a:cubicBezTo>
                  <a:cubicBezTo>
                    <a:pt x="101" y="617"/>
                    <a:pt x="97" y="627"/>
                    <a:pt x="92" y="636"/>
                  </a:cubicBezTo>
                  <a:cubicBezTo>
                    <a:pt x="89" y="634"/>
                    <a:pt x="87" y="631"/>
                    <a:pt x="84" y="629"/>
                  </a:cubicBezTo>
                  <a:cubicBezTo>
                    <a:pt x="84" y="624"/>
                    <a:pt x="85" y="617"/>
                    <a:pt x="82" y="615"/>
                  </a:cubicBezTo>
                  <a:cubicBezTo>
                    <a:pt x="78" y="614"/>
                    <a:pt x="79" y="617"/>
                    <a:pt x="76" y="617"/>
                  </a:cubicBezTo>
                  <a:cubicBezTo>
                    <a:pt x="76" y="616"/>
                    <a:pt x="77" y="614"/>
                    <a:pt x="76" y="614"/>
                  </a:cubicBezTo>
                  <a:cubicBezTo>
                    <a:pt x="75" y="615"/>
                    <a:pt x="74" y="617"/>
                    <a:pt x="72" y="617"/>
                  </a:cubicBezTo>
                  <a:cubicBezTo>
                    <a:pt x="71" y="614"/>
                    <a:pt x="70" y="614"/>
                    <a:pt x="67" y="615"/>
                  </a:cubicBezTo>
                  <a:cubicBezTo>
                    <a:pt x="67" y="612"/>
                    <a:pt x="67" y="610"/>
                    <a:pt x="65" y="610"/>
                  </a:cubicBezTo>
                  <a:cubicBezTo>
                    <a:pt x="63" y="612"/>
                    <a:pt x="60" y="614"/>
                    <a:pt x="60" y="619"/>
                  </a:cubicBezTo>
                  <a:cubicBezTo>
                    <a:pt x="60" y="621"/>
                    <a:pt x="64" y="620"/>
                    <a:pt x="64" y="623"/>
                  </a:cubicBezTo>
                  <a:cubicBezTo>
                    <a:pt x="61" y="625"/>
                    <a:pt x="63" y="631"/>
                    <a:pt x="60" y="633"/>
                  </a:cubicBezTo>
                  <a:cubicBezTo>
                    <a:pt x="60" y="630"/>
                    <a:pt x="55" y="632"/>
                    <a:pt x="53" y="630"/>
                  </a:cubicBezTo>
                  <a:cubicBezTo>
                    <a:pt x="46" y="635"/>
                    <a:pt x="49" y="645"/>
                    <a:pt x="45" y="651"/>
                  </a:cubicBezTo>
                  <a:cubicBezTo>
                    <a:pt x="43" y="654"/>
                    <a:pt x="39" y="655"/>
                    <a:pt x="37" y="657"/>
                  </a:cubicBezTo>
                  <a:cubicBezTo>
                    <a:pt x="34" y="661"/>
                    <a:pt x="36" y="668"/>
                    <a:pt x="31" y="671"/>
                  </a:cubicBezTo>
                  <a:cubicBezTo>
                    <a:pt x="30" y="671"/>
                    <a:pt x="29" y="670"/>
                    <a:pt x="27" y="671"/>
                  </a:cubicBezTo>
                  <a:cubicBezTo>
                    <a:pt x="21" y="675"/>
                    <a:pt x="25" y="682"/>
                    <a:pt x="22" y="689"/>
                  </a:cubicBezTo>
                  <a:cubicBezTo>
                    <a:pt x="20" y="687"/>
                    <a:pt x="23" y="681"/>
                    <a:pt x="19" y="681"/>
                  </a:cubicBezTo>
                  <a:cubicBezTo>
                    <a:pt x="21" y="694"/>
                    <a:pt x="15" y="700"/>
                    <a:pt x="19" y="711"/>
                  </a:cubicBezTo>
                  <a:cubicBezTo>
                    <a:pt x="16" y="710"/>
                    <a:pt x="18" y="714"/>
                    <a:pt x="15" y="714"/>
                  </a:cubicBezTo>
                  <a:cubicBezTo>
                    <a:pt x="8" y="753"/>
                    <a:pt x="0" y="800"/>
                    <a:pt x="3" y="845"/>
                  </a:cubicBezTo>
                  <a:cubicBezTo>
                    <a:pt x="4" y="874"/>
                    <a:pt x="7" y="900"/>
                    <a:pt x="10" y="925"/>
                  </a:cubicBezTo>
                  <a:cubicBezTo>
                    <a:pt x="22" y="1004"/>
                    <a:pt x="40" y="1074"/>
                    <a:pt x="66" y="1136"/>
                  </a:cubicBezTo>
                  <a:cubicBezTo>
                    <a:pt x="81" y="1172"/>
                    <a:pt x="97" y="1206"/>
                    <a:pt x="116" y="1234"/>
                  </a:cubicBezTo>
                  <a:cubicBezTo>
                    <a:pt x="115" y="1232"/>
                    <a:pt x="115" y="1229"/>
                    <a:pt x="117" y="1227"/>
                  </a:cubicBezTo>
                  <a:cubicBezTo>
                    <a:pt x="134" y="1241"/>
                    <a:pt x="145" y="1273"/>
                    <a:pt x="172" y="1283"/>
                  </a:cubicBezTo>
                  <a:cubicBezTo>
                    <a:pt x="177" y="1290"/>
                    <a:pt x="184" y="1296"/>
                    <a:pt x="193" y="1299"/>
                  </a:cubicBezTo>
                  <a:cubicBezTo>
                    <a:pt x="195" y="1290"/>
                    <a:pt x="188" y="1276"/>
                    <a:pt x="187" y="1270"/>
                  </a:cubicBezTo>
                  <a:cubicBezTo>
                    <a:pt x="197" y="1287"/>
                    <a:pt x="206" y="1311"/>
                    <a:pt x="224" y="1317"/>
                  </a:cubicBezTo>
                  <a:cubicBezTo>
                    <a:pt x="228" y="1313"/>
                    <a:pt x="231" y="1308"/>
                    <a:pt x="231" y="1303"/>
                  </a:cubicBezTo>
                  <a:cubicBezTo>
                    <a:pt x="238" y="1307"/>
                    <a:pt x="241" y="1316"/>
                    <a:pt x="248" y="1319"/>
                  </a:cubicBezTo>
                  <a:cubicBezTo>
                    <a:pt x="249" y="1319"/>
                    <a:pt x="249" y="1318"/>
                    <a:pt x="250" y="1319"/>
                  </a:cubicBezTo>
                  <a:cubicBezTo>
                    <a:pt x="251" y="1313"/>
                    <a:pt x="247" y="1308"/>
                    <a:pt x="248" y="1306"/>
                  </a:cubicBezTo>
                  <a:cubicBezTo>
                    <a:pt x="254" y="1312"/>
                    <a:pt x="261" y="1316"/>
                    <a:pt x="263" y="1325"/>
                  </a:cubicBezTo>
                  <a:cubicBezTo>
                    <a:pt x="261" y="1325"/>
                    <a:pt x="260" y="1324"/>
                    <a:pt x="259" y="1323"/>
                  </a:cubicBezTo>
                  <a:cubicBezTo>
                    <a:pt x="259" y="1328"/>
                    <a:pt x="262" y="1331"/>
                    <a:pt x="267" y="1332"/>
                  </a:cubicBezTo>
                  <a:cubicBezTo>
                    <a:pt x="266" y="1329"/>
                    <a:pt x="270" y="1330"/>
                    <a:pt x="271" y="1330"/>
                  </a:cubicBezTo>
                  <a:cubicBezTo>
                    <a:pt x="278" y="1334"/>
                    <a:pt x="279" y="1342"/>
                    <a:pt x="288" y="1343"/>
                  </a:cubicBezTo>
                  <a:cubicBezTo>
                    <a:pt x="307" y="1338"/>
                    <a:pt x="305" y="1369"/>
                    <a:pt x="319" y="1374"/>
                  </a:cubicBezTo>
                  <a:cubicBezTo>
                    <a:pt x="329" y="1373"/>
                    <a:pt x="332" y="1378"/>
                    <a:pt x="337" y="1382"/>
                  </a:cubicBezTo>
                  <a:cubicBezTo>
                    <a:pt x="352" y="1381"/>
                    <a:pt x="352" y="1394"/>
                    <a:pt x="361" y="1399"/>
                  </a:cubicBezTo>
                  <a:cubicBezTo>
                    <a:pt x="362" y="1395"/>
                    <a:pt x="375" y="1396"/>
                    <a:pt x="372" y="1400"/>
                  </a:cubicBezTo>
                  <a:cubicBezTo>
                    <a:pt x="371" y="1399"/>
                    <a:pt x="368" y="1399"/>
                    <a:pt x="365" y="1399"/>
                  </a:cubicBezTo>
                  <a:cubicBezTo>
                    <a:pt x="365" y="1407"/>
                    <a:pt x="373" y="1411"/>
                    <a:pt x="378" y="1416"/>
                  </a:cubicBezTo>
                  <a:cubicBezTo>
                    <a:pt x="383" y="1422"/>
                    <a:pt x="384" y="1431"/>
                    <a:pt x="391" y="1435"/>
                  </a:cubicBezTo>
                  <a:cubicBezTo>
                    <a:pt x="392" y="1431"/>
                    <a:pt x="391" y="1431"/>
                    <a:pt x="392" y="1429"/>
                  </a:cubicBezTo>
                  <a:cubicBezTo>
                    <a:pt x="393" y="1432"/>
                    <a:pt x="396" y="1428"/>
                    <a:pt x="397" y="1429"/>
                  </a:cubicBezTo>
                  <a:cubicBezTo>
                    <a:pt x="396" y="1422"/>
                    <a:pt x="390" y="1420"/>
                    <a:pt x="388" y="1414"/>
                  </a:cubicBezTo>
                  <a:cubicBezTo>
                    <a:pt x="390" y="1414"/>
                    <a:pt x="390" y="1416"/>
                    <a:pt x="392" y="1416"/>
                  </a:cubicBezTo>
                  <a:cubicBezTo>
                    <a:pt x="390" y="1411"/>
                    <a:pt x="387" y="1407"/>
                    <a:pt x="383" y="1404"/>
                  </a:cubicBezTo>
                  <a:cubicBezTo>
                    <a:pt x="383" y="1399"/>
                    <a:pt x="381" y="1394"/>
                    <a:pt x="375" y="1392"/>
                  </a:cubicBezTo>
                  <a:cubicBezTo>
                    <a:pt x="373" y="1393"/>
                    <a:pt x="370" y="1398"/>
                    <a:pt x="368" y="1393"/>
                  </a:cubicBezTo>
                  <a:cubicBezTo>
                    <a:pt x="370" y="1393"/>
                    <a:pt x="372" y="1393"/>
                    <a:pt x="373" y="1391"/>
                  </a:cubicBezTo>
                  <a:cubicBezTo>
                    <a:pt x="367" y="1388"/>
                    <a:pt x="368" y="1373"/>
                    <a:pt x="359" y="1376"/>
                  </a:cubicBezTo>
                  <a:cubicBezTo>
                    <a:pt x="362" y="1377"/>
                    <a:pt x="363" y="1378"/>
                    <a:pt x="362" y="1382"/>
                  </a:cubicBezTo>
                  <a:cubicBezTo>
                    <a:pt x="358" y="1381"/>
                    <a:pt x="356" y="1378"/>
                    <a:pt x="356" y="1374"/>
                  </a:cubicBezTo>
                  <a:cubicBezTo>
                    <a:pt x="357" y="1374"/>
                    <a:pt x="358" y="1376"/>
                    <a:pt x="358" y="1373"/>
                  </a:cubicBezTo>
                  <a:cubicBezTo>
                    <a:pt x="356" y="1370"/>
                    <a:pt x="351" y="1364"/>
                    <a:pt x="350" y="1363"/>
                  </a:cubicBezTo>
                  <a:cubicBezTo>
                    <a:pt x="352" y="1364"/>
                    <a:pt x="356" y="1368"/>
                    <a:pt x="359" y="1366"/>
                  </a:cubicBezTo>
                  <a:cubicBezTo>
                    <a:pt x="354" y="1361"/>
                    <a:pt x="347" y="1360"/>
                    <a:pt x="342" y="1354"/>
                  </a:cubicBezTo>
                  <a:cubicBezTo>
                    <a:pt x="342" y="1353"/>
                    <a:pt x="343" y="1350"/>
                    <a:pt x="342" y="1349"/>
                  </a:cubicBezTo>
                  <a:cubicBezTo>
                    <a:pt x="340" y="1344"/>
                    <a:pt x="329" y="1331"/>
                    <a:pt x="325" y="1332"/>
                  </a:cubicBezTo>
                  <a:cubicBezTo>
                    <a:pt x="324" y="1338"/>
                    <a:pt x="333" y="1340"/>
                    <a:pt x="332" y="1343"/>
                  </a:cubicBezTo>
                  <a:cubicBezTo>
                    <a:pt x="326" y="1344"/>
                    <a:pt x="328" y="1336"/>
                    <a:pt x="323" y="1336"/>
                  </a:cubicBezTo>
                  <a:cubicBezTo>
                    <a:pt x="322" y="1338"/>
                    <a:pt x="326" y="1339"/>
                    <a:pt x="323" y="1340"/>
                  </a:cubicBezTo>
                  <a:cubicBezTo>
                    <a:pt x="320" y="1338"/>
                    <a:pt x="321" y="1332"/>
                    <a:pt x="320" y="1329"/>
                  </a:cubicBezTo>
                  <a:cubicBezTo>
                    <a:pt x="314" y="1329"/>
                    <a:pt x="311" y="1319"/>
                    <a:pt x="316" y="1317"/>
                  </a:cubicBezTo>
                  <a:cubicBezTo>
                    <a:pt x="314" y="1313"/>
                    <a:pt x="309" y="1312"/>
                    <a:pt x="305" y="1310"/>
                  </a:cubicBezTo>
                  <a:cubicBezTo>
                    <a:pt x="303" y="1313"/>
                    <a:pt x="308" y="1317"/>
                    <a:pt x="309" y="1320"/>
                  </a:cubicBezTo>
                  <a:cubicBezTo>
                    <a:pt x="303" y="1316"/>
                    <a:pt x="299" y="1309"/>
                    <a:pt x="292" y="1307"/>
                  </a:cubicBezTo>
                  <a:cubicBezTo>
                    <a:pt x="297" y="1308"/>
                    <a:pt x="291" y="1304"/>
                    <a:pt x="295" y="1303"/>
                  </a:cubicBezTo>
                  <a:cubicBezTo>
                    <a:pt x="297" y="1306"/>
                    <a:pt x="299" y="1313"/>
                    <a:pt x="302" y="1310"/>
                  </a:cubicBezTo>
                  <a:cubicBezTo>
                    <a:pt x="299" y="1307"/>
                    <a:pt x="297" y="1303"/>
                    <a:pt x="293" y="1300"/>
                  </a:cubicBezTo>
                  <a:cubicBezTo>
                    <a:pt x="292" y="1301"/>
                    <a:pt x="293" y="1304"/>
                    <a:pt x="291" y="1303"/>
                  </a:cubicBezTo>
                  <a:cubicBezTo>
                    <a:pt x="285" y="1295"/>
                    <a:pt x="279" y="1286"/>
                    <a:pt x="269" y="1281"/>
                  </a:cubicBezTo>
                  <a:cubicBezTo>
                    <a:pt x="271" y="1275"/>
                    <a:pt x="265" y="1278"/>
                    <a:pt x="266" y="1272"/>
                  </a:cubicBezTo>
                  <a:cubicBezTo>
                    <a:pt x="268" y="1272"/>
                    <a:pt x="269" y="1275"/>
                    <a:pt x="268" y="1271"/>
                  </a:cubicBezTo>
                  <a:cubicBezTo>
                    <a:pt x="266" y="1260"/>
                    <a:pt x="254" y="1254"/>
                    <a:pt x="248" y="1245"/>
                  </a:cubicBezTo>
                  <a:cubicBezTo>
                    <a:pt x="244" y="1238"/>
                    <a:pt x="242" y="1230"/>
                    <a:pt x="237" y="1223"/>
                  </a:cubicBezTo>
                  <a:cubicBezTo>
                    <a:pt x="231" y="1216"/>
                    <a:pt x="220" y="1208"/>
                    <a:pt x="214" y="1202"/>
                  </a:cubicBezTo>
                  <a:cubicBezTo>
                    <a:pt x="209" y="1198"/>
                    <a:pt x="204" y="1191"/>
                    <a:pt x="201" y="1187"/>
                  </a:cubicBezTo>
                  <a:cubicBezTo>
                    <a:pt x="193" y="1176"/>
                    <a:pt x="191" y="1162"/>
                    <a:pt x="182" y="1150"/>
                  </a:cubicBezTo>
                  <a:cubicBezTo>
                    <a:pt x="180" y="1147"/>
                    <a:pt x="177" y="1146"/>
                    <a:pt x="175" y="1144"/>
                  </a:cubicBezTo>
                  <a:cubicBezTo>
                    <a:pt x="171" y="1137"/>
                    <a:pt x="170" y="1129"/>
                    <a:pt x="165" y="1122"/>
                  </a:cubicBezTo>
                  <a:cubicBezTo>
                    <a:pt x="155" y="1116"/>
                    <a:pt x="153" y="1102"/>
                    <a:pt x="146" y="1094"/>
                  </a:cubicBezTo>
                  <a:cubicBezTo>
                    <a:pt x="145" y="1085"/>
                    <a:pt x="139" y="1081"/>
                    <a:pt x="136" y="1075"/>
                  </a:cubicBezTo>
                  <a:cubicBezTo>
                    <a:pt x="137" y="1068"/>
                    <a:pt x="133" y="1067"/>
                    <a:pt x="130" y="1064"/>
                  </a:cubicBezTo>
                  <a:cubicBezTo>
                    <a:pt x="122" y="1042"/>
                    <a:pt x="108" y="1020"/>
                    <a:pt x="110" y="990"/>
                  </a:cubicBezTo>
                  <a:cubicBezTo>
                    <a:pt x="111" y="968"/>
                    <a:pt x="125" y="947"/>
                    <a:pt x="123" y="923"/>
                  </a:cubicBezTo>
                  <a:cubicBezTo>
                    <a:pt x="122" y="920"/>
                    <a:pt x="120" y="917"/>
                    <a:pt x="120" y="913"/>
                  </a:cubicBezTo>
                  <a:cubicBezTo>
                    <a:pt x="119" y="905"/>
                    <a:pt x="120" y="896"/>
                    <a:pt x="120" y="887"/>
                  </a:cubicBezTo>
                  <a:cubicBezTo>
                    <a:pt x="120" y="855"/>
                    <a:pt x="122" y="823"/>
                    <a:pt x="133" y="797"/>
                  </a:cubicBezTo>
                  <a:cubicBezTo>
                    <a:pt x="133" y="795"/>
                    <a:pt x="129" y="796"/>
                    <a:pt x="129" y="792"/>
                  </a:cubicBezTo>
                  <a:cubicBezTo>
                    <a:pt x="132" y="789"/>
                    <a:pt x="131" y="781"/>
                    <a:pt x="131" y="775"/>
                  </a:cubicBezTo>
                  <a:cubicBezTo>
                    <a:pt x="127" y="771"/>
                    <a:pt x="123" y="769"/>
                    <a:pt x="119" y="767"/>
                  </a:cubicBezTo>
                  <a:cubicBezTo>
                    <a:pt x="119" y="766"/>
                    <a:pt x="118" y="765"/>
                    <a:pt x="118" y="764"/>
                  </a:cubicBezTo>
                  <a:cubicBezTo>
                    <a:pt x="120" y="763"/>
                    <a:pt x="120" y="765"/>
                    <a:pt x="122" y="765"/>
                  </a:cubicBezTo>
                  <a:cubicBezTo>
                    <a:pt x="120" y="760"/>
                    <a:pt x="125" y="758"/>
                    <a:pt x="125" y="752"/>
                  </a:cubicBezTo>
                  <a:cubicBezTo>
                    <a:pt x="126" y="748"/>
                    <a:pt x="121" y="742"/>
                    <a:pt x="124" y="737"/>
                  </a:cubicBezTo>
                  <a:cubicBezTo>
                    <a:pt x="116" y="733"/>
                    <a:pt x="117" y="722"/>
                    <a:pt x="115" y="716"/>
                  </a:cubicBezTo>
                  <a:cubicBezTo>
                    <a:pt x="111" y="715"/>
                    <a:pt x="112" y="718"/>
                    <a:pt x="109" y="719"/>
                  </a:cubicBezTo>
                  <a:cubicBezTo>
                    <a:pt x="106" y="716"/>
                    <a:pt x="108" y="715"/>
                    <a:pt x="108" y="711"/>
                  </a:cubicBezTo>
                  <a:cubicBezTo>
                    <a:pt x="104" y="711"/>
                    <a:pt x="104" y="707"/>
                    <a:pt x="103" y="704"/>
                  </a:cubicBezTo>
                  <a:cubicBezTo>
                    <a:pt x="98" y="704"/>
                    <a:pt x="98" y="704"/>
                    <a:pt x="98" y="704"/>
                  </a:cubicBezTo>
                  <a:cubicBezTo>
                    <a:pt x="93" y="698"/>
                    <a:pt x="96" y="692"/>
                    <a:pt x="96" y="686"/>
                  </a:cubicBezTo>
                  <a:cubicBezTo>
                    <a:pt x="96" y="684"/>
                    <a:pt x="94" y="683"/>
                    <a:pt x="94" y="681"/>
                  </a:cubicBezTo>
                  <a:cubicBezTo>
                    <a:pt x="91" y="660"/>
                    <a:pt x="98" y="633"/>
                    <a:pt x="108" y="621"/>
                  </a:cubicBezTo>
                  <a:cubicBezTo>
                    <a:pt x="110" y="623"/>
                    <a:pt x="114" y="624"/>
                    <a:pt x="116" y="626"/>
                  </a:cubicBezTo>
                  <a:cubicBezTo>
                    <a:pt x="115" y="630"/>
                    <a:pt x="112" y="632"/>
                    <a:pt x="112" y="637"/>
                  </a:cubicBezTo>
                  <a:cubicBezTo>
                    <a:pt x="117" y="639"/>
                    <a:pt x="119" y="633"/>
                    <a:pt x="118" y="627"/>
                  </a:cubicBezTo>
                  <a:cubicBezTo>
                    <a:pt x="119" y="626"/>
                    <a:pt x="122" y="629"/>
                    <a:pt x="124" y="626"/>
                  </a:cubicBezTo>
                  <a:cubicBezTo>
                    <a:pt x="123" y="616"/>
                    <a:pt x="135" y="614"/>
                    <a:pt x="139" y="607"/>
                  </a:cubicBezTo>
                  <a:cubicBezTo>
                    <a:pt x="142" y="600"/>
                    <a:pt x="142" y="593"/>
                    <a:pt x="148" y="587"/>
                  </a:cubicBezTo>
                  <a:cubicBezTo>
                    <a:pt x="149" y="594"/>
                    <a:pt x="155" y="582"/>
                    <a:pt x="157" y="579"/>
                  </a:cubicBezTo>
                  <a:cubicBezTo>
                    <a:pt x="153" y="565"/>
                    <a:pt x="166" y="554"/>
                    <a:pt x="171" y="543"/>
                  </a:cubicBezTo>
                  <a:cubicBezTo>
                    <a:pt x="169" y="540"/>
                    <a:pt x="168" y="538"/>
                    <a:pt x="172" y="536"/>
                  </a:cubicBezTo>
                  <a:cubicBezTo>
                    <a:pt x="180" y="539"/>
                    <a:pt x="191" y="525"/>
                    <a:pt x="196" y="521"/>
                  </a:cubicBezTo>
                  <a:cubicBezTo>
                    <a:pt x="197" y="519"/>
                    <a:pt x="200" y="519"/>
                    <a:pt x="202" y="518"/>
                  </a:cubicBezTo>
                  <a:cubicBezTo>
                    <a:pt x="213" y="509"/>
                    <a:pt x="220" y="483"/>
                    <a:pt x="233" y="480"/>
                  </a:cubicBezTo>
                  <a:cubicBezTo>
                    <a:pt x="239" y="479"/>
                    <a:pt x="243" y="485"/>
                    <a:pt x="249" y="482"/>
                  </a:cubicBezTo>
                  <a:cubicBezTo>
                    <a:pt x="251" y="477"/>
                    <a:pt x="258" y="477"/>
                    <a:pt x="262" y="475"/>
                  </a:cubicBezTo>
                  <a:cubicBezTo>
                    <a:pt x="266" y="472"/>
                    <a:pt x="268" y="466"/>
                    <a:pt x="272" y="463"/>
                  </a:cubicBezTo>
                  <a:cubicBezTo>
                    <a:pt x="277" y="459"/>
                    <a:pt x="285" y="458"/>
                    <a:pt x="290" y="455"/>
                  </a:cubicBezTo>
                  <a:cubicBezTo>
                    <a:pt x="294" y="451"/>
                    <a:pt x="296" y="444"/>
                    <a:pt x="300" y="441"/>
                  </a:cubicBezTo>
                  <a:cubicBezTo>
                    <a:pt x="304" y="438"/>
                    <a:pt x="308" y="440"/>
                    <a:pt x="312" y="437"/>
                  </a:cubicBezTo>
                  <a:cubicBezTo>
                    <a:pt x="314" y="435"/>
                    <a:pt x="314" y="431"/>
                    <a:pt x="317" y="428"/>
                  </a:cubicBezTo>
                  <a:cubicBezTo>
                    <a:pt x="325" y="419"/>
                    <a:pt x="338" y="420"/>
                    <a:pt x="338" y="407"/>
                  </a:cubicBezTo>
                  <a:cubicBezTo>
                    <a:pt x="334" y="405"/>
                    <a:pt x="335" y="399"/>
                    <a:pt x="332" y="397"/>
                  </a:cubicBezTo>
                  <a:cubicBezTo>
                    <a:pt x="339" y="382"/>
                    <a:pt x="347" y="367"/>
                    <a:pt x="361" y="359"/>
                  </a:cubicBezTo>
                  <a:cubicBezTo>
                    <a:pt x="361" y="356"/>
                    <a:pt x="359" y="356"/>
                    <a:pt x="360" y="354"/>
                  </a:cubicBezTo>
                  <a:cubicBezTo>
                    <a:pt x="365" y="351"/>
                    <a:pt x="370" y="348"/>
                    <a:pt x="374" y="344"/>
                  </a:cubicBezTo>
                  <a:cubicBezTo>
                    <a:pt x="374" y="341"/>
                    <a:pt x="370" y="342"/>
                    <a:pt x="371" y="337"/>
                  </a:cubicBezTo>
                  <a:cubicBezTo>
                    <a:pt x="388" y="325"/>
                    <a:pt x="401" y="308"/>
                    <a:pt x="408" y="286"/>
                  </a:cubicBezTo>
                  <a:cubicBezTo>
                    <a:pt x="413" y="284"/>
                    <a:pt x="417" y="281"/>
                    <a:pt x="422" y="279"/>
                  </a:cubicBezTo>
                  <a:cubicBezTo>
                    <a:pt x="424" y="297"/>
                    <a:pt x="412" y="301"/>
                    <a:pt x="406" y="311"/>
                  </a:cubicBezTo>
                  <a:cubicBezTo>
                    <a:pt x="403" y="317"/>
                    <a:pt x="402" y="325"/>
                    <a:pt x="398" y="329"/>
                  </a:cubicBezTo>
                  <a:cubicBezTo>
                    <a:pt x="396" y="331"/>
                    <a:pt x="393" y="331"/>
                    <a:pt x="391" y="334"/>
                  </a:cubicBezTo>
                  <a:cubicBezTo>
                    <a:pt x="391" y="343"/>
                    <a:pt x="386" y="348"/>
                    <a:pt x="384" y="357"/>
                  </a:cubicBezTo>
                  <a:cubicBezTo>
                    <a:pt x="376" y="358"/>
                    <a:pt x="374" y="364"/>
                    <a:pt x="373" y="372"/>
                  </a:cubicBezTo>
                  <a:cubicBezTo>
                    <a:pt x="375" y="372"/>
                    <a:pt x="375" y="374"/>
                    <a:pt x="378" y="373"/>
                  </a:cubicBezTo>
                  <a:cubicBezTo>
                    <a:pt x="383" y="372"/>
                    <a:pt x="380" y="368"/>
                    <a:pt x="382" y="365"/>
                  </a:cubicBezTo>
                  <a:cubicBezTo>
                    <a:pt x="388" y="356"/>
                    <a:pt x="405" y="350"/>
                    <a:pt x="400" y="338"/>
                  </a:cubicBezTo>
                  <a:cubicBezTo>
                    <a:pt x="403" y="335"/>
                    <a:pt x="407" y="331"/>
                    <a:pt x="410" y="327"/>
                  </a:cubicBezTo>
                  <a:cubicBezTo>
                    <a:pt x="416" y="327"/>
                    <a:pt x="423" y="320"/>
                    <a:pt x="427" y="314"/>
                  </a:cubicBezTo>
                  <a:cubicBezTo>
                    <a:pt x="423" y="314"/>
                    <a:pt x="422" y="316"/>
                    <a:pt x="419" y="316"/>
                  </a:cubicBezTo>
                  <a:cubicBezTo>
                    <a:pt x="414" y="306"/>
                    <a:pt x="425" y="301"/>
                    <a:pt x="432" y="296"/>
                  </a:cubicBezTo>
                  <a:cubicBezTo>
                    <a:pt x="440" y="280"/>
                    <a:pt x="440" y="261"/>
                    <a:pt x="455" y="252"/>
                  </a:cubicBezTo>
                  <a:cubicBezTo>
                    <a:pt x="463" y="252"/>
                    <a:pt x="465" y="246"/>
                    <a:pt x="472" y="245"/>
                  </a:cubicBezTo>
                  <a:cubicBezTo>
                    <a:pt x="470" y="233"/>
                    <a:pt x="485" y="234"/>
                    <a:pt x="481" y="223"/>
                  </a:cubicBezTo>
                  <a:cubicBezTo>
                    <a:pt x="483" y="221"/>
                    <a:pt x="486" y="221"/>
                    <a:pt x="486" y="216"/>
                  </a:cubicBezTo>
                  <a:cubicBezTo>
                    <a:pt x="487" y="213"/>
                    <a:pt x="482" y="216"/>
                    <a:pt x="483" y="213"/>
                  </a:cubicBezTo>
                  <a:cubicBezTo>
                    <a:pt x="491" y="213"/>
                    <a:pt x="494" y="204"/>
                    <a:pt x="492" y="196"/>
                  </a:cubicBezTo>
                  <a:cubicBezTo>
                    <a:pt x="493" y="194"/>
                    <a:pt x="497" y="194"/>
                    <a:pt x="497" y="191"/>
                  </a:cubicBezTo>
                  <a:cubicBezTo>
                    <a:pt x="497" y="186"/>
                    <a:pt x="492" y="186"/>
                    <a:pt x="492" y="182"/>
                  </a:cubicBezTo>
                  <a:cubicBezTo>
                    <a:pt x="495" y="167"/>
                    <a:pt x="487" y="159"/>
                    <a:pt x="484" y="146"/>
                  </a:cubicBezTo>
                  <a:cubicBezTo>
                    <a:pt x="484" y="141"/>
                    <a:pt x="491" y="134"/>
                    <a:pt x="487" y="130"/>
                  </a:cubicBezTo>
                  <a:cubicBezTo>
                    <a:pt x="498" y="125"/>
                    <a:pt x="507" y="118"/>
                    <a:pt x="512" y="111"/>
                  </a:cubicBezTo>
                  <a:cubicBezTo>
                    <a:pt x="507" y="109"/>
                    <a:pt x="503" y="115"/>
                    <a:pt x="498" y="116"/>
                  </a:cubicBezTo>
                  <a:cubicBezTo>
                    <a:pt x="498" y="114"/>
                    <a:pt x="498" y="114"/>
                    <a:pt x="499" y="113"/>
                  </a:cubicBezTo>
                  <a:cubicBezTo>
                    <a:pt x="492" y="118"/>
                    <a:pt x="487" y="126"/>
                    <a:pt x="479" y="130"/>
                  </a:cubicBezTo>
                  <a:cubicBezTo>
                    <a:pt x="478" y="133"/>
                    <a:pt x="481" y="132"/>
                    <a:pt x="482" y="134"/>
                  </a:cubicBezTo>
                  <a:cubicBezTo>
                    <a:pt x="479" y="133"/>
                    <a:pt x="478" y="135"/>
                    <a:pt x="476" y="135"/>
                  </a:cubicBezTo>
                  <a:cubicBezTo>
                    <a:pt x="477" y="137"/>
                    <a:pt x="478" y="141"/>
                    <a:pt x="474" y="141"/>
                  </a:cubicBezTo>
                  <a:cubicBezTo>
                    <a:pt x="472" y="135"/>
                    <a:pt x="473" y="130"/>
                    <a:pt x="478" y="125"/>
                  </a:cubicBezTo>
                  <a:cubicBezTo>
                    <a:pt x="480" y="123"/>
                    <a:pt x="484" y="123"/>
                    <a:pt x="487" y="121"/>
                  </a:cubicBezTo>
                  <a:cubicBezTo>
                    <a:pt x="489" y="120"/>
                    <a:pt x="489" y="118"/>
                    <a:pt x="490" y="117"/>
                  </a:cubicBezTo>
                  <a:cubicBezTo>
                    <a:pt x="496" y="112"/>
                    <a:pt x="503" y="113"/>
                    <a:pt x="508" y="108"/>
                  </a:cubicBezTo>
                  <a:cubicBezTo>
                    <a:pt x="503" y="106"/>
                    <a:pt x="506" y="101"/>
                    <a:pt x="510" y="99"/>
                  </a:cubicBezTo>
                  <a:cubicBezTo>
                    <a:pt x="509" y="100"/>
                    <a:pt x="519" y="101"/>
                    <a:pt x="516" y="97"/>
                  </a:cubicBezTo>
                  <a:cubicBezTo>
                    <a:pt x="514" y="96"/>
                    <a:pt x="512" y="100"/>
                    <a:pt x="511" y="97"/>
                  </a:cubicBezTo>
                  <a:cubicBezTo>
                    <a:pt x="511" y="95"/>
                    <a:pt x="510" y="95"/>
                    <a:pt x="511" y="94"/>
                  </a:cubicBezTo>
                  <a:cubicBezTo>
                    <a:pt x="515" y="96"/>
                    <a:pt x="520" y="97"/>
                    <a:pt x="523" y="93"/>
                  </a:cubicBezTo>
                  <a:cubicBezTo>
                    <a:pt x="521" y="91"/>
                    <a:pt x="519" y="95"/>
                    <a:pt x="519" y="93"/>
                  </a:cubicBezTo>
                  <a:cubicBezTo>
                    <a:pt x="517" y="87"/>
                    <a:pt x="525" y="87"/>
                    <a:pt x="529" y="82"/>
                  </a:cubicBezTo>
                  <a:cubicBezTo>
                    <a:pt x="531" y="78"/>
                    <a:pt x="530" y="72"/>
                    <a:pt x="534" y="71"/>
                  </a:cubicBezTo>
                  <a:cubicBezTo>
                    <a:pt x="535" y="71"/>
                    <a:pt x="538" y="78"/>
                    <a:pt x="539" y="73"/>
                  </a:cubicBezTo>
                  <a:cubicBezTo>
                    <a:pt x="539" y="69"/>
                    <a:pt x="537" y="71"/>
                    <a:pt x="537" y="66"/>
                  </a:cubicBezTo>
                  <a:cubicBezTo>
                    <a:pt x="540" y="66"/>
                    <a:pt x="539" y="64"/>
                    <a:pt x="541" y="64"/>
                  </a:cubicBezTo>
                  <a:cubicBezTo>
                    <a:pt x="541" y="67"/>
                    <a:pt x="538" y="68"/>
                    <a:pt x="540" y="70"/>
                  </a:cubicBezTo>
                  <a:cubicBezTo>
                    <a:pt x="543" y="70"/>
                    <a:pt x="542" y="67"/>
                    <a:pt x="545" y="68"/>
                  </a:cubicBezTo>
                  <a:cubicBezTo>
                    <a:pt x="543" y="69"/>
                    <a:pt x="541" y="74"/>
                    <a:pt x="545" y="74"/>
                  </a:cubicBezTo>
                  <a:cubicBezTo>
                    <a:pt x="549" y="70"/>
                    <a:pt x="548" y="67"/>
                    <a:pt x="551" y="63"/>
                  </a:cubicBezTo>
                  <a:cubicBezTo>
                    <a:pt x="547" y="63"/>
                    <a:pt x="544" y="67"/>
                    <a:pt x="542" y="63"/>
                  </a:cubicBezTo>
                  <a:cubicBezTo>
                    <a:pt x="547" y="61"/>
                    <a:pt x="548" y="62"/>
                    <a:pt x="554" y="59"/>
                  </a:cubicBezTo>
                  <a:cubicBezTo>
                    <a:pt x="553" y="60"/>
                    <a:pt x="552" y="61"/>
                    <a:pt x="554" y="62"/>
                  </a:cubicBezTo>
                  <a:cubicBezTo>
                    <a:pt x="568" y="51"/>
                    <a:pt x="591" y="49"/>
                    <a:pt x="609" y="42"/>
                  </a:cubicBezTo>
                  <a:cubicBezTo>
                    <a:pt x="609" y="43"/>
                    <a:pt x="611" y="43"/>
                    <a:pt x="612" y="43"/>
                  </a:cubicBezTo>
                  <a:cubicBezTo>
                    <a:pt x="611" y="44"/>
                    <a:pt x="611" y="45"/>
                    <a:pt x="612" y="47"/>
                  </a:cubicBezTo>
                  <a:cubicBezTo>
                    <a:pt x="622" y="44"/>
                    <a:pt x="628" y="50"/>
                    <a:pt x="635" y="48"/>
                  </a:cubicBezTo>
                  <a:cubicBezTo>
                    <a:pt x="635" y="45"/>
                    <a:pt x="631" y="48"/>
                    <a:pt x="633" y="44"/>
                  </a:cubicBezTo>
                  <a:cubicBezTo>
                    <a:pt x="637" y="45"/>
                    <a:pt x="640" y="47"/>
                    <a:pt x="645" y="47"/>
                  </a:cubicBezTo>
                  <a:cubicBezTo>
                    <a:pt x="646" y="48"/>
                    <a:pt x="646" y="49"/>
                    <a:pt x="645" y="50"/>
                  </a:cubicBezTo>
                  <a:cubicBezTo>
                    <a:pt x="649" y="50"/>
                    <a:pt x="651" y="52"/>
                    <a:pt x="653" y="54"/>
                  </a:cubicBezTo>
                  <a:cubicBezTo>
                    <a:pt x="648" y="58"/>
                    <a:pt x="643" y="48"/>
                    <a:pt x="639" y="54"/>
                  </a:cubicBezTo>
                  <a:cubicBezTo>
                    <a:pt x="646" y="57"/>
                    <a:pt x="652" y="62"/>
                    <a:pt x="661" y="59"/>
                  </a:cubicBezTo>
                  <a:cubicBezTo>
                    <a:pt x="661" y="52"/>
                    <a:pt x="653" y="59"/>
                    <a:pt x="652" y="55"/>
                  </a:cubicBezTo>
                  <a:cubicBezTo>
                    <a:pt x="672" y="52"/>
                    <a:pt x="695" y="70"/>
                    <a:pt x="717" y="64"/>
                  </a:cubicBezTo>
                  <a:cubicBezTo>
                    <a:pt x="725" y="68"/>
                    <a:pt x="736" y="69"/>
                    <a:pt x="747" y="71"/>
                  </a:cubicBezTo>
                  <a:cubicBezTo>
                    <a:pt x="744" y="64"/>
                    <a:pt x="738" y="68"/>
                    <a:pt x="732" y="67"/>
                  </a:cubicBezTo>
                  <a:close/>
                  <a:moveTo>
                    <a:pt x="60" y="652"/>
                  </a:moveTo>
                  <a:cubicBezTo>
                    <a:pt x="56" y="649"/>
                    <a:pt x="61" y="641"/>
                    <a:pt x="61" y="636"/>
                  </a:cubicBezTo>
                  <a:cubicBezTo>
                    <a:pt x="66" y="642"/>
                    <a:pt x="62" y="646"/>
                    <a:pt x="60" y="652"/>
                  </a:cubicBezTo>
                  <a:close/>
                  <a:moveTo>
                    <a:pt x="380" y="1401"/>
                  </a:moveTo>
                  <a:cubicBezTo>
                    <a:pt x="381" y="1407"/>
                    <a:pt x="388" y="1407"/>
                    <a:pt x="384" y="1414"/>
                  </a:cubicBezTo>
                  <a:cubicBezTo>
                    <a:pt x="381" y="1414"/>
                    <a:pt x="383" y="1410"/>
                    <a:pt x="381" y="1410"/>
                  </a:cubicBezTo>
                  <a:cubicBezTo>
                    <a:pt x="381" y="1409"/>
                    <a:pt x="383" y="1409"/>
                    <a:pt x="384" y="1409"/>
                  </a:cubicBezTo>
                  <a:cubicBezTo>
                    <a:pt x="382" y="1407"/>
                    <a:pt x="382" y="1405"/>
                    <a:pt x="379" y="1405"/>
                  </a:cubicBezTo>
                  <a:cubicBezTo>
                    <a:pt x="380" y="1407"/>
                    <a:pt x="373" y="1409"/>
                    <a:pt x="373" y="1404"/>
                  </a:cubicBezTo>
                  <a:cubicBezTo>
                    <a:pt x="377" y="1403"/>
                    <a:pt x="375" y="1402"/>
                    <a:pt x="380" y="1401"/>
                  </a:cubicBezTo>
                  <a:close/>
                  <a:moveTo>
                    <a:pt x="119" y="1239"/>
                  </a:moveTo>
                  <a:cubicBezTo>
                    <a:pt x="118" y="1237"/>
                    <a:pt x="117" y="1236"/>
                    <a:pt x="116" y="1234"/>
                  </a:cubicBezTo>
                  <a:cubicBezTo>
                    <a:pt x="116" y="1236"/>
                    <a:pt x="117" y="1238"/>
                    <a:pt x="119" y="1239"/>
                  </a:cubicBezTo>
                  <a:close/>
                  <a:moveTo>
                    <a:pt x="1279" y="110"/>
                  </a:moveTo>
                  <a:cubicBezTo>
                    <a:pt x="1291" y="112"/>
                    <a:pt x="1291" y="124"/>
                    <a:pt x="1301" y="127"/>
                  </a:cubicBezTo>
                  <a:cubicBezTo>
                    <a:pt x="1304" y="123"/>
                    <a:pt x="1297" y="119"/>
                    <a:pt x="1301" y="115"/>
                  </a:cubicBezTo>
                  <a:cubicBezTo>
                    <a:pt x="1292" y="82"/>
                    <a:pt x="1253" y="76"/>
                    <a:pt x="1235" y="55"/>
                  </a:cubicBezTo>
                  <a:cubicBezTo>
                    <a:pt x="1241" y="60"/>
                    <a:pt x="1248" y="64"/>
                    <a:pt x="1255" y="68"/>
                  </a:cubicBezTo>
                  <a:cubicBezTo>
                    <a:pt x="1256" y="65"/>
                    <a:pt x="1251" y="64"/>
                    <a:pt x="1254" y="63"/>
                  </a:cubicBezTo>
                  <a:cubicBezTo>
                    <a:pt x="1269" y="69"/>
                    <a:pt x="1280" y="82"/>
                    <a:pt x="1295" y="85"/>
                  </a:cubicBezTo>
                  <a:cubicBezTo>
                    <a:pt x="1294" y="85"/>
                    <a:pt x="1292" y="83"/>
                    <a:pt x="1294" y="83"/>
                  </a:cubicBezTo>
                  <a:cubicBezTo>
                    <a:pt x="1321" y="93"/>
                    <a:pt x="1341" y="109"/>
                    <a:pt x="1361" y="126"/>
                  </a:cubicBezTo>
                  <a:cubicBezTo>
                    <a:pt x="1363" y="128"/>
                    <a:pt x="1364" y="125"/>
                    <a:pt x="1366" y="127"/>
                  </a:cubicBezTo>
                  <a:cubicBezTo>
                    <a:pt x="1365" y="131"/>
                    <a:pt x="1368" y="130"/>
                    <a:pt x="1368" y="133"/>
                  </a:cubicBezTo>
                  <a:cubicBezTo>
                    <a:pt x="1365" y="131"/>
                    <a:pt x="1363" y="128"/>
                    <a:pt x="1359" y="127"/>
                  </a:cubicBezTo>
                  <a:cubicBezTo>
                    <a:pt x="1359" y="129"/>
                    <a:pt x="1359" y="131"/>
                    <a:pt x="1358" y="131"/>
                  </a:cubicBezTo>
                  <a:cubicBezTo>
                    <a:pt x="1355" y="128"/>
                    <a:pt x="1352" y="125"/>
                    <a:pt x="1348" y="122"/>
                  </a:cubicBezTo>
                  <a:cubicBezTo>
                    <a:pt x="1357" y="133"/>
                    <a:pt x="1366" y="147"/>
                    <a:pt x="1370" y="159"/>
                  </a:cubicBezTo>
                  <a:cubicBezTo>
                    <a:pt x="1370" y="158"/>
                    <a:pt x="1372" y="157"/>
                    <a:pt x="1373" y="157"/>
                  </a:cubicBezTo>
                  <a:cubicBezTo>
                    <a:pt x="1376" y="162"/>
                    <a:pt x="1381" y="165"/>
                    <a:pt x="1383" y="170"/>
                  </a:cubicBezTo>
                  <a:cubicBezTo>
                    <a:pt x="1383" y="175"/>
                    <a:pt x="1380" y="175"/>
                    <a:pt x="1383" y="179"/>
                  </a:cubicBezTo>
                  <a:cubicBezTo>
                    <a:pt x="1386" y="177"/>
                    <a:pt x="1390" y="179"/>
                    <a:pt x="1393" y="183"/>
                  </a:cubicBezTo>
                  <a:cubicBezTo>
                    <a:pt x="1386" y="167"/>
                    <a:pt x="1375" y="155"/>
                    <a:pt x="1367" y="141"/>
                  </a:cubicBezTo>
                  <a:cubicBezTo>
                    <a:pt x="1395" y="168"/>
                    <a:pt x="1421" y="203"/>
                    <a:pt x="1450" y="226"/>
                  </a:cubicBezTo>
                  <a:cubicBezTo>
                    <a:pt x="1454" y="228"/>
                    <a:pt x="1451" y="223"/>
                    <a:pt x="1453" y="223"/>
                  </a:cubicBezTo>
                  <a:cubicBezTo>
                    <a:pt x="1457" y="230"/>
                    <a:pt x="1464" y="234"/>
                    <a:pt x="1469" y="241"/>
                  </a:cubicBezTo>
                  <a:cubicBezTo>
                    <a:pt x="1476" y="250"/>
                    <a:pt x="1489" y="260"/>
                    <a:pt x="1492" y="268"/>
                  </a:cubicBezTo>
                  <a:cubicBezTo>
                    <a:pt x="1492" y="271"/>
                    <a:pt x="1493" y="277"/>
                    <a:pt x="1493" y="280"/>
                  </a:cubicBezTo>
                  <a:cubicBezTo>
                    <a:pt x="1495" y="288"/>
                    <a:pt x="1495" y="297"/>
                    <a:pt x="1499" y="303"/>
                  </a:cubicBezTo>
                  <a:cubicBezTo>
                    <a:pt x="1502" y="307"/>
                    <a:pt x="1509" y="308"/>
                    <a:pt x="1513" y="311"/>
                  </a:cubicBezTo>
                  <a:cubicBezTo>
                    <a:pt x="1515" y="313"/>
                    <a:pt x="1514" y="318"/>
                    <a:pt x="1518" y="316"/>
                  </a:cubicBezTo>
                  <a:cubicBezTo>
                    <a:pt x="1513" y="306"/>
                    <a:pt x="1511" y="297"/>
                    <a:pt x="1505" y="287"/>
                  </a:cubicBezTo>
                  <a:cubicBezTo>
                    <a:pt x="1508" y="285"/>
                    <a:pt x="1510" y="289"/>
                    <a:pt x="1511" y="287"/>
                  </a:cubicBezTo>
                  <a:cubicBezTo>
                    <a:pt x="1508" y="282"/>
                    <a:pt x="1502" y="276"/>
                    <a:pt x="1502" y="271"/>
                  </a:cubicBezTo>
                  <a:cubicBezTo>
                    <a:pt x="1509" y="270"/>
                    <a:pt x="1514" y="284"/>
                    <a:pt x="1519" y="285"/>
                  </a:cubicBezTo>
                  <a:cubicBezTo>
                    <a:pt x="1515" y="279"/>
                    <a:pt x="1511" y="273"/>
                    <a:pt x="1507" y="267"/>
                  </a:cubicBezTo>
                  <a:cubicBezTo>
                    <a:pt x="1517" y="278"/>
                    <a:pt x="1527" y="289"/>
                    <a:pt x="1536" y="301"/>
                  </a:cubicBezTo>
                  <a:cubicBezTo>
                    <a:pt x="1534" y="301"/>
                    <a:pt x="1533" y="299"/>
                    <a:pt x="1533" y="301"/>
                  </a:cubicBezTo>
                  <a:cubicBezTo>
                    <a:pt x="1534" y="303"/>
                    <a:pt x="1536" y="304"/>
                    <a:pt x="1537" y="308"/>
                  </a:cubicBezTo>
                  <a:cubicBezTo>
                    <a:pt x="1532" y="303"/>
                    <a:pt x="1529" y="298"/>
                    <a:pt x="1523" y="297"/>
                  </a:cubicBezTo>
                  <a:cubicBezTo>
                    <a:pt x="1532" y="309"/>
                    <a:pt x="1543" y="319"/>
                    <a:pt x="1550" y="333"/>
                  </a:cubicBezTo>
                  <a:cubicBezTo>
                    <a:pt x="1545" y="340"/>
                    <a:pt x="1555" y="346"/>
                    <a:pt x="1552" y="356"/>
                  </a:cubicBezTo>
                  <a:cubicBezTo>
                    <a:pt x="1553" y="358"/>
                    <a:pt x="1556" y="358"/>
                    <a:pt x="1558" y="359"/>
                  </a:cubicBezTo>
                  <a:cubicBezTo>
                    <a:pt x="1557" y="362"/>
                    <a:pt x="1554" y="361"/>
                    <a:pt x="1555" y="364"/>
                  </a:cubicBezTo>
                  <a:cubicBezTo>
                    <a:pt x="1557" y="367"/>
                    <a:pt x="1563" y="371"/>
                    <a:pt x="1562" y="374"/>
                  </a:cubicBezTo>
                  <a:cubicBezTo>
                    <a:pt x="1559" y="373"/>
                    <a:pt x="1558" y="369"/>
                    <a:pt x="1554" y="369"/>
                  </a:cubicBezTo>
                  <a:cubicBezTo>
                    <a:pt x="1555" y="375"/>
                    <a:pt x="1560" y="377"/>
                    <a:pt x="1561" y="383"/>
                  </a:cubicBezTo>
                  <a:cubicBezTo>
                    <a:pt x="1586" y="415"/>
                    <a:pt x="1596" y="460"/>
                    <a:pt x="1625" y="487"/>
                  </a:cubicBezTo>
                  <a:cubicBezTo>
                    <a:pt x="1625" y="486"/>
                    <a:pt x="1625" y="484"/>
                    <a:pt x="1626" y="484"/>
                  </a:cubicBezTo>
                  <a:cubicBezTo>
                    <a:pt x="1632" y="501"/>
                    <a:pt x="1644" y="510"/>
                    <a:pt x="1648" y="528"/>
                  </a:cubicBezTo>
                  <a:cubicBezTo>
                    <a:pt x="1651" y="524"/>
                    <a:pt x="1644" y="518"/>
                    <a:pt x="1647" y="514"/>
                  </a:cubicBezTo>
                  <a:cubicBezTo>
                    <a:pt x="1656" y="534"/>
                    <a:pt x="1671" y="555"/>
                    <a:pt x="1668" y="580"/>
                  </a:cubicBezTo>
                  <a:cubicBezTo>
                    <a:pt x="1668" y="585"/>
                    <a:pt x="1664" y="588"/>
                    <a:pt x="1663" y="592"/>
                  </a:cubicBezTo>
                  <a:cubicBezTo>
                    <a:pt x="1663" y="595"/>
                    <a:pt x="1665" y="598"/>
                    <a:pt x="1665" y="600"/>
                  </a:cubicBezTo>
                  <a:cubicBezTo>
                    <a:pt x="1668" y="621"/>
                    <a:pt x="1667" y="635"/>
                    <a:pt x="1672" y="650"/>
                  </a:cubicBezTo>
                  <a:cubicBezTo>
                    <a:pt x="1674" y="657"/>
                    <a:pt x="1679" y="663"/>
                    <a:pt x="1682" y="671"/>
                  </a:cubicBezTo>
                  <a:cubicBezTo>
                    <a:pt x="1684" y="682"/>
                    <a:pt x="1682" y="693"/>
                    <a:pt x="1689" y="701"/>
                  </a:cubicBezTo>
                  <a:cubicBezTo>
                    <a:pt x="1689" y="678"/>
                    <a:pt x="1689" y="678"/>
                    <a:pt x="1689" y="678"/>
                  </a:cubicBezTo>
                  <a:cubicBezTo>
                    <a:pt x="1695" y="680"/>
                    <a:pt x="1688" y="666"/>
                    <a:pt x="1693" y="663"/>
                  </a:cubicBezTo>
                  <a:cubicBezTo>
                    <a:pt x="1698" y="672"/>
                    <a:pt x="1697" y="688"/>
                    <a:pt x="1701" y="699"/>
                  </a:cubicBezTo>
                  <a:cubicBezTo>
                    <a:pt x="1696" y="644"/>
                    <a:pt x="1684" y="595"/>
                    <a:pt x="1668" y="548"/>
                  </a:cubicBezTo>
                  <a:cubicBezTo>
                    <a:pt x="1631" y="438"/>
                    <a:pt x="1580" y="350"/>
                    <a:pt x="1516" y="270"/>
                  </a:cubicBezTo>
                  <a:cubicBezTo>
                    <a:pt x="1452" y="190"/>
                    <a:pt x="1375" y="128"/>
                    <a:pt x="1285" y="73"/>
                  </a:cubicBezTo>
                  <a:cubicBezTo>
                    <a:pt x="1257" y="57"/>
                    <a:pt x="1214" y="32"/>
                    <a:pt x="1183" y="25"/>
                  </a:cubicBezTo>
                  <a:cubicBezTo>
                    <a:pt x="1172" y="14"/>
                    <a:pt x="1152" y="22"/>
                    <a:pt x="1135" y="23"/>
                  </a:cubicBezTo>
                  <a:cubicBezTo>
                    <a:pt x="1140" y="27"/>
                    <a:pt x="1147" y="29"/>
                    <a:pt x="1150" y="34"/>
                  </a:cubicBezTo>
                  <a:cubicBezTo>
                    <a:pt x="1155" y="30"/>
                    <a:pt x="1165" y="32"/>
                    <a:pt x="1168" y="29"/>
                  </a:cubicBezTo>
                  <a:cubicBezTo>
                    <a:pt x="1169" y="36"/>
                    <a:pt x="1178" y="35"/>
                    <a:pt x="1182" y="38"/>
                  </a:cubicBezTo>
                  <a:cubicBezTo>
                    <a:pt x="1178" y="38"/>
                    <a:pt x="1181" y="41"/>
                    <a:pt x="1178" y="44"/>
                  </a:cubicBezTo>
                  <a:cubicBezTo>
                    <a:pt x="1195" y="45"/>
                    <a:pt x="1207" y="59"/>
                    <a:pt x="1222" y="63"/>
                  </a:cubicBezTo>
                  <a:cubicBezTo>
                    <a:pt x="1223" y="63"/>
                    <a:pt x="1226" y="62"/>
                    <a:pt x="1227" y="62"/>
                  </a:cubicBezTo>
                  <a:cubicBezTo>
                    <a:pt x="1230" y="62"/>
                    <a:pt x="1233" y="65"/>
                    <a:pt x="1237" y="67"/>
                  </a:cubicBezTo>
                  <a:cubicBezTo>
                    <a:pt x="1237" y="67"/>
                    <a:pt x="1237" y="64"/>
                    <a:pt x="1238" y="65"/>
                  </a:cubicBezTo>
                  <a:cubicBezTo>
                    <a:pt x="1246" y="68"/>
                    <a:pt x="1253" y="73"/>
                    <a:pt x="1259" y="80"/>
                  </a:cubicBezTo>
                  <a:cubicBezTo>
                    <a:pt x="1257" y="81"/>
                    <a:pt x="1255" y="77"/>
                    <a:pt x="1254" y="80"/>
                  </a:cubicBezTo>
                  <a:cubicBezTo>
                    <a:pt x="1259" y="82"/>
                    <a:pt x="1257" y="86"/>
                    <a:pt x="1258" y="89"/>
                  </a:cubicBezTo>
                  <a:cubicBezTo>
                    <a:pt x="1264" y="90"/>
                    <a:pt x="1267" y="93"/>
                    <a:pt x="1268" y="99"/>
                  </a:cubicBezTo>
                  <a:cubicBezTo>
                    <a:pt x="1272" y="101"/>
                    <a:pt x="1276" y="102"/>
                    <a:pt x="1278" y="104"/>
                  </a:cubicBezTo>
                  <a:cubicBezTo>
                    <a:pt x="1278" y="107"/>
                    <a:pt x="1279" y="108"/>
                    <a:pt x="1279" y="110"/>
                  </a:cubicBezTo>
                  <a:close/>
                  <a:moveTo>
                    <a:pt x="1357" y="178"/>
                  </a:moveTo>
                  <a:cubicBezTo>
                    <a:pt x="1361" y="180"/>
                    <a:pt x="1366" y="187"/>
                    <a:pt x="1370" y="186"/>
                  </a:cubicBezTo>
                  <a:cubicBezTo>
                    <a:pt x="1366" y="183"/>
                    <a:pt x="1362" y="176"/>
                    <a:pt x="1357" y="178"/>
                  </a:cubicBezTo>
                  <a:close/>
                  <a:moveTo>
                    <a:pt x="1406" y="207"/>
                  </a:moveTo>
                  <a:cubicBezTo>
                    <a:pt x="1400" y="202"/>
                    <a:pt x="1401" y="190"/>
                    <a:pt x="1393" y="188"/>
                  </a:cubicBezTo>
                  <a:cubicBezTo>
                    <a:pt x="1392" y="190"/>
                    <a:pt x="1392" y="193"/>
                    <a:pt x="1391" y="194"/>
                  </a:cubicBezTo>
                  <a:cubicBezTo>
                    <a:pt x="1382" y="196"/>
                    <a:pt x="1379" y="193"/>
                    <a:pt x="1373" y="189"/>
                  </a:cubicBezTo>
                  <a:cubicBezTo>
                    <a:pt x="1375" y="193"/>
                    <a:pt x="1380" y="193"/>
                    <a:pt x="1382" y="195"/>
                  </a:cubicBezTo>
                  <a:cubicBezTo>
                    <a:pt x="1383" y="198"/>
                    <a:pt x="1381" y="198"/>
                    <a:pt x="1381" y="200"/>
                  </a:cubicBezTo>
                  <a:cubicBezTo>
                    <a:pt x="1389" y="204"/>
                    <a:pt x="1394" y="209"/>
                    <a:pt x="1400" y="215"/>
                  </a:cubicBezTo>
                  <a:cubicBezTo>
                    <a:pt x="1404" y="211"/>
                    <a:pt x="1409" y="213"/>
                    <a:pt x="1413" y="215"/>
                  </a:cubicBezTo>
                  <a:cubicBezTo>
                    <a:pt x="1413" y="217"/>
                    <a:pt x="1411" y="217"/>
                    <a:pt x="1410" y="216"/>
                  </a:cubicBezTo>
                  <a:cubicBezTo>
                    <a:pt x="1411" y="221"/>
                    <a:pt x="1415" y="222"/>
                    <a:pt x="1419" y="224"/>
                  </a:cubicBezTo>
                  <a:cubicBezTo>
                    <a:pt x="1416" y="217"/>
                    <a:pt x="1415" y="208"/>
                    <a:pt x="1406" y="207"/>
                  </a:cubicBezTo>
                  <a:close/>
                  <a:moveTo>
                    <a:pt x="1504" y="338"/>
                  </a:moveTo>
                  <a:cubicBezTo>
                    <a:pt x="1504" y="338"/>
                    <a:pt x="1503" y="338"/>
                    <a:pt x="1503" y="337"/>
                  </a:cubicBezTo>
                  <a:cubicBezTo>
                    <a:pt x="1503" y="338"/>
                    <a:pt x="1503" y="339"/>
                    <a:pt x="1504" y="338"/>
                  </a:cubicBezTo>
                  <a:close/>
                  <a:moveTo>
                    <a:pt x="1506" y="326"/>
                  </a:moveTo>
                  <a:cubicBezTo>
                    <a:pt x="1504" y="318"/>
                    <a:pt x="1500" y="311"/>
                    <a:pt x="1492" y="313"/>
                  </a:cubicBezTo>
                  <a:cubicBezTo>
                    <a:pt x="1493" y="323"/>
                    <a:pt x="1498" y="333"/>
                    <a:pt x="1503" y="337"/>
                  </a:cubicBezTo>
                  <a:cubicBezTo>
                    <a:pt x="1503" y="336"/>
                    <a:pt x="1503" y="334"/>
                    <a:pt x="1504" y="335"/>
                  </a:cubicBezTo>
                  <a:cubicBezTo>
                    <a:pt x="1506" y="336"/>
                    <a:pt x="1505" y="340"/>
                    <a:pt x="1509" y="340"/>
                  </a:cubicBezTo>
                  <a:cubicBezTo>
                    <a:pt x="1508" y="331"/>
                    <a:pt x="1504" y="330"/>
                    <a:pt x="1502" y="323"/>
                  </a:cubicBezTo>
                  <a:cubicBezTo>
                    <a:pt x="1504" y="323"/>
                    <a:pt x="1504" y="326"/>
                    <a:pt x="1506" y="326"/>
                  </a:cubicBezTo>
                  <a:close/>
                  <a:moveTo>
                    <a:pt x="1696" y="874"/>
                  </a:moveTo>
                  <a:cubicBezTo>
                    <a:pt x="1696" y="872"/>
                    <a:pt x="1697" y="872"/>
                    <a:pt x="1698" y="873"/>
                  </a:cubicBezTo>
                  <a:cubicBezTo>
                    <a:pt x="1698" y="869"/>
                    <a:pt x="1702" y="864"/>
                    <a:pt x="1699" y="861"/>
                  </a:cubicBezTo>
                  <a:cubicBezTo>
                    <a:pt x="1699" y="866"/>
                    <a:pt x="1695" y="872"/>
                    <a:pt x="1696" y="874"/>
                  </a:cubicBezTo>
                  <a:close/>
                  <a:moveTo>
                    <a:pt x="824" y="1523"/>
                  </a:moveTo>
                  <a:cubicBezTo>
                    <a:pt x="826" y="1525"/>
                    <a:pt x="831" y="1524"/>
                    <a:pt x="833" y="1523"/>
                  </a:cubicBezTo>
                  <a:cubicBezTo>
                    <a:pt x="833" y="1525"/>
                    <a:pt x="833" y="1526"/>
                    <a:pt x="834" y="1527"/>
                  </a:cubicBezTo>
                  <a:cubicBezTo>
                    <a:pt x="832" y="1527"/>
                    <a:pt x="830" y="1528"/>
                    <a:pt x="829" y="1530"/>
                  </a:cubicBezTo>
                  <a:cubicBezTo>
                    <a:pt x="836" y="1537"/>
                    <a:pt x="841" y="1523"/>
                    <a:pt x="845" y="1528"/>
                  </a:cubicBezTo>
                  <a:cubicBezTo>
                    <a:pt x="847" y="1522"/>
                    <a:pt x="852" y="1519"/>
                    <a:pt x="855" y="1515"/>
                  </a:cubicBezTo>
                  <a:cubicBezTo>
                    <a:pt x="846" y="1516"/>
                    <a:pt x="829" y="1515"/>
                    <a:pt x="824" y="15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232" fontAlgn="auto">
                <a:spcBef>
                  <a:spcPts val="0"/>
                </a:spcBef>
                <a:spcAft>
                  <a:spcPts val="0"/>
                </a:spcAft>
              </a:pPr>
              <a:endParaRPr lang="de-DE" sz="1799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4" name="_color1"/>
            <p:cNvSpPr>
              <a:spLocks noEditPoints="1"/>
            </p:cNvSpPr>
            <p:nvPr/>
          </p:nvSpPr>
          <p:spPr bwMode="gray">
            <a:xfrm>
              <a:off x="2804400" y="1911431"/>
              <a:ext cx="3533540" cy="3535200"/>
            </a:xfrm>
            <a:custGeom>
              <a:avLst/>
              <a:gdLst/>
              <a:ahLst/>
              <a:cxnLst>
                <a:cxn ang="0">
                  <a:pos x="43" y="519"/>
                </a:cxn>
                <a:cxn ang="0">
                  <a:pos x="688" y="16"/>
                </a:cxn>
                <a:cxn ang="0">
                  <a:pos x="710" y="20"/>
                </a:cxn>
                <a:cxn ang="0">
                  <a:pos x="799" y="22"/>
                </a:cxn>
                <a:cxn ang="0">
                  <a:pos x="581" y="42"/>
                </a:cxn>
                <a:cxn ang="0">
                  <a:pos x="530" y="61"/>
                </a:cxn>
                <a:cxn ang="0">
                  <a:pos x="991" y="49"/>
                </a:cxn>
                <a:cxn ang="0">
                  <a:pos x="372" y="115"/>
                </a:cxn>
                <a:cxn ang="0">
                  <a:pos x="428" y="107"/>
                </a:cxn>
                <a:cxn ang="0">
                  <a:pos x="818" y="92"/>
                </a:cxn>
                <a:cxn ang="0">
                  <a:pos x="1055" y="192"/>
                </a:cxn>
                <a:cxn ang="0">
                  <a:pos x="825" y="120"/>
                </a:cxn>
                <a:cxn ang="0">
                  <a:pos x="386" y="131"/>
                </a:cxn>
                <a:cxn ang="0">
                  <a:pos x="360" y="122"/>
                </a:cxn>
                <a:cxn ang="0">
                  <a:pos x="307" y="157"/>
                </a:cxn>
                <a:cxn ang="0">
                  <a:pos x="1281" y="215"/>
                </a:cxn>
                <a:cxn ang="0">
                  <a:pos x="262" y="197"/>
                </a:cxn>
                <a:cxn ang="0">
                  <a:pos x="342" y="207"/>
                </a:cxn>
                <a:cxn ang="0">
                  <a:pos x="515" y="222"/>
                </a:cxn>
                <a:cxn ang="0">
                  <a:pos x="1092" y="232"/>
                </a:cxn>
                <a:cxn ang="0">
                  <a:pos x="1054" y="395"/>
                </a:cxn>
                <a:cxn ang="0">
                  <a:pos x="286" y="259"/>
                </a:cxn>
                <a:cxn ang="0">
                  <a:pos x="422" y="400"/>
                </a:cxn>
                <a:cxn ang="0">
                  <a:pos x="139" y="360"/>
                </a:cxn>
                <a:cxn ang="0">
                  <a:pos x="735" y="383"/>
                </a:cxn>
                <a:cxn ang="0">
                  <a:pos x="401" y="453"/>
                </a:cxn>
                <a:cxn ang="0">
                  <a:pos x="1275" y="515"/>
                </a:cxn>
                <a:cxn ang="0">
                  <a:pos x="965" y="472"/>
                </a:cxn>
                <a:cxn ang="0">
                  <a:pos x="1457" y="507"/>
                </a:cxn>
                <a:cxn ang="0">
                  <a:pos x="1123" y="716"/>
                </a:cxn>
                <a:cxn ang="0">
                  <a:pos x="1284" y="635"/>
                </a:cxn>
                <a:cxn ang="0">
                  <a:pos x="109" y="683"/>
                </a:cxn>
                <a:cxn ang="0">
                  <a:pos x="320" y="836"/>
                </a:cxn>
                <a:cxn ang="0">
                  <a:pos x="942" y="737"/>
                </a:cxn>
                <a:cxn ang="0">
                  <a:pos x="1520" y="791"/>
                </a:cxn>
                <a:cxn ang="0">
                  <a:pos x="1506" y="837"/>
                </a:cxn>
                <a:cxn ang="0">
                  <a:pos x="1392" y="910"/>
                </a:cxn>
                <a:cxn ang="0">
                  <a:pos x="1322" y="936"/>
                </a:cxn>
                <a:cxn ang="0">
                  <a:pos x="497" y="992"/>
                </a:cxn>
                <a:cxn ang="0">
                  <a:pos x="637" y="1004"/>
                </a:cxn>
                <a:cxn ang="0">
                  <a:pos x="75" y="1026"/>
                </a:cxn>
                <a:cxn ang="0">
                  <a:pos x="155" y="1216"/>
                </a:cxn>
                <a:cxn ang="0">
                  <a:pos x="1376" y="1175"/>
                </a:cxn>
                <a:cxn ang="0">
                  <a:pos x="187" y="1148"/>
                </a:cxn>
                <a:cxn ang="0">
                  <a:pos x="163" y="1223"/>
                </a:cxn>
                <a:cxn ang="0">
                  <a:pos x="363" y="1201"/>
                </a:cxn>
                <a:cxn ang="0">
                  <a:pos x="535" y="1295"/>
                </a:cxn>
                <a:cxn ang="0">
                  <a:pos x="170" y="1239"/>
                </a:cxn>
                <a:cxn ang="0">
                  <a:pos x="195" y="1266"/>
                </a:cxn>
                <a:cxn ang="0">
                  <a:pos x="224" y="1300"/>
                </a:cxn>
                <a:cxn ang="0">
                  <a:pos x="309" y="1356"/>
                </a:cxn>
                <a:cxn ang="0">
                  <a:pos x="1151" y="1402"/>
                </a:cxn>
                <a:cxn ang="0">
                  <a:pos x="618" y="1375"/>
                </a:cxn>
                <a:cxn ang="0">
                  <a:pos x="956" y="1397"/>
                </a:cxn>
                <a:cxn ang="0">
                  <a:pos x="1038" y="1391"/>
                </a:cxn>
                <a:cxn ang="0">
                  <a:pos x="697" y="1413"/>
                </a:cxn>
                <a:cxn ang="0">
                  <a:pos x="987" y="1439"/>
                </a:cxn>
                <a:cxn ang="0">
                  <a:pos x="513" y="1480"/>
                </a:cxn>
                <a:cxn ang="0">
                  <a:pos x="749" y="1462"/>
                </a:cxn>
                <a:cxn ang="0">
                  <a:pos x="975" y="1464"/>
                </a:cxn>
                <a:cxn ang="0">
                  <a:pos x="782" y="1475"/>
                </a:cxn>
                <a:cxn ang="0">
                  <a:pos x="738" y="1484"/>
                </a:cxn>
                <a:cxn ang="0">
                  <a:pos x="845" y="1510"/>
                </a:cxn>
              </a:cxnLst>
              <a:rect l="0" t="0" r="r" b="b"/>
              <a:pathLst>
                <a:path w="1525" h="1529">
                  <a:moveTo>
                    <a:pt x="760" y="11"/>
                  </a:moveTo>
                  <a:cubicBezTo>
                    <a:pt x="764" y="10"/>
                    <a:pt x="762" y="3"/>
                    <a:pt x="767" y="3"/>
                  </a:cubicBezTo>
                  <a:cubicBezTo>
                    <a:pt x="772" y="2"/>
                    <a:pt x="769" y="11"/>
                    <a:pt x="774" y="8"/>
                  </a:cubicBezTo>
                  <a:cubicBezTo>
                    <a:pt x="798" y="0"/>
                    <a:pt x="832" y="6"/>
                    <a:pt x="860" y="10"/>
                  </a:cubicBezTo>
                  <a:cubicBezTo>
                    <a:pt x="920" y="18"/>
                    <a:pt x="979" y="31"/>
                    <a:pt x="1027" y="50"/>
                  </a:cubicBezTo>
                  <a:cubicBezTo>
                    <a:pt x="1077" y="70"/>
                    <a:pt x="1124" y="92"/>
                    <a:pt x="1166" y="119"/>
                  </a:cubicBezTo>
                  <a:cubicBezTo>
                    <a:pt x="1181" y="129"/>
                    <a:pt x="1197" y="136"/>
                    <a:pt x="1209" y="145"/>
                  </a:cubicBezTo>
                  <a:cubicBezTo>
                    <a:pt x="1217" y="151"/>
                    <a:pt x="1224" y="160"/>
                    <a:pt x="1232" y="167"/>
                  </a:cubicBezTo>
                  <a:cubicBezTo>
                    <a:pt x="1281" y="205"/>
                    <a:pt x="1322" y="252"/>
                    <a:pt x="1362" y="301"/>
                  </a:cubicBezTo>
                  <a:cubicBezTo>
                    <a:pt x="1369" y="310"/>
                    <a:pt x="1378" y="316"/>
                    <a:pt x="1383" y="323"/>
                  </a:cubicBezTo>
                  <a:cubicBezTo>
                    <a:pt x="1388" y="331"/>
                    <a:pt x="1392" y="340"/>
                    <a:pt x="1398" y="348"/>
                  </a:cubicBezTo>
                  <a:cubicBezTo>
                    <a:pt x="1468" y="449"/>
                    <a:pt x="1525" y="587"/>
                    <a:pt x="1522" y="761"/>
                  </a:cubicBezTo>
                  <a:cubicBezTo>
                    <a:pt x="1522" y="773"/>
                    <a:pt x="1525" y="784"/>
                    <a:pt x="1524" y="795"/>
                  </a:cubicBezTo>
                  <a:cubicBezTo>
                    <a:pt x="1524" y="805"/>
                    <a:pt x="1520" y="815"/>
                    <a:pt x="1518" y="826"/>
                  </a:cubicBezTo>
                  <a:cubicBezTo>
                    <a:pt x="1515" y="857"/>
                    <a:pt x="1508" y="890"/>
                    <a:pt x="1502" y="919"/>
                  </a:cubicBezTo>
                  <a:cubicBezTo>
                    <a:pt x="1495" y="950"/>
                    <a:pt x="1489" y="979"/>
                    <a:pt x="1481" y="1007"/>
                  </a:cubicBezTo>
                  <a:cubicBezTo>
                    <a:pt x="1478" y="1017"/>
                    <a:pt x="1477" y="1028"/>
                    <a:pt x="1474" y="1037"/>
                  </a:cubicBezTo>
                  <a:cubicBezTo>
                    <a:pt x="1472" y="1045"/>
                    <a:pt x="1468" y="1051"/>
                    <a:pt x="1465" y="1058"/>
                  </a:cubicBezTo>
                  <a:cubicBezTo>
                    <a:pt x="1455" y="1079"/>
                    <a:pt x="1446" y="1102"/>
                    <a:pt x="1436" y="1122"/>
                  </a:cubicBezTo>
                  <a:cubicBezTo>
                    <a:pt x="1414" y="1164"/>
                    <a:pt x="1392" y="1199"/>
                    <a:pt x="1364" y="1233"/>
                  </a:cubicBezTo>
                  <a:cubicBezTo>
                    <a:pt x="1355" y="1245"/>
                    <a:pt x="1347" y="1257"/>
                    <a:pt x="1337" y="1268"/>
                  </a:cubicBezTo>
                  <a:cubicBezTo>
                    <a:pt x="1318" y="1289"/>
                    <a:pt x="1295" y="1305"/>
                    <a:pt x="1274" y="1326"/>
                  </a:cubicBezTo>
                  <a:cubicBezTo>
                    <a:pt x="1232" y="1368"/>
                    <a:pt x="1185" y="1404"/>
                    <a:pt x="1136" y="1434"/>
                  </a:cubicBezTo>
                  <a:cubicBezTo>
                    <a:pt x="1110" y="1450"/>
                    <a:pt x="1082" y="1460"/>
                    <a:pt x="1052" y="1471"/>
                  </a:cubicBezTo>
                  <a:cubicBezTo>
                    <a:pt x="1037" y="1477"/>
                    <a:pt x="1023" y="1484"/>
                    <a:pt x="1008" y="1488"/>
                  </a:cubicBezTo>
                  <a:cubicBezTo>
                    <a:pt x="992" y="1493"/>
                    <a:pt x="976" y="1494"/>
                    <a:pt x="958" y="1499"/>
                  </a:cubicBezTo>
                  <a:cubicBezTo>
                    <a:pt x="948" y="1502"/>
                    <a:pt x="940" y="1508"/>
                    <a:pt x="930" y="1511"/>
                  </a:cubicBezTo>
                  <a:cubicBezTo>
                    <a:pt x="904" y="1518"/>
                    <a:pt x="872" y="1514"/>
                    <a:pt x="846" y="1522"/>
                  </a:cubicBezTo>
                  <a:cubicBezTo>
                    <a:pt x="840" y="1524"/>
                    <a:pt x="835" y="1527"/>
                    <a:pt x="828" y="1528"/>
                  </a:cubicBezTo>
                  <a:cubicBezTo>
                    <a:pt x="823" y="1528"/>
                    <a:pt x="818" y="1526"/>
                    <a:pt x="813" y="1526"/>
                  </a:cubicBezTo>
                  <a:cubicBezTo>
                    <a:pt x="796" y="1525"/>
                    <a:pt x="777" y="1527"/>
                    <a:pt x="758" y="1528"/>
                  </a:cubicBezTo>
                  <a:cubicBezTo>
                    <a:pt x="735" y="1529"/>
                    <a:pt x="713" y="1524"/>
                    <a:pt x="691" y="1523"/>
                  </a:cubicBezTo>
                  <a:cubicBezTo>
                    <a:pt x="683" y="1523"/>
                    <a:pt x="676" y="1525"/>
                    <a:pt x="669" y="1524"/>
                  </a:cubicBezTo>
                  <a:cubicBezTo>
                    <a:pt x="656" y="1523"/>
                    <a:pt x="646" y="1514"/>
                    <a:pt x="635" y="1512"/>
                  </a:cubicBezTo>
                  <a:cubicBezTo>
                    <a:pt x="620" y="1510"/>
                    <a:pt x="607" y="1512"/>
                    <a:pt x="594" y="1511"/>
                  </a:cubicBezTo>
                  <a:cubicBezTo>
                    <a:pt x="571" y="1507"/>
                    <a:pt x="551" y="1496"/>
                    <a:pt x="531" y="1489"/>
                  </a:cubicBezTo>
                  <a:cubicBezTo>
                    <a:pt x="520" y="1486"/>
                    <a:pt x="508" y="1484"/>
                    <a:pt x="497" y="1481"/>
                  </a:cubicBezTo>
                  <a:cubicBezTo>
                    <a:pt x="454" y="1468"/>
                    <a:pt x="414" y="1451"/>
                    <a:pt x="380" y="1429"/>
                  </a:cubicBezTo>
                  <a:cubicBezTo>
                    <a:pt x="363" y="1418"/>
                    <a:pt x="347" y="1404"/>
                    <a:pt x="330" y="1393"/>
                  </a:cubicBezTo>
                  <a:cubicBezTo>
                    <a:pt x="287" y="1366"/>
                    <a:pt x="251" y="1334"/>
                    <a:pt x="216" y="1296"/>
                  </a:cubicBezTo>
                  <a:cubicBezTo>
                    <a:pt x="202" y="1282"/>
                    <a:pt x="187" y="1270"/>
                    <a:pt x="174" y="1252"/>
                  </a:cubicBezTo>
                  <a:cubicBezTo>
                    <a:pt x="169" y="1244"/>
                    <a:pt x="165" y="1234"/>
                    <a:pt x="159" y="1225"/>
                  </a:cubicBezTo>
                  <a:cubicBezTo>
                    <a:pt x="147" y="1209"/>
                    <a:pt x="133" y="1193"/>
                    <a:pt x="123" y="1177"/>
                  </a:cubicBezTo>
                  <a:cubicBezTo>
                    <a:pt x="60" y="1083"/>
                    <a:pt x="16" y="977"/>
                    <a:pt x="6" y="830"/>
                  </a:cubicBezTo>
                  <a:cubicBezTo>
                    <a:pt x="5" y="816"/>
                    <a:pt x="0" y="804"/>
                    <a:pt x="0" y="791"/>
                  </a:cubicBezTo>
                  <a:cubicBezTo>
                    <a:pt x="0" y="782"/>
                    <a:pt x="4" y="772"/>
                    <a:pt x="5" y="762"/>
                  </a:cubicBezTo>
                  <a:cubicBezTo>
                    <a:pt x="11" y="698"/>
                    <a:pt x="14" y="634"/>
                    <a:pt x="27" y="577"/>
                  </a:cubicBezTo>
                  <a:cubicBezTo>
                    <a:pt x="29" y="567"/>
                    <a:pt x="29" y="558"/>
                    <a:pt x="31" y="549"/>
                  </a:cubicBezTo>
                  <a:cubicBezTo>
                    <a:pt x="34" y="539"/>
                    <a:pt x="40" y="529"/>
                    <a:pt x="43" y="519"/>
                  </a:cubicBezTo>
                  <a:cubicBezTo>
                    <a:pt x="65" y="448"/>
                    <a:pt x="100" y="386"/>
                    <a:pt x="137" y="330"/>
                  </a:cubicBezTo>
                  <a:cubicBezTo>
                    <a:pt x="170" y="280"/>
                    <a:pt x="209" y="240"/>
                    <a:pt x="252" y="202"/>
                  </a:cubicBezTo>
                  <a:cubicBezTo>
                    <a:pt x="266" y="190"/>
                    <a:pt x="282" y="179"/>
                    <a:pt x="296" y="166"/>
                  </a:cubicBezTo>
                  <a:cubicBezTo>
                    <a:pt x="303" y="159"/>
                    <a:pt x="307" y="151"/>
                    <a:pt x="315" y="145"/>
                  </a:cubicBezTo>
                  <a:cubicBezTo>
                    <a:pt x="323" y="139"/>
                    <a:pt x="332" y="137"/>
                    <a:pt x="341" y="132"/>
                  </a:cubicBezTo>
                  <a:cubicBezTo>
                    <a:pt x="354" y="124"/>
                    <a:pt x="367" y="114"/>
                    <a:pt x="380" y="106"/>
                  </a:cubicBezTo>
                  <a:cubicBezTo>
                    <a:pt x="419" y="82"/>
                    <a:pt x="466" y="61"/>
                    <a:pt x="514" y="46"/>
                  </a:cubicBezTo>
                  <a:cubicBezTo>
                    <a:pt x="531" y="40"/>
                    <a:pt x="546" y="33"/>
                    <a:pt x="563" y="29"/>
                  </a:cubicBezTo>
                  <a:cubicBezTo>
                    <a:pt x="605" y="19"/>
                    <a:pt x="652" y="8"/>
                    <a:pt x="702" y="5"/>
                  </a:cubicBezTo>
                  <a:cubicBezTo>
                    <a:pt x="711" y="5"/>
                    <a:pt x="721" y="5"/>
                    <a:pt x="731" y="3"/>
                  </a:cubicBezTo>
                  <a:cubicBezTo>
                    <a:pt x="741" y="1"/>
                    <a:pt x="752" y="5"/>
                    <a:pt x="760" y="11"/>
                  </a:cubicBezTo>
                  <a:close/>
                  <a:moveTo>
                    <a:pt x="765" y="11"/>
                  </a:moveTo>
                  <a:cubicBezTo>
                    <a:pt x="767" y="11"/>
                    <a:pt x="769" y="11"/>
                    <a:pt x="770" y="9"/>
                  </a:cubicBezTo>
                  <a:cubicBezTo>
                    <a:pt x="768" y="9"/>
                    <a:pt x="769" y="6"/>
                    <a:pt x="767" y="5"/>
                  </a:cubicBezTo>
                  <a:cubicBezTo>
                    <a:pt x="766" y="7"/>
                    <a:pt x="764" y="8"/>
                    <a:pt x="765" y="11"/>
                  </a:cubicBezTo>
                  <a:close/>
                  <a:moveTo>
                    <a:pt x="737" y="6"/>
                  </a:moveTo>
                  <a:cubicBezTo>
                    <a:pt x="736" y="6"/>
                    <a:pt x="735" y="6"/>
                    <a:pt x="735" y="7"/>
                  </a:cubicBezTo>
                  <a:cubicBezTo>
                    <a:pt x="736" y="7"/>
                    <a:pt x="737" y="7"/>
                    <a:pt x="737" y="6"/>
                  </a:cubicBezTo>
                  <a:close/>
                  <a:moveTo>
                    <a:pt x="800" y="6"/>
                  </a:moveTo>
                  <a:cubicBezTo>
                    <a:pt x="790" y="5"/>
                    <a:pt x="794" y="9"/>
                    <a:pt x="800" y="6"/>
                  </a:cubicBezTo>
                  <a:close/>
                  <a:moveTo>
                    <a:pt x="744" y="7"/>
                  </a:moveTo>
                  <a:cubicBezTo>
                    <a:pt x="742" y="8"/>
                    <a:pt x="738" y="6"/>
                    <a:pt x="738" y="8"/>
                  </a:cubicBezTo>
                  <a:cubicBezTo>
                    <a:pt x="740" y="8"/>
                    <a:pt x="744" y="9"/>
                    <a:pt x="744" y="7"/>
                  </a:cubicBezTo>
                  <a:close/>
                  <a:moveTo>
                    <a:pt x="792" y="7"/>
                  </a:moveTo>
                  <a:cubicBezTo>
                    <a:pt x="790" y="8"/>
                    <a:pt x="785" y="6"/>
                    <a:pt x="785" y="8"/>
                  </a:cubicBezTo>
                  <a:cubicBezTo>
                    <a:pt x="787" y="8"/>
                    <a:pt x="791" y="9"/>
                    <a:pt x="792" y="7"/>
                  </a:cubicBezTo>
                  <a:close/>
                  <a:moveTo>
                    <a:pt x="727" y="8"/>
                  </a:moveTo>
                  <a:cubicBezTo>
                    <a:pt x="726" y="8"/>
                    <a:pt x="725" y="8"/>
                    <a:pt x="725" y="9"/>
                  </a:cubicBezTo>
                  <a:cubicBezTo>
                    <a:pt x="726" y="9"/>
                    <a:pt x="727" y="9"/>
                    <a:pt x="727" y="8"/>
                  </a:cubicBezTo>
                  <a:close/>
                  <a:moveTo>
                    <a:pt x="747" y="8"/>
                  </a:moveTo>
                  <a:cubicBezTo>
                    <a:pt x="746" y="8"/>
                    <a:pt x="745" y="8"/>
                    <a:pt x="745" y="9"/>
                  </a:cubicBezTo>
                  <a:cubicBezTo>
                    <a:pt x="745" y="9"/>
                    <a:pt x="747" y="9"/>
                    <a:pt x="747" y="8"/>
                  </a:cubicBezTo>
                  <a:close/>
                  <a:moveTo>
                    <a:pt x="784" y="8"/>
                  </a:moveTo>
                  <a:cubicBezTo>
                    <a:pt x="783" y="8"/>
                    <a:pt x="781" y="8"/>
                    <a:pt x="781" y="9"/>
                  </a:cubicBezTo>
                  <a:cubicBezTo>
                    <a:pt x="782" y="9"/>
                    <a:pt x="784" y="9"/>
                    <a:pt x="784" y="8"/>
                  </a:cubicBezTo>
                  <a:close/>
                  <a:moveTo>
                    <a:pt x="748" y="10"/>
                  </a:moveTo>
                  <a:cubicBezTo>
                    <a:pt x="747" y="10"/>
                    <a:pt x="748" y="11"/>
                    <a:pt x="748" y="10"/>
                  </a:cubicBezTo>
                  <a:close/>
                  <a:moveTo>
                    <a:pt x="778" y="10"/>
                  </a:moveTo>
                  <a:cubicBezTo>
                    <a:pt x="778" y="10"/>
                    <a:pt x="779" y="11"/>
                    <a:pt x="778" y="10"/>
                  </a:cubicBezTo>
                  <a:close/>
                  <a:moveTo>
                    <a:pt x="688" y="10"/>
                  </a:moveTo>
                  <a:cubicBezTo>
                    <a:pt x="686" y="11"/>
                    <a:pt x="682" y="9"/>
                    <a:pt x="682" y="11"/>
                  </a:cubicBezTo>
                  <a:cubicBezTo>
                    <a:pt x="684" y="10"/>
                    <a:pt x="688" y="12"/>
                    <a:pt x="688" y="10"/>
                  </a:cubicBezTo>
                  <a:close/>
                  <a:moveTo>
                    <a:pt x="841" y="11"/>
                  </a:moveTo>
                  <a:cubicBezTo>
                    <a:pt x="836" y="10"/>
                    <a:pt x="840" y="14"/>
                    <a:pt x="841" y="11"/>
                  </a:cubicBezTo>
                  <a:close/>
                  <a:moveTo>
                    <a:pt x="857" y="12"/>
                  </a:moveTo>
                  <a:cubicBezTo>
                    <a:pt x="856" y="12"/>
                    <a:pt x="854" y="12"/>
                    <a:pt x="854" y="13"/>
                  </a:cubicBezTo>
                  <a:cubicBezTo>
                    <a:pt x="855" y="13"/>
                    <a:pt x="857" y="13"/>
                    <a:pt x="857" y="12"/>
                  </a:cubicBezTo>
                  <a:close/>
                  <a:moveTo>
                    <a:pt x="688" y="16"/>
                  </a:moveTo>
                  <a:cubicBezTo>
                    <a:pt x="680" y="15"/>
                    <a:pt x="684" y="19"/>
                    <a:pt x="688" y="16"/>
                  </a:cubicBezTo>
                  <a:close/>
                  <a:moveTo>
                    <a:pt x="678" y="17"/>
                  </a:moveTo>
                  <a:cubicBezTo>
                    <a:pt x="676" y="17"/>
                    <a:pt x="671" y="16"/>
                    <a:pt x="671" y="18"/>
                  </a:cubicBezTo>
                  <a:cubicBezTo>
                    <a:pt x="673" y="17"/>
                    <a:pt x="677" y="19"/>
                    <a:pt x="678" y="17"/>
                  </a:cubicBezTo>
                  <a:close/>
                  <a:moveTo>
                    <a:pt x="842" y="17"/>
                  </a:moveTo>
                  <a:cubicBezTo>
                    <a:pt x="836" y="16"/>
                    <a:pt x="840" y="20"/>
                    <a:pt x="842" y="17"/>
                  </a:cubicBezTo>
                  <a:close/>
                  <a:moveTo>
                    <a:pt x="664" y="19"/>
                  </a:moveTo>
                  <a:cubicBezTo>
                    <a:pt x="674" y="17"/>
                    <a:pt x="664" y="18"/>
                    <a:pt x="658" y="19"/>
                  </a:cubicBezTo>
                  <a:cubicBezTo>
                    <a:pt x="655" y="19"/>
                    <a:pt x="652" y="18"/>
                    <a:pt x="651" y="21"/>
                  </a:cubicBezTo>
                  <a:cubicBezTo>
                    <a:pt x="656" y="20"/>
                    <a:pt x="660" y="19"/>
                    <a:pt x="664" y="19"/>
                  </a:cubicBezTo>
                  <a:close/>
                  <a:moveTo>
                    <a:pt x="700" y="19"/>
                  </a:moveTo>
                  <a:cubicBezTo>
                    <a:pt x="699" y="18"/>
                    <a:pt x="700" y="19"/>
                    <a:pt x="700" y="19"/>
                  </a:cubicBezTo>
                  <a:close/>
                  <a:moveTo>
                    <a:pt x="698" y="81"/>
                  </a:moveTo>
                  <a:cubicBezTo>
                    <a:pt x="716" y="81"/>
                    <a:pt x="734" y="81"/>
                    <a:pt x="751" y="81"/>
                  </a:cubicBezTo>
                  <a:cubicBezTo>
                    <a:pt x="753" y="60"/>
                    <a:pt x="757" y="36"/>
                    <a:pt x="759" y="18"/>
                  </a:cubicBezTo>
                  <a:cubicBezTo>
                    <a:pt x="733" y="34"/>
                    <a:pt x="714" y="56"/>
                    <a:pt x="698" y="81"/>
                  </a:cubicBezTo>
                  <a:close/>
                  <a:moveTo>
                    <a:pt x="852" y="19"/>
                  </a:moveTo>
                  <a:cubicBezTo>
                    <a:pt x="852" y="19"/>
                    <a:pt x="852" y="19"/>
                    <a:pt x="852" y="20"/>
                  </a:cubicBezTo>
                  <a:cubicBezTo>
                    <a:pt x="870" y="21"/>
                    <a:pt x="885" y="24"/>
                    <a:pt x="901" y="26"/>
                  </a:cubicBezTo>
                  <a:moveTo>
                    <a:pt x="901" y="26"/>
                  </a:moveTo>
                  <a:cubicBezTo>
                    <a:pt x="902" y="29"/>
                    <a:pt x="906" y="25"/>
                    <a:pt x="901" y="26"/>
                  </a:cubicBezTo>
                  <a:moveTo>
                    <a:pt x="901" y="26"/>
                  </a:moveTo>
                  <a:cubicBezTo>
                    <a:pt x="901" y="26"/>
                    <a:pt x="901" y="26"/>
                    <a:pt x="901" y="25"/>
                  </a:cubicBezTo>
                  <a:cubicBezTo>
                    <a:pt x="887" y="21"/>
                    <a:pt x="870" y="20"/>
                    <a:pt x="852" y="19"/>
                  </a:cubicBezTo>
                  <a:moveTo>
                    <a:pt x="852" y="19"/>
                  </a:moveTo>
                  <a:cubicBezTo>
                    <a:pt x="846" y="16"/>
                    <a:pt x="842" y="20"/>
                    <a:pt x="852" y="19"/>
                  </a:cubicBezTo>
                  <a:moveTo>
                    <a:pt x="693" y="19"/>
                  </a:moveTo>
                  <a:cubicBezTo>
                    <a:pt x="683" y="17"/>
                    <a:pt x="687" y="22"/>
                    <a:pt x="693" y="19"/>
                  </a:cubicBezTo>
                  <a:close/>
                  <a:moveTo>
                    <a:pt x="751" y="20"/>
                  </a:moveTo>
                  <a:cubicBezTo>
                    <a:pt x="751" y="19"/>
                    <a:pt x="752" y="20"/>
                    <a:pt x="751" y="20"/>
                  </a:cubicBezTo>
                  <a:close/>
                  <a:moveTo>
                    <a:pt x="754" y="81"/>
                  </a:moveTo>
                  <a:cubicBezTo>
                    <a:pt x="762" y="81"/>
                    <a:pt x="770" y="81"/>
                    <a:pt x="778" y="81"/>
                  </a:cubicBezTo>
                  <a:cubicBezTo>
                    <a:pt x="774" y="59"/>
                    <a:pt x="781" y="26"/>
                    <a:pt x="762" y="19"/>
                  </a:cubicBezTo>
                  <a:cubicBezTo>
                    <a:pt x="759" y="39"/>
                    <a:pt x="756" y="59"/>
                    <a:pt x="754" y="81"/>
                  </a:cubicBezTo>
                  <a:close/>
                  <a:moveTo>
                    <a:pt x="826" y="19"/>
                  </a:moveTo>
                  <a:cubicBezTo>
                    <a:pt x="820" y="18"/>
                    <a:pt x="824" y="22"/>
                    <a:pt x="826" y="19"/>
                  </a:cubicBezTo>
                  <a:close/>
                  <a:moveTo>
                    <a:pt x="641" y="21"/>
                  </a:moveTo>
                  <a:cubicBezTo>
                    <a:pt x="619" y="23"/>
                    <a:pt x="596" y="25"/>
                    <a:pt x="580" y="33"/>
                  </a:cubicBezTo>
                  <a:moveTo>
                    <a:pt x="580" y="33"/>
                  </a:moveTo>
                  <a:cubicBezTo>
                    <a:pt x="576" y="32"/>
                    <a:pt x="579" y="36"/>
                    <a:pt x="580" y="33"/>
                  </a:cubicBezTo>
                  <a:moveTo>
                    <a:pt x="580" y="33"/>
                  </a:moveTo>
                  <a:cubicBezTo>
                    <a:pt x="600" y="29"/>
                    <a:pt x="622" y="26"/>
                    <a:pt x="641" y="21"/>
                  </a:cubicBezTo>
                  <a:moveTo>
                    <a:pt x="641" y="21"/>
                  </a:moveTo>
                  <a:cubicBezTo>
                    <a:pt x="646" y="22"/>
                    <a:pt x="642" y="18"/>
                    <a:pt x="641" y="21"/>
                  </a:cubicBezTo>
                  <a:moveTo>
                    <a:pt x="632" y="29"/>
                  </a:moveTo>
                  <a:cubicBezTo>
                    <a:pt x="649" y="25"/>
                    <a:pt x="668" y="24"/>
                    <a:pt x="684" y="20"/>
                  </a:cubicBezTo>
                  <a:cubicBezTo>
                    <a:pt x="666" y="22"/>
                    <a:pt x="644" y="21"/>
                    <a:pt x="632" y="29"/>
                  </a:cubicBezTo>
                  <a:close/>
                  <a:moveTo>
                    <a:pt x="710" y="20"/>
                  </a:moveTo>
                  <a:cubicBezTo>
                    <a:pt x="709" y="20"/>
                    <a:pt x="707" y="19"/>
                    <a:pt x="707" y="21"/>
                  </a:cubicBezTo>
                  <a:cubicBezTo>
                    <a:pt x="708" y="20"/>
                    <a:pt x="710" y="21"/>
                    <a:pt x="710" y="20"/>
                  </a:cubicBezTo>
                  <a:close/>
                  <a:moveTo>
                    <a:pt x="726" y="21"/>
                  </a:moveTo>
                  <a:cubicBezTo>
                    <a:pt x="725" y="20"/>
                    <a:pt x="726" y="21"/>
                    <a:pt x="726" y="21"/>
                  </a:cubicBezTo>
                  <a:close/>
                  <a:moveTo>
                    <a:pt x="739" y="21"/>
                  </a:moveTo>
                  <a:cubicBezTo>
                    <a:pt x="739" y="20"/>
                    <a:pt x="740" y="21"/>
                    <a:pt x="739" y="21"/>
                  </a:cubicBezTo>
                  <a:close/>
                  <a:moveTo>
                    <a:pt x="749" y="21"/>
                  </a:moveTo>
                  <a:cubicBezTo>
                    <a:pt x="725" y="27"/>
                    <a:pt x="705" y="37"/>
                    <a:pt x="686" y="48"/>
                  </a:cubicBezTo>
                  <a:cubicBezTo>
                    <a:pt x="681" y="59"/>
                    <a:pt x="675" y="70"/>
                    <a:pt x="672" y="82"/>
                  </a:cubicBezTo>
                  <a:cubicBezTo>
                    <a:pt x="679" y="82"/>
                    <a:pt x="686" y="82"/>
                    <a:pt x="693" y="82"/>
                  </a:cubicBezTo>
                  <a:cubicBezTo>
                    <a:pt x="709" y="59"/>
                    <a:pt x="727" y="38"/>
                    <a:pt x="749" y="21"/>
                  </a:cubicBezTo>
                  <a:moveTo>
                    <a:pt x="749" y="21"/>
                  </a:moveTo>
                  <a:cubicBezTo>
                    <a:pt x="753" y="22"/>
                    <a:pt x="749" y="18"/>
                    <a:pt x="749" y="21"/>
                  </a:cubicBezTo>
                  <a:moveTo>
                    <a:pt x="793" y="21"/>
                  </a:moveTo>
                  <a:cubicBezTo>
                    <a:pt x="792" y="20"/>
                    <a:pt x="793" y="21"/>
                    <a:pt x="793" y="21"/>
                  </a:cubicBezTo>
                  <a:close/>
                  <a:moveTo>
                    <a:pt x="810" y="20"/>
                  </a:moveTo>
                  <a:cubicBezTo>
                    <a:pt x="809" y="20"/>
                    <a:pt x="808" y="20"/>
                    <a:pt x="808" y="21"/>
                  </a:cubicBezTo>
                  <a:cubicBezTo>
                    <a:pt x="809" y="20"/>
                    <a:pt x="810" y="21"/>
                    <a:pt x="810" y="20"/>
                  </a:cubicBezTo>
                  <a:close/>
                  <a:moveTo>
                    <a:pt x="837" y="21"/>
                  </a:moveTo>
                  <a:cubicBezTo>
                    <a:pt x="837" y="22"/>
                    <a:pt x="839" y="22"/>
                    <a:pt x="839" y="21"/>
                  </a:cubicBezTo>
                  <a:cubicBezTo>
                    <a:pt x="834" y="18"/>
                    <a:pt x="826" y="21"/>
                    <a:pt x="837" y="21"/>
                  </a:cubicBezTo>
                  <a:close/>
                  <a:moveTo>
                    <a:pt x="699" y="22"/>
                  </a:moveTo>
                  <a:cubicBezTo>
                    <a:pt x="667" y="27"/>
                    <a:pt x="629" y="26"/>
                    <a:pt x="610" y="45"/>
                  </a:cubicBezTo>
                  <a:moveTo>
                    <a:pt x="610" y="45"/>
                  </a:moveTo>
                  <a:cubicBezTo>
                    <a:pt x="606" y="44"/>
                    <a:pt x="610" y="47"/>
                    <a:pt x="610" y="45"/>
                  </a:cubicBezTo>
                  <a:moveTo>
                    <a:pt x="699" y="22"/>
                  </a:moveTo>
                  <a:cubicBezTo>
                    <a:pt x="668" y="28"/>
                    <a:pt x="639" y="36"/>
                    <a:pt x="610" y="45"/>
                  </a:cubicBezTo>
                  <a:moveTo>
                    <a:pt x="699" y="22"/>
                  </a:moveTo>
                  <a:cubicBezTo>
                    <a:pt x="703" y="22"/>
                    <a:pt x="699" y="19"/>
                    <a:pt x="699" y="22"/>
                  </a:cubicBezTo>
                  <a:moveTo>
                    <a:pt x="720" y="22"/>
                  </a:moveTo>
                  <a:cubicBezTo>
                    <a:pt x="713" y="23"/>
                    <a:pt x="705" y="22"/>
                    <a:pt x="702" y="26"/>
                  </a:cubicBezTo>
                  <a:cubicBezTo>
                    <a:pt x="708" y="25"/>
                    <a:pt x="714" y="24"/>
                    <a:pt x="720" y="22"/>
                  </a:cubicBezTo>
                  <a:moveTo>
                    <a:pt x="720" y="22"/>
                  </a:moveTo>
                  <a:cubicBezTo>
                    <a:pt x="725" y="23"/>
                    <a:pt x="721" y="19"/>
                    <a:pt x="720" y="22"/>
                  </a:cubicBezTo>
                  <a:moveTo>
                    <a:pt x="690" y="43"/>
                  </a:moveTo>
                  <a:cubicBezTo>
                    <a:pt x="689" y="43"/>
                    <a:pt x="690" y="44"/>
                    <a:pt x="690" y="43"/>
                  </a:cubicBezTo>
                  <a:moveTo>
                    <a:pt x="690" y="43"/>
                  </a:moveTo>
                  <a:cubicBezTo>
                    <a:pt x="705" y="35"/>
                    <a:pt x="721" y="28"/>
                    <a:pt x="737" y="21"/>
                  </a:cubicBezTo>
                  <a:cubicBezTo>
                    <a:pt x="720" y="26"/>
                    <a:pt x="695" y="25"/>
                    <a:pt x="690" y="43"/>
                  </a:cubicBezTo>
                  <a:moveTo>
                    <a:pt x="812" y="81"/>
                  </a:moveTo>
                  <a:cubicBezTo>
                    <a:pt x="830" y="82"/>
                    <a:pt x="849" y="82"/>
                    <a:pt x="867" y="83"/>
                  </a:cubicBezTo>
                  <a:cubicBezTo>
                    <a:pt x="844" y="58"/>
                    <a:pt x="811" y="35"/>
                    <a:pt x="774" y="21"/>
                  </a:cubicBezTo>
                  <a:cubicBezTo>
                    <a:pt x="788" y="40"/>
                    <a:pt x="803" y="58"/>
                    <a:pt x="812" y="81"/>
                  </a:cubicBezTo>
                  <a:close/>
                  <a:moveTo>
                    <a:pt x="852" y="66"/>
                  </a:moveTo>
                  <a:cubicBezTo>
                    <a:pt x="863" y="75"/>
                    <a:pt x="870" y="86"/>
                    <a:pt x="887" y="84"/>
                  </a:cubicBezTo>
                  <a:cubicBezTo>
                    <a:pt x="882" y="71"/>
                    <a:pt x="874" y="61"/>
                    <a:pt x="867" y="49"/>
                  </a:cubicBezTo>
                  <a:cubicBezTo>
                    <a:pt x="840" y="39"/>
                    <a:pt x="812" y="26"/>
                    <a:pt x="783" y="22"/>
                  </a:cubicBezTo>
                  <a:cubicBezTo>
                    <a:pt x="810" y="32"/>
                    <a:pt x="831" y="48"/>
                    <a:pt x="852" y="66"/>
                  </a:cubicBezTo>
                  <a:close/>
                  <a:moveTo>
                    <a:pt x="799" y="22"/>
                  </a:moveTo>
                  <a:cubicBezTo>
                    <a:pt x="821" y="29"/>
                    <a:pt x="844" y="36"/>
                    <a:pt x="863" y="46"/>
                  </a:cubicBezTo>
                  <a:cubicBezTo>
                    <a:pt x="854" y="26"/>
                    <a:pt x="823" y="27"/>
                    <a:pt x="799" y="22"/>
                  </a:cubicBezTo>
                  <a:moveTo>
                    <a:pt x="799" y="22"/>
                  </a:moveTo>
                  <a:cubicBezTo>
                    <a:pt x="797" y="19"/>
                    <a:pt x="793" y="23"/>
                    <a:pt x="799" y="22"/>
                  </a:cubicBezTo>
                  <a:moveTo>
                    <a:pt x="817" y="21"/>
                  </a:moveTo>
                  <a:cubicBezTo>
                    <a:pt x="811" y="19"/>
                    <a:pt x="815" y="24"/>
                    <a:pt x="817" y="21"/>
                  </a:cubicBezTo>
                  <a:close/>
                  <a:moveTo>
                    <a:pt x="928" y="41"/>
                  </a:moveTo>
                  <a:cubicBezTo>
                    <a:pt x="928" y="44"/>
                    <a:pt x="932" y="40"/>
                    <a:pt x="928" y="41"/>
                  </a:cubicBezTo>
                  <a:moveTo>
                    <a:pt x="928" y="41"/>
                  </a:moveTo>
                  <a:cubicBezTo>
                    <a:pt x="909" y="25"/>
                    <a:pt x="871" y="25"/>
                    <a:pt x="844" y="22"/>
                  </a:cubicBezTo>
                  <a:cubicBezTo>
                    <a:pt x="872" y="28"/>
                    <a:pt x="901" y="33"/>
                    <a:pt x="928" y="41"/>
                  </a:cubicBezTo>
                  <a:moveTo>
                    <a:pt x="901" y="21"/>
                  </a:moveTo>
                  <a:cubicBezTo>
                    <a:pt x="900" y="21"/>
                    <a:pt x="899" y="21"/>
                    <a:pt x="899" y="22"/>
                  </a:cubicBezTo>
                  <a:cubicBezTo>
                    <a:pt x="900" y="21"/>
                    <a:pt x="901" y="22"/>
                    <a:pt x="901" y="21"/>
                  </a:cubicBezTo>
                  <a:close/>
                  <a:moveTo>
                    <a:pt x="847" y="28"/>
                  </a:moveTo>
                  <a:cubicBezTo>
                    <a:pt x="848" y="30"/>
                    <a:pt x="849" y="28"/>
                    <a:pt x="847" y="28"/>
                  </a:cubicBezTo>
                  <a:moveTo>
                    <a:pt x="847" y="28"/>
                  </a:moveTo>
                  <a:cubicBezTo>
                    <a:pt x="842" y="22"/>
                    <a:pt x="827" y="22"/>
                    <a:pt x="818" y="23"/>
                  </a:cubicBezTo>
                  <a:cubicBezTo>
                    <a:pt x="829" y="23"/>
                    <a:pt x="837" y="27"/>
                    <a:pt x="847" y="28"/>
                  </a:cubicBezTo>
                  <a:moveTo>
                    <a:pt x="909" y="22"/>
                  </a:moveTo>
                  <a:cubicBezTo>
                    <a:pt x="904" y="21"/>
                    <a:pt x="908" y="24"/>
                    <a:pt x="909" y="22"/>
                  </a:cubicBezTo>
                  <a:close/>
                  <a:moveTo>
                    <a:pt x="916" y="23"/>
                  </a:moveTo>
                  <a:cubicBezTo>
                    <a:pt x="914" y="23"/>
                    <a:pt x="913" y="22"/>
                    <a:pt x="913" y="23"/>
                  </a:cubicBezTo>
                  <a:cubicBezTo>
                    <a:pt x="914" y="23"/>
                    <a:pt x="915" y="24"/>
                    <a:pt x="916" y="23"/>
                  </a:cubicBezTo>
                  <a:close/>
                  <a:moveTo>
                    <a:pt x="922" y="24"/>
                  </a:moveTo>
                  <a:cubicBezTo>
                    <a:pt x="922" y="25"/>
                    <a:pt x="922" y="25"/>
                    <a:pt x="922" y="25"/>
                  </a:cubicBezTo>
                  <a:cubicBezTo>
                    <a:pt x="927" y="25"/>
                    <a:pt x="928" y="27"/>
                    <a:pt x="932" y="26"/>
                  </a:cubicBezTo>
                  <a:moveTo>
                    <a:pt x="932" y="26"/>
                  </a:moveTo>
                  <a:cubicBezTo>
                    <a:pt x="934" y="29"/>
                    <a:pt x="938" y="25"/>
                    <a:pt x="932" y="26"/>
                  </a:cubicBezTo>
                  <a:moveTo>
                    <a:pt x="932" y="26"/>
                  </a:moveTo>
                  <a:cubicBezTo>
                    <a:pt x="932" y="26"/>
                    <a:pt x="932" y="26"/>
                    <a:pt x="932" y="25"/>
                  </a:cubicBezTo>
                  <a:cubicBezTo>
                    <a:pt x="928" y="26"/>
                    <a:pt x="927" y="24"/>
                    <a:pt x="922" y="24"/>
                  </a:cubicBezTo>
                  <a:moveTo>
                    <a:pt x="922" y="24"/>
                  </a:moveTo>
                  <a:cubicBezTo>
                    <a:pt x="919" y="22"/>
                    <a:pt x="915" y="26"/>
                    <a:pt x="922" y="24"/>
                  </a:cubicBezTo>
                  <a:moveTo>
                    <a:pt x="907" y="25"/>
                  </a:moveTo>
                  <a:cubicBezTo>
                    <a:pt x="907" y="26"/>
                    <a:pt x="907" y="26"/>
                    <a:pt x="907" y="26"/>
                  </a:cubicBezTo>
                  <a:cubicBezTo>
                    <a:pt x="934" y="34"/>
                    <a:pt x="965" y="42"/>
                    <a:pt x="990" y="47"/>
                  </a:cubicBezTo>
                  <a:cubicBezTo>
                    <a:pt x="967" y="36"/>
                    <a:pt x="938" y="29"/>
                    <a:pt x="907" y="25"/>
                  </a:cubicBezTo>
                  <a:moveTo>
                    <a:pt x="907" y="25"/>
                  </a:moveTo>
                  <a:cubicBezTo>
                    <a:pt x="907" y="23"/>
                    <a:pt x="903" y="26"/>
                    <a:pt x="907" y="25"/>
                  </a:cubicBezTo>
                  <a:moveTo>
                    <a:pt x="602" y="50"/>
                  </a:moveTo>
                  <a:cubicBezTo>
                    <a:pt x="598" y="55"/>
                    <a:pt x="592" y="59"/>
                    <a:pt x="587" y="64"/>
                  </a:cubicBezTo>
                  <a:cubicBezTo>
                    <a:pt x="583" y="68"/>
                    <a:pt x="576" y="75"/>
                    <a:pt x="577" y="78"/>
                  </a:cubicBezTo>
                  <a:cubicBezTo>
                    <a:pt x="587" y="77"/>
                    <a:pt x="597" y="71"/>
                    <a:pt x="606" y="66"/>
                  </a:cubicBezTo>
                  <a:cubicBezTo>
                    <a:pt x="631" y="53"/>
                    <a:pt x="656" y="41"/>
                    <a:pt x="683" y="32"/>
                  </a:cubicBezTo>
                  <a:cubicBezTo>
                    <a:pt x="687" y="31"/>
                    <a:pt x="696" y="31"/>
                    <a:pt x="695" y="25"/>
                  </a:cubicBezTo>
                  <a:cubicBezTo>
                    <a:pt x="662" y="32"/>
                    <a:pt x="632" y="41"/>
                    <a:pt x="602" y="50"/>
                  </a:cubicBezTo>
                  <a:close/>
                  <a:moveTo>
                    <a:pt x="530" y="58"/>
                  </a:moveTo>
                  <a:cubicBezTo>
                    <a:pt x="526" y="57"/>
                    <a:pt x="529" y="61"/>
                    <a:pt x="530" y="58"/>
                  </a:cubicBezTo>
                  <a:moveTo>
                    <a:pt x="530" y="58"/>
                  </a:moveTo>
                  <a:cubicBezTo>
                    <a:pt x="546" y="53"/>
                    <a:pt x="563" y="47"/>
                    <a:pt x="581" y="42"/>
                  </a:cubicBezTo>
                  <a:cubicBezTo>
                    <a:pt x="598" y="37"/>
                    <a:pt x="617" y="35"/>
                    <a:pt x="631" y="26"/>
                  </a:cubicBezTo>
                  <a:cubicBezTo>
                    <a:pt x="593" y="33"/>
                    <a:pt x="554" y="38"/>
                    <a:pt x="530" y="58"/>
                  </a:cubicBezTo>
                  <a:moveTo>
                    <a:pt x="969" y="73"/>
                  </a:moveTo>
                  <a:cubicBezTo>
                    <a:pt x="947" y="41"/>
                    <a:pt x="895" y="34"/>
                    <a:pt x="850" y="27"/>
                  </a:cubicBezTo>
                  <a:cubicBezTo>
                    <a:pt x="890" y="42"/>
                    <a:pt x="933" y="54"/>
                    <a:pt x="969" y="73"/>
                  </a:cubicBezTo>
                  <a:close/>
                  <a:moveTo>
                    <a:pt x="939" y="27"/>
                  </a:moveTo>
                  <a:cubicBezTo>
                    <a:pt x="938" y="28"/>
                    <a:pt x="937" y="27"/>
                    <a:pt x="937" y="28"/>
                  </a:cubicBezTo>
                  <a:cubicBezTo>
                    <a:pt x="937" y="28"/>
                    <a:pt x="939" y="28"/>
                    <a:pt x="939" y="27"/>
                  </a:cubicBezTo>
                  <a:close/>
                  <a:moveTo>
                    <a:pt x="574" y="32"/>
                  </a:moveTo>
                  <a:cubicBezTo>
                    <a:pt x="574" y="33"/>
                    <a:pt x="573" y="32"/>
                    <a:pt x="574" y="32"/>
                  </a:cubicBezTo>
                  <a:close/>
                  <a:moveTo>
                    <a:pt x="781" y="81"/>
                  </a:moveTo>
                  <a:cubicBezTo>
                    <a:pt x="790" y="80"/>
                    <a:pt x="801" y="82"/>
                    <a:pt x="808" y="80"/>
                  </a:cubicBezTo>
                  <a:cubicBezTo>
                    <a:pt x="798" y="63"/>
                    <a:pt x="789" y="45"/>
                    <a:pt x="776" y="31"/>
                  </a:cubicBezTo>
                  <a:cubicBezTo>
                    <a:pt x="778" y="48"/>
                    <a:pt x="779" y="65"/>
                    <a:pt x="781" y="81"/>
                  </a:cubicBezTo>
                  <a:close/>
                  <a:moveTo>
                    <a:pt x="526" y="47"/>
                  </a:moveTo>
                  <a:cubicBezTo>
                    <a:pt x="524" y="48"/>
                    <a:pt x="526" y="49"/>
                    <a:pt x="526" y="47"/>
                  </a:cubicBezTo>
                  <a:moveTo>
                    <a:pt x="526" y="47"/>
                  </a:moveTo>
                  <a:cubicBezTo>
                    <a:pt x="543" y="43"/>
                    <a:pt x="560" y="40"/>
                    <a:pt x="573" y="32"/>
                  </a:cubicBezTo>
                  <a:cubicBezTo>
                    <a:pt x="557" y="37"/>
                    <a:pt x="537" y="38"/>
                    <a:pt x="526" y="47"/>
                  </a:cubicBezTo>
                  <a:moveTo>
                    <a:pt x="963" y="32"/>
                  </a:moveTo>
                  <a:cubicBezTo>
                    <a:pt x="962" y="32"/>
                    <a:pt x="961" y="32"/>
                    <a:pt x="961" y="33"/>
                  </a:cubicBezTo>
                  <a:cubicBezTo>
                    <a:pt x="961" y="33"/>
                    <a:pt x="963" y="33"/>
                    <a:pt x="963" y="32"/>
                  </a:cubicBezTo>
                  <a:close/>
                  <a:moveTo>
                    <a:pt x="585" y="80"/>
                  </a:moveTo>
                  <a:cubicBezTo>
                    <a:pt x="601" y="82"/>
                    <a:pt x="616" y="87"/>
                    <a:pt x="632" y="84"/>
                  </a:cubicBezTo>
                  <a:cubicBezTo>
                    <a:pt x="648" y="70"/>
                    <a:pt x="665" y="58"/>
                    <a:pt x="683" y="47"/>
                  </a:cubicBezTo>
                  <a:cubicBezTo>
                    <a:pt x="683" y="42"/>
                    <a:pt x="693" y="36"/>
                    <a:pt x="689" y="33"/>
                  </a:cubicBezTo>
                  <a:cubicBezTo>
                    <a:pt x="652" y="46"/>
                    <a:pt x="617" y="61"/>
                    <a:pt x="585" y="80"/>
                  </a:cubicBezTo>
                  <a:close/>
                  <a:moveTo>
                    <a:pt x="966" y="34"/>
                  </a:moveTo>
                  <a:cubicBezTo>
                    <a:pt x="968" y="37"/>
                    <a:pt x="972" y="33"/>
                    <a:pt x="966" y="34"/>
                  </a:cubicBezTo>
                  <a:moveTo>
                    <a:pt x="966" y="34"/>
                  </a:moveTo>
                  <a:cubicBezTo>
                    <a:pt x="965" y="31"/>
                    <a:pt x="961" y="35"/>
                    <a:pt x="966" y="34"/>
                  </a:cubicBezTo>
                  <a:moveTo>
                    <a:pt x="575" y="35"/>
                  </a:moveTo>
                  <a:cubicBezTo>
                    <a:pt x="574" y="35"/>
                    <a:pt x="575" y="36"/>
                    <a:pt x="575" y="35"/>
                  </a:cubicBezTo>
                  <a:close/>
                  <a:moveTo>
                    <a:pt x="859" y="35"/>
                  </a:moveTo>
                  <a:cubicBezTo>
                    <a:pt x="861" y="40"/>
                    <a:pt x="866" y="43"/>
                    <a:pt x="869" y="48"/>
                  </a:cubicBezTo>
                  <a:cubicBezTo>
                    <a:pt x="878" y="53"/>
                    <a:pt x="889" y="57"/>
                    <a:pt x="900" y="64"/>
                  </a:cubicBezTo>
                  <a:cubicBezTo>
                    <a:pt x="909" y="69"/>
                    <a:pt x="921" y="80"/>
                    <a:pt x="930" y="81"/>
                  </a:cubicBezTo>
                  <a:cubicBezTo>
                    <a:pt x="940" y="82"/>
                    <a:pt x="953" y="76"/>
                    <a:pt x="965" y="73"/>
                  </a:cubicBezTo>
                  <a:cubicBezTo>
                    <a:pt x="931" y="59"/>
                    <a:pt x="898" y="44"/>
                    <a:pt x="859" y="35"/>
                  </a:cubicBezTo>
                  <a:moveTo>
                    <a:pt x="859" y="35"/>
                  </a:moveTo>
                  <a:cubicBezTo>
                    <a:pt x="858" y="34"/>
                    <a:pt x="858" y="35"/>
                    <a:pt x="859" y="35"/>
                  </a:cubicBezTo>
                  <a:moveTo>
                    <a:pt x="993" y="63"/>
                  </a:moveTo>
                  <a:cubicBezTo>
                    <a:pt x="997" y="61"/>
                    <a:pt x="1000" y="59"/>
                    <a:pt x="1001" y="55"/>
                  </a:cubicBezTo>
                  <a:cubicBezTo>
                    <a:pt x="977" y="47"/>
                    <a:pt x="949" y="38"/>
                    <a:pt x="924" y="35"/>
                  </a:cubicBezTo>
                  <a:cubicBezTo>
                    <a:pt x="943" y="48"/>
                    <a:pt x="970" y="54"/>
                    <a:pt x="993" y="63"/>
                  </a:cubicBezTo>
                  <a:close/>
                  <a:moveTo>
                    <a:pt x="973" y="35"/>
                  </a:moveTo>
                  <a:cubicBezTo>
                    <a:pt x="972" y="35"/>
                    <a:pt x="970" y="35"/>
                    <a:pt x="970" y="36"/>
                  </a:cubicBezTo>
                  <a:cubicBezTo>
                    <a:pt x="971" y="36"/>
                    <a:pt x="973" y="36"/>
                    <a:pt x="973" y="35"/>
                  </a:cubicBezTo>
                  <a:close/>
                  <a:moveTo>
                    <a:pt x="530" y="61"/>
                  </a:moveTo>
                  <a:cubicBezTo>
                    <a:pt x="542" y="76"/>
                    <a:pt x="556" y="66"/>
                    <a:pt x="573" y="59"/>
                  </a:cubicBezTo>
                  <a:cubicBezTo>
                    <a:pt x="588" y="53"/>
                    <a:pt x="599" y="49"/>
                    <a:pt x="608" y="42"/>
                  </a:cubicBezTo>
                  <a:cubicBezTo>
                    <a:pt x="611" y="39"/>
                    <a:pt x="617" y="37"/>
                    <a:pt x="614" y="36"/>
                  </a:cubicBezTo>
                  <a:cubicBezTo>
                    <a:pt x="585" y="43"/>
                    <a:pt x="557" y="52"/>
                    <a:pt x="530" y="61"/>
                  </a:cubicBezTo>
                  <a:close/>
                  <a:moveTo>
                    <a:pt x="976" y="36"/>
                  </a:moveTo>
                  <a:cubicBezTo>
                    <a:pt x="975" y="36"/>
                    <a:pt x="974" y="36"/>
                    <a:pt x="974" y="37"/>
                  </a:cubicBezTo>
                  <a:cubicBezTo>
                    <a:pt x="975" y="37"/>
                    <a:pt x="976" y="37"/>
                    <a:pt x="976" y="36"/>
                  </a:cubicBezTo>
                  <a:close/>
                  <a:moveTo>
                    <a:pt x="978" y="38"/>
                  </a:moveTo>
                  <a:cubicBezTo>
                    <a:pt x="978" y="37"/>
                    <a:pt x="979" y="39"/>
                    <a:pt x="978" y="38"/>
                  </a:cubicBezTo>
                  <a:close/>
                  <a:moveTo>
                    <a:pt x="982" y="39"/>
                  </a:moveTo>
                  <a:cubicBezTo>
                    <a:pt x="981" y="38"/>
                    <a:pt x="982" y="39"/>
                    <a:pt x="982" y="39"/>
                  </a:cubicBezTo>
                  <a:close/>
                  <a:moveTo>
                    <a:pt x="931" y="43"/>
                  </a:moveTo>
                  <a:cubicBezTo>
                    <a:pt x="931" y="42"/>
                    <a:pt x="932" y="43"/>
                    <a:pt x="931" y="43"/>
                  </a:cubicBezTo>
                  <a:close/>
                  <a:moveTo>
                    <a:pt x="985" y="43"/>
                  </a:moveTo>
                  <a:cubicBezTo>
                    <a:pt x="984" y="42"/>
                    <a:pt x="985" y="43"/>
                    <a:pt x="985" y="43"/>
                  </a:cubicBezTo>
                  <a:close/>
                  <a:moveTo>
                    <a:pt x="1000" y="48"/>
                  </a:moveTo>
                  <a:cubicBezTo>
                    <a:pt x="997" y="46"/>
                    <a:pt x="991" y="42"/>
                    <a:pt x="987" y="44"/>
                  </a:cubicBezTo>
                  <a:cubicBezTo>
                    <a:pt x="992" y="44"/>
                    <a:pt x="996" y="50"/>
                    <a:pt x="1000" y="48"/>
                  </a:cubicBezTo>
                  <a:close/>
                  <a:moveTo>
                    <a:pt x="489" y="60"/>
                  </a:moveTo>
                  <a:cubicBezTo>
                    <a:pt x="488" y="60"/>
                    <a:pt x="487" y="60"/>
                    <a:pt x="486" y="61"/>
                  </a:cubicBezTo>
                  <a:moveTo>
                    <a:pt x="486" y="61"/>
                  </a:moveTo>
                  <a:cubicBezTo>
                    <a:pt x="485" y="61"/>
                    <a:pt x="485" y="61"/>
                    <a:pt x="485" y="62"/>
                  </a:cubicBezTo>
                  <a:moveTo>
                    <a:pt x="485" y="62"/>
                  </a:moveTo>
                  <a:cubicBezTo>
                    <a:pt x="481" y="61"/>
                    <a:pt x="484" y="65"/>
                    <a:pt x="485" y="62"/>
                  </a:cubicBezTo>
                  <a:moveTo>
                    <a:pt x="485" y="62"/>
                  </a:moveTo>
                  <a:cubicBezTo>
                    <a:pt x="486" y="62"/>
                    <a:pt x="486" y="62"/>
                    <a:pt x="486" y="61"/>
                  </a:cubicBezTo>
                  <a:moveTo>
                    <a:pt x="486" y="61"/>
                  </a:moveTo>
                  <a:cubicBezTo>
                    <a:pt x="488" y="61"/>
                    <a:pt x="489" y="61"/>
                    <a:pt x="489" y="60"/>
                  </a:cubicBezTo>
                  <a:moveTo>
                    <a:pt x="489" y="60"/>
                  </a:moveTo>
                  <a:cubicBezTo>
                    <a:pt x="500" y="55"/>
                    <a:pt x="516" y="55"/>
                    <a:pt x="523" y="46"/>
                  </a:cubicBezTo>
                  <a:cubicBezTo>
                    <a:pt x="511" y="50"/>
                    <a:pt x="500" y="54"/>
                    <a:pt x="489" y="60"/>
                  </a:cubicBezTo>
                  <a:moveTo>
                    <a:pt x="542" y="47"/>
                  </a:moveTo>
                  <a:cubicBezTo>
                    <a:pt x="535" y="47"/>
                    <a:pt x="530" y="50"/>
                    <a:pt x="523" y="51"/>
                  </a:cubicBezTo>
                  <a:cubicBezTo>
                    <a:pt x="523" y="54"/>
                    <a:pt x="523" y="56"/>
                    <a:pt x="524" y="57"/>
                  </a:cubicBezTo>
                  <a:cubicBezTo>
                    <a:pt x="531" y="55"/>
                    <a:pt x="537" y="50"/>
                    <a:pt x="542" y="47"/>
                  </a:cubicBezTo>
                  <a:moveTo>
                    <a:pt x="542" y="47"/>
                  </a:moveTo>
                  <a:cubicBezTo>
                    <a:pt x="546" y="47"/>
                    <a:pt x="542" y="44"/>
                    <a:pt x="542" y="47"/>
                  </a:cubicBezTo>
                  <a:moveTo>
                    <a:pt x="1113" y="98"/>
                  </a:moveTo>
                  <a:cubicBezTo>
                    <a:pt x="1113" y="99"/>
                    <a:pt x="1115" y="99"/>
                    <a:pt x="1115" y="99"/>
                  </a:cubicBezTo>
                  <a:moveTo>
                    <a:pt x="1115" y="99"/>
                  </a:moveTo>
                  <a:cubicBezTo>
                    <a:pt x="1116" y="101"/>
                    <a:pt x="1116" y="99"/>
                    <a:pt x="1115" y="99"/>
                  </a:cubicBezTo>
                  <a:moveTo>
                    <a:pt x="1115" y="99"/>
                  </a:moveTo>
                  <a:cubicBezTo>
                    <a:pt x="1115" y="98"/>
                    <a:pt x="1114" y="99"/>
                    <a:pt x="1113" y="98"/>
                  </a:cubicBezTo>
                  <a:moveTo>
                    <a:pt x="1113" y="98"/>
                  </a:moveTo>
                  <a:cubicBezTo>
                    <a:pt x="1081" y="77"/>
                    <a:pt x="1043" y="57"/>
                    <a:pt x="1002" y="48"/>
                  </a:cubicBezTo>
                  <a:cubicBezTo>
                    <a:pt x="1008" y="57"/>
                    <a:pt x="1020" y="58"/>
                    <a:pt x="1029" y="62"/>
                  </a:cubicBezTo>
                  <a:cubicBezTo>
                    <a:pt x="1057" y="72"/>
                    <a:pt x="1086" y="86"/>
                    <a:pt x="1113" y="98"/>
                  </a:cubicBezTo>
                  <a:moveTo>
                    <a:pt x="991" y="49"/>
                  </a:moveTo>
                  <a:cubicBezTo>
                    <a:pt x="991" y="49"/>
                    <a:pt x="992" y="50"/>
                    <a:pt x="991" y="49"/>
                  </a:cubicBezTo>
                  <a:close/>
                  <a:moveTo>
                    <a:pt x="948" y="50"/>
                  </a:moveTo>
                  <a:cubicBezTo>
                    <a:pt x="957" y="57"/>
                    <a:pt x="965" y="65"/>
                    <a:pt x="974" y="71"/>
                  </a:cubicBezTo>
                  <a:cubicBezTo>
                    <a:pt x="979" y="69"/>
                    <a:pt x="987" y="69"/>
                    <a:pt x="990" y="64"/>
                  </a:cubicBezTo>
                  <a:cubicBezTo>
                    <a:pt x="975" y="60"/>
                    <a:pt x="963" y="54"/>
                    <a:pt x="948" y="50"/>
                  </a:cubicBezTo>
                  <a:moveTo>
                    <a:pt x="948" y="50"/>
                  </a:moveTo>
                  <a:cubicBezTo>
                    <a:pt x="948" y="49"/>
                    <a:pt x="947" y="50"/>
                    <a:pt x="948" y="50"/>
                  </a:cubicBezTo>
                  <a:moveTo>
                    <a:pt x="399" y="114"/>
                  </a:moveTo>
                  <a:cubicBezTo>
                    <a:pt x="405" y="112"/>
                    <a:pt x="411" y="111"/>
                    <a:pt x="416" y="110"/>
                  </a:cubicBezTo>
                  <a:cubicBezTo>
                    <a:pt x="433" y="101"/>
                    <a:pt x="450" y="91"/>
                    <a:pt x="468" y="83"/>
                  </a:cubicBezTo>
                  <a:cubicBezTo>
                    <a:pt x="486" y="75"/>
                    <a:pt x="506" y="70"/>
                    <a:pt x="522" y="58"/>
                  </a:cubicBezTo>
                  <a:cubicBezTo>
                    <a:pt x="520" y="58"/>
                    <a:pt x="520" y="56"/>
                    <a:pt x="520" y="53"/>
                  </a:cubicBezTo>
                  <a:cubicBezTo>
                    <a:pt x="473" y="66"/>
                    <a:pt x="432" y="86"/>
                    <a:pt x="399" y="114"/>
                  </a:cubicBezTo>
                  <a:close/>
                  <a:moveTo>
                    <a:pt x="593" y="54"/>
                  </a:moveTo>
                  <a:cubicBezTo>
                    <a:pt x="578" y="59"/>
                    <a:pt x="564" y="65"/>
                    <a:pt x="550" y="71"/>
                  </a:cubicBezTo>
                  <a:cubicBezTo>
                    <a:pt x="556" y="74"/>
                    <a:pt x="564" y="75"/>
                    <a:pt x="570" y="77"/>
                  </a:cubicBezTo>
                  <a:cubicBezTo>
                    <a:pt x="579" y="71"/>
                    <a:pt x="585" y="62"/>
                    <a:pt x="593" y="54"/>
                  </a:cubicBezTo>
                  <a:moveTo>
                    <a:pt x="593" y="54"/>
                  </a:moveTo>
                  <a:cubicBezTo>
                    <a:pt x="594" y="54"/>
                    <a:pt x="593" y="53"/>
                    <a:pt x="593" y="54"/>
                  </a:cubicBezTo>
                  <a:moveTo>
                    <a:pt x="637" y="84"/>
                  </a:moveTo>
                  <a:cubicBezTo>
                    <a:pt x="647" y="83"/>
                    <a:pt x="659" y="84"/>
                    <a:pt x="668" y="82"/>
                  </a:cubicBezTo>
                  <a:cubicBezTo>
                    <a:pt x="669" y="72"/>
                    <a:pt x="679" y="60"/>
                    <a:pt x="678" y="53"/>
                  </a:cubicBezTo>
                  <a:cubicBezTo>
                    <a:pt x="664" y="64"/>
                    <a:pt x="649" y="72"/>
                    <a:pt x="637" y="84"/>
                  </a:cubicBezTo>
                  <a:close/>
                  <a:moveTo>
                    <a:pt x="890" y="84"/>
                  </a:moveTo>
                  <a:cubicBezTo>
                    <a:pt x="901" y="85"/>
                    <a:pt x="916" y="86"/>
                    <a:pt x="924" y="81"/>
                  </a:cubicBezTo>
                  <a:cubicBezTo>
                    <a:pt x="907" y="73"/>
                    <a:pt x="890" y="59"/>
                    <a:pt x="872" y="54"/>
                  </a:cubicBezTo>
                  <a:cubicBezTo>
                    <a:pt x="879" y="63"/>
                    <a:pt x="885" y="73"/>
                    <a:pt x="890" y="84"/>
                  </a:cubicBezTo>
                  <a:close/>
                  <a:moveTo>
                    <a:pt x="1063" y="94"/>
                  </a:moveTo>
                  <a:cubicBezTo>
                    <a:pt x="1063" y="94"/>
                    <a:pt x="1063" y="94"/>
                    <a:pt x="1063" y="95"/>
                  </a:cubicBezTo>
                  <a:cubicBezTo>
                    <a:pt x="1064" y="95"/>
                    <a:pt x="1065" y="96"/>
                    <a:pt x="1066" y="95"/>
                  </a:cubicBezTo>
                  <a:moveTo>
                    <a:pt x="1066" y="95"/>
                  </a:moveTo>
                  <a:cubicBezTo>
                    <a:pt x="1067" y="97"/>
                    <a:pt x="1067" y="95"/>
                    <a:pt x="1066" y="95"/>
                  </a:cubicBezTo>
                  <a:moveTo>
                    <a:pt x="1066" y="95"/>
                  </a:moveTo>
                  <a:cubicBezTo>
                    <a:pt x="1066" y="94"/>
                    <a:pt x="1065" y="94"/>
                    <a:pt x="1063" y="94"/>
                  </a:cubicBezTo>
                  <a:moveTo>
                    <a:pt x="1063" y="94"/>
                  </a:moveTo>
                  <a:cubicBezTo>
                    <a:pt x="1046" y="79"/>
                    <a:pt x="1027" y="67"/>
                    <a:pt x="1006" y="56"/>
                  </a:cubicBezTo>
                  <a:cubicBezTo>
                    <a:pt x="1001" y="58"/>
                    <a:pt x="1000" y="63"/>
                    <a:pt x="996" y="65"/>
                  </a:cubicBezTo>
                  <a:cubicBezTo>
                    <a:pt x="1020" y="73"/>
                    <a:pt x="1041" y="84"/>
                    <a:pt x="1063" y="94"/>
                  </a:cubicBezTo>
                  <a:moveTo>
                    <a:pt x="482" y="60"/>
                  </a:moveTo>
                  <a:cubicBezTo>
                    <a:pt x="482" y="61"/>
                    <a:pt x="481" y="60"/>
                    <a:pt x="482" y="60"/>
                  </a:cubicBezTo>
                  <a:close/>
                  <a:moveTo>
                    <a:pt x="526" y="60"/>
                  </a:moveTo>
                  <a:cubicBezTo>
                    <a:pt x="526" y="61"/>
                    <a:pt x="525" y="60"/>
                    <a:pt x="526" y="60"/>
                  </a:cubicBezTo>
                  <a:close/>
                  <a:moveTo>
                    <a:pt x="479" y="61"/>
                  </a:moveTo>
                  <a:cubicBezTo>
                    <a:pt x="478" y="61"/>
                    <a:pt x="477" y="61"/>
                    <a:pt x="477" y="62"/>
                  </a:cubicBezTo>
                  <a:moveTo>
                    <a:pt x="477" y="62"/>
                  </a:moveTo>
                  <a:cubicBezTo>
                    <a:pt x="441" y="76"/>
                    <a:pt x="407" y="92"/>
                    <a:pt x="377" y="112"/>
                  </a:cubicBezTo>
                  <a:moveTo>
                    <a:pt x="377" y="112"/>
                  </a:moveTo>
                  <a:cubicBezTo>
                    <a:pt x="375" y="112"/>
                    <a:pt x="375" y="113"/>
                    <a:pt x="374" y="114"/>
                  </a:cubicBezTo>
                  <a:moveTo>
                    <a:pt x="374" y="114"/>
                  </a:moveTo>
                  <a:cubicBezTo>
                    <a:pt x="373" y="114"/>
                    <a:pt x="372" y="114"/>
                    <a:pt x="372" y="115"/>
                  </a:cubicBezTo>
                  <a:moveTo>
                    <a:pt x="372" y="115"/>
                  </a:moveTo>
                  <a:cubicBezTo>
                    <a:pt x="371" y="115"/>
                    <a:pt x="371" y="115"/>
                    <a:pt x="370" y="116"/>
                  </a:cubicBezTo>
                  <a:moveTo>
                    <a:pt x="370" y="116"/>
                  </a:moveTo>
                  <a:cubicBezTo>
                    <a:pt x="370" y="115"/>
                    <a:pt x="369" y="116"/>
                    <a:pt x="369" y="117"/>
                  </a:cubicBezTo>
                  <a:moveTo>
                    <a:pt x="369" y="117"/>
                  </a:moveTo>
                  <a:cubicBezTo>
                    <a:pt x="368" y="116"/>
                    <a:pt x="368" y="117"/>
                    <a:pt x="367" y="118"/>
                  </a:cubicBezTo>
                  <a:moveTo>
                    <a:pt x="367" y="118"/>
                  </a:moveTo>
                  <a:cubicBezTo>
                    <a:pt x="366" y="118"/>
                    <a:pt x="368" y="119"/>
                    <a:pt x="367" y="118"/>
                  </a:cubicBezTo>
                  <a:moveTo>
                    <a:pt x="367" y="118"/>
                  </a:moveTo>
                  <a:cubicBezTo>
                    <a:pt x="369" y="118"/>
                    <a:pt x="369" y="117"/>
                    <a:pt x="369" y="117"/>
                  </a:cubicBezTo>
                  <a:moveTo>
                    <a:pt x="369" y="117"/>
                  </a:moveTo>
                  <a:cubicBezTo>
                    <a:pt x="370" y="117"/>
                    <a:pt x="370" y="116"/>
                    <a:pt x="370" y="116"/>
                  </a:cubicBezTo>
                  <a:moveTo>
                    <a:pt x="370" y="116"/>
                  </a:moveTo>
                  <a:cubicBezTo>
                    <a:pt x="371" y="116"/>
                    <a:pt x="372" y="115"/>
                    <a:pt x="372" y="115"/>
                  </a:cubicBezTo>
                  <a:moveTo>
                    <a:pt x="372" y="115"/>
                  </a:moveTo>
                  <a:cubicBezTo>
                    <a:pt x="373" y="115"/>
                    <a:pt x="374" y="114"/>
                    <a:pt x="374" y="114"/>
                  </a:cubicBezTo>
                  <a:moveTo>
                    <a:pt x="374" y="114"/>
                  </a:moveTo>
                  <a:cubicBezTo>
                    <a:pt x="376" y="114"/>
                    <a:pt x="377" y="113"/>
                    <a:pt x="377" y="112"/>
                  </a:cubicBezTo>
                  <a:moveTo>
                    <a:pt x="377" y="112"/>
                  </a:moveTo>
                  <a:cubicBezTo>
                    <a:pt x="409" y="94"/>
                    <a:pt x="445" y="80"/>
                    <a:pt x="477" y="62"/>
                  </a:cubicBezTo>
                  <a:moveTo>
                    <a:pt x="477" y="62"/>
                  </a:moveTo>
                  <a:cubicBezTo>
                    <a:pt x="478" y="62"/>
                    <a:pt x="479" y="62"/>
                    <a:pt x="479" y="61"/>
                  </a:cubicBezTo>
                  <a:moveTo>
                    <a:pt x="479" y="61"/>
                  </a:moveTo>
                  <a:cubicBezTo>
                    <a:pt x="483" y="62"/>
                    <a:pt x="479" y="58"/>
                    <a:pt x="479" y="61"/>
                  </a:cubicBezTo>
                  <a:moveTo>
                    <a:pt x="481" y="64"/>
                  </a:moveTo>
                  <a:cubicBezTo>
                    <a:pt x="480" y="63"/>
                    <a:pt x="481" y="64"/>
                    <a:pt x="481" y="64"/>
                  </a:cubicBezTo>
                  <a:close/>
                  <a:moveTo>
                    <a:pt x="524" y="63"/>
                  </a:moveTo>
                  <a:cubicBezTo>
                    <a:pt x="510" y="69"/>
                    <a:pt x="495" y="80"/>
                    <a:pt x="484" y="90"/>
                  </a:cubicBezTo>
                  <a:cubicBezTo>
                    <a:pt x="480" y="92"/>
                    <a:pt x="475" y="96"/>
                    <a:pt x="476" y="99"/>
                  </a:cubicBezTo>
                  <a:cubicBezTo>
                    <a:pt x="504" y="96"/>
                    <a:pt x="519" y="80"/>
                    <a:pt x="542" y="71"/>
                  </a:cubicBezTo>
                  <a:cubicBezTo>
                    <a:pt x="535" y="69"/>
                    <a:pt x="530" y="65"/>
                    <a:pt x="524" y="63"/>
                  </a:cubicBezTo>
                  <a:close/>
                  <a:moveTo>
                    <a:pt x="479" y="65"/>
                  </a:moveTo>
                  <a:cubicBezTo>
                    <a:pt x="478" y="64"/>
                    <a:pt x="479" y="65"/>
                    <a:pt x="479" y="65"/>
                  </a:cubicBezTo>
                  <a:close/>
                  <a:moveTo>
                    <a:pt x="1028" y="65"/>
                  </a:moveTo>
                  <a:cubicBezTo>
                    <a:pt x="1048" y="78"/>
                    <a:pt x="1066" y="92"/>
                    <a:pt x="1086" y="106"/>
                  </a:cubicBezTo>
                  <a:cubicBezTo>
                    <a:pt x="1106" y="107"/>
                    <a:pt x="1124" y="115"/>
                    <a:pt x="1141" y="117"/>
                  </a:cubicBezTo>
                  <a:cubicBezTo>
                    <a:pt x="1105" y="97"/>
                    <a:pt x="1069" y="79"/>
                    <a:pt x="1028" y="65"/>
                  </a:cubicBezTo>
                  <a:moveTo>
                    <a:pt x="1028" y="65"/>
                  </a:moveTo>
                  <a:cubicBezTo>
                    <a:pt x="1028" y="62"/>
                    <a:pt x="1024" y="66"/>
                    <a:pt x="1028" y="65"/>
                  </a:cubicBezTo>
                  <a:moveTo>
                    <a:pt x="993" y="66"/>
                  </a:moveTo>
                  <a:cubicBezTo>
                    <a:pt x="989" y="70"/>
                    <a:pt x="981" y="71"/>
                    <a:pt x="975" y="74"/>
                  </a:cubicBezTo>
                  <a:cubicBezTo>
                    <a:pt x="984" y="83"/>
                    <a:pt x="999" y="87"/>
                    <a:pt x="1009" y="95"/>
                  </a:cubicBezTo>
                  <a:cubicBezTo>
                    <a:pt x="1032" y="95"/>
                    <a:pt x="1054" y="102"/>
                    <a:pt x="1074" y="102"/>
                  </a:cubicBezTo>
                  <a:cubicBezTo>
                    <a:pt x="1048" y="89"/>
                    <a:pt x="1021" y="77"/>
                    <a:pt x="993" y="66"/>
                  </a:cubicBezTo>
                  <a:close/>
                  <a:moveTo>
                    <a:pt x="504" y="71"/>
                  </a:moveTo>
                  <a:cubicBezTo>
                    <a:pt x="503" y="71"/>
                    <a:pt x="504" y="72"/>
                    <a:pt x="504" y="71"/>
                  </a:cubicBezTo>
                  <a:close/>
                  <a:moveTo>
                    <a:pt x="502" y="72"/>
                  </a:moveTo>
                  <a:cubicBezTo>
                    <a:pt x="476" y="83"/>
                    <a:pt x="450" y="93"/>
                    <a:pt x="428" y="107"/>
                  </a:cubicBezTo>
                  <a:moveTo>
                    <a:pt x="428" y="107"/>
                  </a:moveTo>
                  <a:cubicBezTo>
                    <a:pt x="424" y="106"/>
                    <a:pt x="428" y="110"/>
                    <a:pt x="428" y="107"/>
                  </a:cubicBezTo>
                  <a:moveTo>
                    <a:pt x="428" y="107"/>
                  </a:moveTo>
                  <a:cubicBezTo>
                    <a:pt x="442" y="105"/>
                    <a:pt x="455" y="103"/>
                    <a:pt x="468" y="100"/>
                  </a:cubicBezTo>
                  <a:cubicBezTo>
                    <a:pt x="479" y="91"/>
                    <a:pt x="490" y="82"/>
                    <a:pt x="502" y="72"/>
                  </a:cubicBezTo>
                  <a:moveTo>
                    <a:pt x="502" y="72"/>
                  </a:moveTo>
                  <a:cubicBezTo>
                    <a:pt x="503" y="72"/>
                    <a:pt x="502" y="71"/>
                    <a:pt x="502" y="72"/>
                  </a:cubicBezTo>
                  <a:moveTo>
                    <a:pt x="544" y="73"/>
                  </a:moveTo>
                  <a:cubicBezTo>
                    <a:pt x="530" y="79"/>
                    <a:pt x="513" y="89"/>
                    <a:pt x="501" y="95"/>
                  </a:cubicBezTo>
                  <a:cubicBezTo>
                    <a:pt x="522" y="94"/>
                    <a:pt x="540" y="90"/>
                    <a:pt x="561" y="90"/>
                  </a:cubicBezTo>
                  <a:cubicBezTo>
                    <a:pt x="565" y="87"/>
                    <a:pt x="567" y="83"/>
                    <a:pt x="570" y="79"/>
                  </a:cubicBezTo>
                  <a:cubicBezTo>
                    <a:pt x="561" y="81"/>
                    <a:pt x="551" y="71"/>
                    <a:pt x="544" y="73"/>
                  </a:cubicBezTo>
                  <a:close/>
                  <a:moveTo>
                    <a:pt x="933" y="85"/>
                  </a:moveTo>
                  <a:cubicBezTo>
                    <a:pt x="948" y="90"/>
                    <a:pt x="970" y="89"/>
                    <a:pt x="988" y="92"/>
                  </a:cubicBezTo>
                  <a:cubicBezTo>
                    <a:pt x="981" y="71"/>
                    <a:pt x="952" y="78"/>
                    <a:pt x="933" y="85"/>
                  </a:cubicBezTo>
                  <a:close/>
                  <a:moveTo>
                    <a:pt x="569" y="86"/>
                  </a:moveTo>
                  <a:cubicBezTo>
                    <a:pt x="568" y="86"/>
                    <a:pt x="569" y="87"/>
                    <a:pt x="569" y="86"/>
                  </a:cubicBezTo>
                  <a:moveTo>
                    <a:pt x="569" y="86"/>
                  </a:moveTo>
                  <a:cubicBezTo>
                    <a:pt x="572" y="85"/>
                    <a:pt x="575" y="84"/>
                    <a:pt x="577" y="81"/>
                  </a:cubicBezTo>
                  <a:cubicBezTo>
                    <a:pt x="574" y="81"/>
                    <a:pt x="575" y="79"/>
                    <a:pt x="572" y="80"/>
                  </a:cubicBezTo>
                  <a:cubicBezTo>
                    <a:pt x="572" y="84"/>
                    <a:pt x="569" y="82"/>
                    <a:pt x="569" y="86"/>
                  </a:cubicBezTo>
                  <a:moveTo>
                    <a:pt x="573" y="88"/>
                  </a:moveTo>
                  <a:cubicBezTo>
                    <a:pt x="569" y="87"/>
                    <a:pt x="573" y="91"/>
                    <a:pt x="573" y="88"/>
                  </a:cubicBezTo>
                  <a:moveTo>
                    <a:pt x="573" y="88"/>
                  </a:moveTo>
                  <a:cubicBezTo>
                    <a:pt x="583" y="87"/>
                    <a:pt x="594" y="88"/>
                    <a:pt x="602" y="85"/>
                  </a:cubicBezTo>
                  <a:cubicBezTo>
                    <a:pt x="590" y="84"/>
                    <a:pt x="579" y="79"/>
                    <a:pt x="573" y="88"/>
                  </a:cubicBezTo>
                  <a:moveTo>
                    <a:pt x="1092" y="83"/>
                  </a:moveTo>
                  <a:cubicBezTo>
                    <a:pt x="1092" y="83"/>
                    <a:pt x="1093" y="84"/>
                    <a:pt x="1092" y="83"/>
                  </a:cubicBezTo>
                  <a:close/>
                  <a:moveTo>
                    <a:pt x="695" y="84"/>
                  </a:moveTo>
                  <a:cubicBezTo>
                    <a:pt x="694" y="87"/>
                    <a:pt x="692" y="89"/>
                    <a:pt x="690" y="92"/>
                  </a:cubicBezTo>
                  <a:cubicBezTo>
                    <a:pt x="710" y="92"/>
                    <a:pt x="729" y="93"/>
                    <a:pt x="750" y="93"/>
                  </a:cubicBezTo>
                  <a:cubicBezTo>
                    <a:pt x="750" y="88"/>
                    <a:pt x="752" y="87"/>
                    <a:pt x="751" y="83"/>
                  </a:cubicBezTo>
                  <a:cubicBezTo>
                    <a:pt x="732" y="82"/>
                    <a:pt x="715" y="85"/>
                    <a:pt x="695" y="84"/>
                  </a:cubicBezTo>
                  <a:close/>
                  <a:moveTo>
                    <a:pt x="753" y="94"/>
                  </a:moveTo>
                  <a:cubicBezTo>
                    <a:pt x="763" y="94"/>
                    <a:pt x="770" y="92"/>
                    <a:pt x="779" y="93"/>
                  </a:cubicBezTo>
                  <a:cubicBezTo>
                    <a:pt x="780" y="89"/>
                    <a:pt x="778" y="87"/>
                    <a:pt x="778" y="83"/>
                  </a:cubicBezTo>
                  <a:cubicBezTo>
                    <a:pt x="768" y="84"/>
                    <a:pt x="749" y="77"/>
                    <a:pt x="753" y="94"/>
                  </a:cubicBezTo>
                  <a:close/>
                  <a:moveTo>
                    <a:pt x="781" y="93"/>
                  </a:moveTo>
                  <a:cubicBezTo>
                    <a:pt x="792" y="92"/>
                    <a:pt x="805" y="94"/>
                    <a:pt x="814" y="92"/>
                  </a:cubicBezTo>
                  <a:cubicBezTo>
                    <a:pt x="812" y="90"/>
                    <a:pt x="811" y="87"/>
                    <a:pt x="810" y="84"/>
                  </a:cubicBezTo>
                  <a:cubicBezTo>
                    <a:pt x="800" y="84"/>
                    <a:pt x="792" y="82"/>
                    <a:pt x="781" y="83"/>
                  </a:cubicBezTo>
                  <a:cubicBezTo>
                    <a:pt x="781" y="86"/>
                    <a:pt x="781" y="89"/>
                    <a:pt x="781" y="93"/>
                  </a:cubicBezTo>
                  <a:close/>
                  <a:moveTo>
                    <a:pt x="1094" y="84"/>
                  </a:moveTo>
                  <a:cubicBezTo>
                    <a:pt x="1095" y="85"/>
                    <a:pt x="1094" y="84"/>
                    <a:pt x="1094" y="84"/>
                  </a:cubicBezTo>
                  <a:close/>
                  <a:moveTo>
                    <a:pt x="670" y="85"/>
                  </a:moveTo>
                  <a:cubicBezTo>
                    <a:pt x="671" y="88"/>
                    <a:pt x="668" y="87"/>
                    <a:pt x="669" y="90"/>
                  </a:cubicBezTo>
                  <a:cubicBezTo>
                    <a:pt x="675" y="90"/>
                    <a:pt x="681" y="91"/>
                    <a:pt x="688" y="91"/>
                  </a:cubicBezTo>
                  <a:cubicBezTo>
                    <a:pt x="688" y="88"/>
                    <a:pt x="691" y="86"/>
                    <a:pt x="692" y="84"/>
                  </a:cubicBezTo>
                  <a:cubicBezTo>
                    <a:pt x="685" y="84"/>
                    <a:pt x="678" y="85"/>
                    <a:pt x="670" y="85"/>
                  </a:cubicBezTo>
                  <a:close/>
                  <a:moveTo>
                    <a:pt x="818" y="92"/>
                  </a:moveTo>
                  <a:cubicBezTo>
                    <a:pt x="837" y="91"/>
                    <a:pt x="856" y="90"/>
                    <a:pt x="873" y="88"/>
                  </a:cubicBezTo>
                  <a:cubicBezTo>
                    <a:pt x="858" y="83"/>
                    <a:pt x="832" y="84"/>
                    <a:pt x="814" y="85"/>
                  </a:cubicBezTo>
                  <a:cubicBezTo>
                    <a:pt x="816" y="86"/>
                    <a:pt x="816" y="90"/>
                    <a:pt x="818" y="92"/>
                  </a:cubicBezTo>
                  <a:close/>
                  <a:moveTo>
                    <a:pt x="1096" y="85"/>
                  </a:moveTo>
                  <a:cubicBezTo>
                    <a:pt x="1096" y="85"/>
                    <a:pt x="1097" y="86"/>
                    <a:pt x="1096" y="85"/>
                  </a:cubicBezTo>
                  <a:close/>
                  <a:moveTo>
                    <a:pt x="639" y="88"/>
                  </a:moveTo>
                  <a:cubicBezTo>
                    <a:pt x="648" y="88"/>
                    <a:pt x="656" y="89"/>
                    <a:pt x="665" y="90"/>
                  </a:cubicBezTo>
                  <a:cubicBezTo>
                    <a:pt x="664" y="87"/>
                    <a:pt x="666" y="87"/>
                    <a:pt x="666" y="85"/>
                  </a:cubicBezTo>
                  <a:cubicBezTo>
                    <a:pt x="658" y="87"/>
                    <a:pt x="645" y="84"/>
                    <a:pt x="639" y="88"/>
                  </a:cubicBezTo>
                  <a:close/>
                  <a:moveTo>
                    <a:pt x="931" y="86"/>
                  </a:moveTo>
                  <a:cubicBezTo>
                    <a:pt x="930" y="85"/>
                    <a:pt x="923" y="84"/>
                    <a:pt x="922" y="86"/>
                  </a:cubicBezTo>
                  <a:cubicBezTo>
                    <a:pt x="926" y="85"/>
                    <a:pt x="929" y="89"/>
                    <a:pt x="931" y="86"/>
                  </a:cubicBezTo>
                  <a:close/>
                  <a:moveTo>
                    <a:pt x="988" y="86"/>
                  </a:moveTo>
                  <a:cubicBezTo>
                    <a:pt x="988" y="86"/>
                    <a:pt x="988" y="87"/>
                    <a:pt x="988" y="87"/>
                  </a:cubicBezTo>
                  <a:cubicBezTo>
                    <a:pt x="990" y="88"/>
                    <a:pt x="991" y="90"/>
                    <a:pt x="992" y="93"/>
                  </a:cubicBezTo>
                  <a:cubicBezTo>
                    <a:pt x="995" y="93"/>
                    <a:pt x="998" y="93"/>
                    <a:pt x="1000" y="93"/>
                  </a:cubicBezTo>
                  <a:moveTo>
                    <a:pt x="1000" y="93"/>
                  </a:moveTo>
                  <a:cubicBezTo>
                    <a:pt x="1001" y="94"/>
                    <a:pt x="1001" y="93"/>
                    <a:pt x="1000" y="93"/>
                  </a:cubicBezTo>
                  <a:moveTo>
                    <a:pt x="1000" y="93"/>
                  </a:moveTo>
                  <a:cubicBezTo>
                    <a:pt x="996" y="90"/>
                    <a:pt x="993" y="87"/>
                    <a:pt x="988" y="86"/>
                  </a:cubicBezTo>
                  <a:moveTo>
                    <a:pt x="988" y="86"/>
                  </a:moveTo>
                  <a:cubicBezTo>
                    <a:pt x="987" y="84"/>
                    <a:pt x="986" y="86"/>
                    <a:pt x="988" y="86"/>
                  </a:cubicBezTo>
                  <a:moveTo>
                    <a:pt x="1173" y="127"/>
                  </a:moveTo>
                  <a:cubicBezTo>
                    <a:pt x="1173" y="128"/>
                    <a:pt x="1174" y="128"/>
                    <a:pt x="1175" y="128"/>
                  </a:cubicBezTo>
                  <a:moveTo>
                    <a:pt x="1175" y="128"/>
                  </a:moveTo>
                  <a:cubicBezTo>
                    <a:pt x="1175" y="130"/>
                    <a:pt x="1176" y="128"/>
                    <a:pt x="1175" y="128"/>
                  </a:cubicBezTo>
                  <a:moveTo>
                    <a:pt x="1175" y="128"/>
                  </a:moveTo>
                  <a:cubicBezTo>
                    <a:pt x="1175" y="127"/>
                    <a:pt x="1174" y="127"/>
                    <a:pt x="1173" y="127"/>
                  </a:cubicBezTo>
                  <a:moveTo>
                    <a:pt x="1173" y="127"/>
                  </a:moveTo>
                  <a:cubicBezTo>
                    <a:pt x="1150" y="112"/>
                    <a:pt x="1124" y="95"/>
                    <a:pt x="1098" y="86"/>
                  </a:cubicBezTo>
                  <a:cubicBezTo>
                    <a:pt x="1125" y="98"/>
                    <a:pt x="1141" y="120"/>
                    <a:pt x="1173" y="127"/>
                  </a:cubicBezTo>
                  <a:moveTo>
                    <a:pt x="885" y="86"/>
                  </a:moveTo>
                  <a:cubicBezTo>
                    <a:pt x="882" y="86"/>
                    <a:pt x="877" y="85"/>
                    <a:pt x="875" y="87"/>
                  </a:cubicBezTo>
                  <a:cubicBezTo>
                    <a:pt x="877" y="88"/>
                    <a:pt x="885" y="90"/>
                    <a:pt x="885" y="86"/>
                  </a:cubicBezTo>
                  <a:close/>
                  <a:moveTo>
                    <a:pt x="430" y="89"/>
                  </a:moveTo>
                  <a:cubicBezTo>
                    <a:pt x="429" y="88"/>
                    <a:pt x="430" y="89"/>
                    <a:pt x="430" y="89"/>
                  </a:cubicBezTo>
                  <a:close/>
                  <a:moveTo>
                    <a:pt x="564" y="92"/>
                  </a:moveTo>
                  <a:cubicBezTo>
                    <a:pt x="535" y="128"/>
                    <a:pt x="514" y="173"/>
                    <a:pt x="497" y="221"/>
                  </a:cubicBezTo>
                  <a:cubicBezTo>
                    <a:pt x="502" y="220"/>
                    <a:pt x="508" y="220"/>
                    <a:pt x="513" y="219"/>
                  </a:cubicBezTo>
                  <a:cubicBezTo>
                    <a:pt x="545" y="174"/>
                    <a:pt x="578" y="131"/>
                    <a:pt x="619" y="95"/>
                  </a:cubicBezTo>
                  <a:cubicBezTo>
                    <a:pt x="620" y="94"/>
                    <a:pt x="628" y="90"/>
                    <a:pt x="624" y="89"/>
                  </a:cubicBezTo>
                  <a:cubicBezTo>
                    <a:pt x="604" y="86"/>
                    <a:pt x="584" y="91"/>
                    <a:pt x="564" y="92"/>
                  </a:cubicBezTo>
                  <a:close/>
                  <a:moveTo>
                    <a:pt x="1055" y="192"/>
                  </a:moveTo>
                  <a:cubicBezTo>
                    <a:pt x="1019" y="154"/>
                    <a:pt x="980" y="120"/>
                    <a:pt x="937" y="90"/>
                  </a:cubicBezTo>
                  <a:cubicBezTo>
                    <a:pt x="922" y="89"/>
                    <a:pt x="906" y="86"/>
                    <a:pt x="893" y="90"/>
                  </a:cubicBezTo>
                  <a:cubicBezTo>
                    <a:pt x="901" y="111"/>
                    <a:pt x="911" y="126"/>
                    <a:pt x="923" y="142"/>
                  </a:cubicBezTo>
                  <a:cubicBezTo>
                    <a:pt x="942" y="166"/>
                    <a:pt x="959" y="189"/>
                    <a:pt x="973" y="216"/>
                  </a:cubicBezTo>
                  <a:cubicBezTo>
                    <a:pt x="1006" y="219"/>
                    <a:pt x="1038" y="222"/>
                    <a:pt x="1069" y="226"/>
                  </a:cubicBezTo>
                  <a:cubicBezTo>
                    <a:pt x="1065" y="214"/>
                    <a:pt x="1059" y="204"/>
                    <a:pt x="1055" y="192"/>
                  </a:cubicBezTo>
                  <a:close/>
                  <a:moveTo>
                    <a:pt x="366" y="122"/>
                  </a:moveTo>
                  <a:cubicBezTo>
                    <a:pt x="394" y="118"/>
                    <a:pt x="410" y="101"/>
                    <a:pt x="429" y="89"/>
                  </a:cubicBezTo>
                  <a:cubicBezTo>
                    <a:pt x="407" y="99"/>
                    <a:pt x="386" y="110"/>
                    <a:pt x="366" y="122"/>
                  </a:cubicBezTo>
                  <a:close/>
                  <a:moveTo>
                    <a:pt x="631" y="90"/>
                  </a:moveTo>
                  <a:cubicBezTo>
                    <a:pt x="632" y="88"/>
                    <a:pt x="629" y="90"/>
                    <a:pt x="629" y="91"/>
                  </a:cubicBezTo>
                  <a:cubicBezTo>
                    <a:pt x="589" y="125"/>
                    <a:pt x="552" y="168"/>
                    <a:pt x="523" y="212"/>
                  </a:cubicBezTo>
                  <a:cubicBezTo>
                    <a:pt x="522" y="214"/>
                    <a:pt x="517" y="216"/>
                    <a:pt x="519" y="219"/>
                  </a:cubicBezTo>
                  <a:cubicBezTo>
                    <a:pt x="554" y="215"/>
                    <a:pt x="591" y="214"/>
                    <a:pt x="629" y="212"/>
                  </a:cubicBezTo>
                  <a:cubicBezTo>
                    <a:pt x="645" y="177"/>
                    <a:pt x="650" y="130"/>
                    <a:pt x="663" y="93"/>
                  </a:cubicBezTo>
                  <a:cubicBezTo>
                    <a:pt x="653" y="91"/>
                    <a:pt x="643" y="90"/>
                    <a:pt x="631" y="90"/>
                  </a:cubicBezTo>
                  <a:close/>
                  <a:moveTo>
                    <a:pt x="899" y="111"/>
                  </a:moveTo>
                  <a:cubicBezTo>
                    <a:pt x="900" y="112"/>
                    <a:pt x="900" y="111"/>
                    <a:pt x="899" y="111"/>
                  </a:cubicBezTo>
                  <a:moveTo>
                    <a:pt x="899" y="111"/>
                  </a:moveTo>
                  <a:cubicBezTo>
                    <a:pt x="897" y="103"/>
                    <a:pt x="893" y="97"/>
                    <a:pt x="891" y="90"/>
                  </a:cubicBezTo>
                  <a:cubicBezTo>
                    <a:pt x="886" y="90"/>
                    <a:pt x="882" y="89"/>
                    <a:pt x="880" y="92"/>
                  </a:cubicBezTo>
                  <a:cubicBezTo>
                    <a:pt x="887" y="97"/>
                    <a:pt x="892" y="105"/>
                    <a:pt x="899" y="111"/>
                  </a:cubicBezTo>
                  <a:moveTo>
                    <a:pt x="943" y="91"/>
                  </a:moveTo>
                  <a:cubicBezTo>
                    <a:pt x="979" y="114"/>
                    <a:pt x="1013" y="148"/>
                    <a:pt x="1044" y="177"/>
                  </a:cubicBezTo>
                  <a:cubicBezTo>
                    <a:pt x="1045" y="178"/>
                    <a:pt x="1047" y="183"/>
                    <a:pt x="1049" y="180"/>
                  </a:cubicBezTo>
                  <a:cubicBezTo>
                    <a:pt x="1032" y="150"/>
                    <a:pt x="1014" y="120"/>
                    <a:pt x="991" y="95"/>
                  </a:cubicBezTo>
                  <a:cubicBezTo>
                    <a:pt x="975" y="94"/>
                    <a:pt x="961" y="91"/>
                    <a:pt x="943" y="91"/>
                  </a:cubicBezTo>
                  <a:moveTo>
                    <a:pt x="943" y="91"/>
                  </a:moveTo>
                  <a:cubicBezTo>
                    <a:pt x="943" y="88"/>
                    <a:pt x="939" y="92"/>
                    <a:pt x="943" y="91"/>
                  </a:cubicBezTo>
                  <a:moveTo>
                    <a:pt x="904" y="120"/>
                  </a:moveTo>
                  <a:cubicBezTo>
                    <a:pt x="894" y="111"/>
                    <a:pt x="886" y="98"/>
                    <a:pt x="874" y="91"/>
                  </a:cubicBezTo>
                  <a:cubicBezTo>
                    <a:pt x="857" y="93"/>
                    <a:pt x="838" y="94"/>
                    <a:pt x="820" y="95"/>
                  </a:cubicBezTo>
                  <a:cubicBezTo>
                    <a:pt x="835" y="132"/>
                    <a:pt x="849" y="170"/>
                    <a:pt x="860" y="211"/>
                  </a:cubicBezTo>
                  <a:cubicBezTo>
                    <a:pt x="885" y="210"/>
                    <a:pt x="907" y="212"/>
                    <a:pt x="931" y="214"/>
                  </a:cubicBezTo>
                  <a:cubicBezTo>
                    <a:pt x="924" y="180"/>
                    <a:pt x="914" y="150"/>
                    <a:pt x="904" y="120"/>
                  </a:cubicBezTo>
                  <a:close/>
                  <a:moveTo>
                    <a:pt x="558" y="93"/>
                  </a:moveTo>
                  <a:cubicBezTo>
                    <a:pt x="558" y="92"/>
                    <a:pt x="559" y="93"/>
                    <a:pt x="558" y="93"/>
                  </a:cubicBezTo>
                  <a:close/>
                  <a:moveTo>
                    <a:pt x="492" y="99"/>
                  </a:moveTo>
                  <a:cubicBezTo>
                    <a:pt x="485" y="102"/>
                    <a:pt x="476" y="109"/>
                    <a:pt x="468" y="114"/>
                  </a:cubicBezTo>
                  <a:cubicBezTo>
                    <a:pt x="460" y="119"/>
                    <a:pt x="450" y="123"/>
                    <a:pt x="444" y="128"/>
                  </a:cubicBezTo>
                  <a:cubicBezTo>
                    <a:pt x="432" y="139"/>
                    <a:pt x="421" y="155"/>
                    <a:pt x="411" y="169"/>
                  </a:cubicBezTo>
                  <a:cubicBezTo>
                    <a:pt x="400" y="185"/>
                    <a:pt x="389" y="201"/>
                    <a:pt x="382" y="216"/>
                  </a:cubicBezTo>
                  <a:cubicBezTo>
                    <a:pt x="390" y="219"/>
                    <a:pt x="399" y="220"/>
                    <a:pt x="407" y="223"/>
                  </a:cubicBezTo>
                  <a:cubicBezTo>
                    <a:pt x="452" y="175"/>
                    <a:pt x="501" y="130"/>
                    <a:pt x="558" y="93"/>
                  </a:cubicBezTo>
                  <a:cubicBezTo>
                    <a:pt x="533" y="97"/>
                    <a:pt x="512" y="93"/>
                    <a:pt x="492" y="99"/>
                  </a:cubicBezTo>
                  <a:close/>
                  <a:moveTo>
                    <a:pt x="667" y="93"/>
                  </a:moveTo>
                  <a:cubicBezTo>
                    <a:pt x="661" y="115"/>
                    <a:pt x="652" y="139"/>
                    <a:pt x="650" y="163"/>
                  </a:cubicBezTo>
                  <a:cubicBezTo>
                    <a:pt x="660" y="138"/>
                    <a:pt x="673" y="116"/>
                    <a:pt x="685" y="94"/>
                  </a:cubicBezTo>
                  <a:cubicBezTo>
                    <a:pt x="678" y="94"/>
                    <a:pt x="674" y="92"/>
                    <a:pt x="667" y="93"/>
                  </a:cubicBezTo>
                  <a:close/>
                  <a:moveTo>
                    <a:pt x="639" y="211"/>
                  </a:moveTo>
                  <a:cubicBezTo>
                    <a:pt x="674" y="211"/>
                    <a:pt x="707" y="208"/>
                    <a:pt x="743" y="209"/>
                  </a:cubicBezTo>
                  <a:cubicBezTo>
                    <a:pt x="745" y="170"/>
                    <a:pt x="747" y="132"/>
                    <a:pt x="750" y="95"/>
                  </a:cubicBezTo>
                  <a:cubicBezTo>
                    <a:pt x="729" y="96"/>
                    <a:pt x="708" y="95"/>
                    <a:pt x="689" y="94"/>
                  </a:cubicBezTo>
                  <a:cubicBezTo>
                    <a:pt x="669" y="129"/>
                    <a:pt x="646" y="162"/>
                    <a:pt x="639" y="211"/>
                  </a:cubicBezTo>
                  <a:close/>
                  <a:moveTo>
                    <a:pt x="825" y="120"/>
                  </a:moveTo>
                  <a:cubicBezTo>
                    <a:pt x="823" y="113"/>
                    <a:pt x="819" y="96"/>
                    <a:pt x="811" y="95"/>
                  </a:cubicBezTo>
                  <a:cubicBezTo>
                    <a:pt x="803" y="93"/>
                    <a:pt x="791" y="98"/>
                    <a:pt x="782" y="95"/>
                  </a:cubicBezTo>
                  <a:cubicBezTo>
                    <a:pt x="784" y="133"/>
                    <a:pt x="786" y="171"/>
                    <a:pt x="787" y="209"/>
                  </a:cubicBezTo>
                  <a:cubicBezTo>
                    <a:pt x="811" y="208"/>
                    <a:pt x="832" y="210"/>
                    <a:pt x="855" y="210"/>
                  </a:cubicBezTo>
                  <a:cubicBezTo>
                    <a:pt x="848" y="183"/>
                    <a:pt x="836" y="148"/>
                    <a:pt x="825" y="120"/>
                  </a:cubicBezTo>
                  <a:close/>
                  <a:moveTo>
                    <a:pt x="499" y="96"/>
                  </a:moveTo>
                  <a:cubicBezTo>
                    <a:pt x="499" y="96"/>
                    <a:pt x="500" y="97"/>
                    <a:pt x="499" y="96"/>
                  </a:cubicBezTo>
                  <a:close/>
                  <a:moveTo>
                    <a:pt x="752" y="98"/>
                  </a:moveTo>
                  <a:cubicBezTo>
                    <a:pt x="750" y="135"/>
                    <a:pt x="747" y="171"/>
                    <a:pt x="746" y="209"/>
                  </a:cubicBezTo>
                  <a:cubicBezTo>
                    <a:pt x="758" y="209"/>
                    <a:pt x="771" y="209"/>
                    <a:pt x="784" y="209"/>
                  </a:cubicBezTo>
                  <a:cubicBezTo>
                    <a:pt x="783" y="170"/>
                    <a:pt x="781" y="133"/>
                    <a:pt x="779" y="95"/>
                  </a:cubicBezTo>
                  <a:cubicBezTo>
                    <a:pt x="771" y="97"/>
                    <a:pt x="756" y="92"/>
                    <a:pt x="752" y="98"/>
                  </a:cubicBezTo>
                  <a:close/>
                  <a:moveTo>
                    <a:pt x="1056" y="191"/>
                  </a:moveTo>
                  <a:cubicBezTo>
                    <a:pt x="1069" y="202"/>
                    <a:pt x="1077" y="217"/>
                    <a:pt x="1090" y="228"/>
                  </a:cubicBezTo>
                  <a:cubicBezTo>
                    <a:pt x="1115" y="224"/>
                    <a:pt x="1137" y="218"/>
                    <a:pt x="1159" y="212"/>
                  </a:cubicBezTo>
                  <a:cubicBezTo>
                    <a:pt x="1152" y="199"/>
                    <a:pt x="1138" y="190"/>
                    <a:pt x="1126" y="180"/>
                  </a:cubicBezTo>
                  <a:cubicBezTo>
                    <a:pt x="1101" y="159"/>
                    <a:pt x="1078" y="141"/>
                    <a:pt x="1049" y="122"/>
                  </a:cubicBezTo>
                  <a:cubicBezTo>
                    <a:pt x="1032" y="112"/>
                    <a:pt x="1016" y="96"/>
                    <a:pt x="996" y="96"/>
                  </a:cubicBezTo>
                  <a:cubicBezTo>
                    <a:pt x="1020" y="124"/>
                    <a:pt x="1040" y="155"/>
                    <a:pt x="1056" y="191"/>
                  </a:cubicBezTo>
                  <a:close/>
                  <a:moveTo>
                    <a:pt x="1095" y="150"/>
                  </a:moveTo>
                  <a:cubicBezTo>
                    <a:pt x="1112" y="165"/>
                    <a:pt x="1132" y="180"/>
                    <a:pt x="1149" y="195"/>
                  </a:cubicBezTo>
                  <a:cubicBezTo>
                    <a:pt x="1154" y="200"/>
                    <a:pt x="1159" y="209"/>
                    <a:pt x="1167" y="209"/>
                  </a:cubicBezTo>
                  <a:cubicBezTo>
                    <a:pt x="1146" y="171"/>
                    <a:pt x="1113" y="136"/>
                    <a:pt x="1081" y="107"/>
                  </a:cubicBezTo>
                  <a:cubicBezTo>
                    <a:pt x="1060" y="104"/>
                    <a:pt x="1036" y="99"/>
                    <a:pt x="1015" y="98"/>
                  </a:cubicBezTo>
                  <a:cubicBezTo>
                    <a:pt x="1044" y="113"/>
                    <a:pt x="1069" y="132"/>
                    <a:pt x="1095" y="150"/>
                  </a:cubicBezTo>
                  <a:close/>
                  <a:moveTo>
                    <a:pt x="555" y="99"/>
                  </a:moveTo>
                  <a:cubicBezTo>
                    <a:pt x="506" y="130"/>
                    <a:pt x="457" y="172"/>
                    <a:pt x="418" y="216"/>
                  </a:cubicBezTo>
                  <a:cubicBezTo>
                    <a:pt x="417" y="218"/>
                    <a:pt x="411" y="220"/>
                    <a:pt x="414" y="224"/>
                  </a:cubicBezTo>
                  <a:cubicBezTo>
                    <a:pt x="438" y="232"/>
                    <a:pt x="467" y="223"/>
                    <a:pt x="494" y="221"/>
                  </a:cubicBezTo>
                  <a:cubicBezTo>
                    <a:pt x="510" y="176"/>
                    <a:pt x="530" y="135"/>
                    <a:pt x="555" y="99"/>
                  </a:cubicBezTo>
                  <a:moveTo>
                    <a:pt x="555" y="99"/>
                  </a:moveTo>
                  <a:cubicBezTo>
                    <a:pt x="556" y="99"/>
                    <a:pt x="555" y="98"/>
                    <a:pt x="555" y="99"/>
                  </a:cubicBezTo>
                  <a:moveTo>
                    <a:pt x="484" y="101"/>
                  </a:moveTo>
                  <a:cubicBezTo>
                    <a:pt x="483" y="101"/>
                    <a:pt x="484" y="102"/>
                    <a:pt x="484" y="101"/>
                  </a:cubicBezTo>
                  <a:close/>
                  <a:moveTo>
                    <a:pt x="1118" y="101"/>
                  </a:moveTo>
                  <a:cubicBezTo>
                    <a:pt x="1119" y="103"/>
                    <a:pt x="1119" y="101"/>
                    <a:pt x="1118" y="101"/>
                  </a:cubicBezTo>
                  <a:moveTo>
                    <a:pt x="1118" y="101"/>
                  </a:moveTo>
                  <a:cubicBezTo>
                    <a:pt x="1118" y="100"/>
                    <a:pt x="1117" y="101"/>
                    <a:pt x="1118" y="101"/>
                  </a:cubicBezTo>
                  <a:moveTo>
                    <a:pt x="454" y="119"/>
                  </a:moveTo>
                  <a:cubicBezTo>
                    <a:pt x="452" y="119"/>
                    <a:pt x="454" y="120"/>
                    <a:pt x="454" y="119"/>
                  </a:cubicBezTo>
                  <a:moveTo>
                    <a:pt x="454" y="119"/>
                  </a:moveTo>
                  <a:cubicBezTo>
                    <a:pt x="464" y="113"/>
                    <a:pt x="474" y="108"/>
                    <a:pt x="483" y="101"/>
                  </a:cubicBezTo>
                  <a:cubicBezTo>
                    <a:pt x="466" y="100"/>
                    <a:pt x="462" y="111"/>
                    <a:pt x="454" y="119"/>
                  </a:cubicBezTo>
                  <a:moveTo>
                    <a:pt x="1120" y="103"/>
                  </a:moveTo>
                  <a:cubicBezTo>
                    <a:pt x="1120" y="103"/>
                    <a:pt x="1121" y="104"/>
                    <a:pt x="1120" y="103"/>
                  </a:cubicBezTo>
                  <a:close/>
                  <a:moveTo>
                    <a:pt x="1075" y="104"/>
                  </a:moveTo>
                  <a:cubicBezTo>
                    <a:pt x="1075" y="104"/>
                    <a:pt x="1076" y="105"/>
                    <a:pt x="1075" y="104"/>
                  </a:cubicBezTo>
                  <a:close/>
                  <a:moveTo>
                    <a:pt x="417" y="112"/>
                  </a:moveTo>
                  <a:cubicBezTo>
                    <a:pt x="407" y="115"/>
                    <a:pt x="396" y="125"/>
                    <a:pt x="386" y="131"/>
                  </a:cubicBezTo>
                  <a:cubicBezTo>
                    <a:pt x="357" y="148"/>
                    <a:pt x="335" y="165"/>
                    <a:pt x="317" y="191"/>
                  </a:cubicBezTo>
                  <a:cubicBezTo>
                    <a:pt x="325" y="195"/>
                    <a:pt x="332" y="200"/>
                    <a:pt x="342" y="203"/>
                  </a:cubicBezTo>
                  <a:cubicBezTo>
                    <a:pt x="374" y="176"/>
                    <a:pt x="406" y="149"/>
                    <a:pt x="442" y="127"/>
                  </a:cubicBezTo>
                  <a:cubicBezTo>
                    <a:pt x="445" y="123"/>
                    <a:pt x="449" y="119"/>
                    <a:pt x="453" y="115"/>
                  </a:cubicBezTo>
                  <a:cubicBezTo>
                    <a:pt x="455" y="112"/>
                    <a:pt x="466" y="105"/>
                    <a:pt x="461" y="104"/>
                  </a:cubicBezTo>
                  <a:cubicBezTo>
                    <a:pt x="446" y="109"/>
                    <a:pt x="430" y="107"/>
                    <a:pt x="417" y="112"/>
                  </a:cubicBezTo>
                  <a:close/>
                  <a:moveTo>
                    <a:pt x="1210" y="188"/>
                  </a:moveTo>
                  <a:cubicBezTo>
                    <a:pt x="1213" y="187"/>
                    <a:pt x="1214" y="184"/>
                    <a:pt x="1216" y="183"/>
                  </a:cubicBezTo>
                  <a:cubicBezTo>
                    <a:pt x="1210" y="171"/>
                    <a:pt x="1197" y="162"/>
                    <a:pt x="1185" y="152"/>
                  </a:cubicBezTo>
                  <a:cubicBezTo>
                    <a:pt x="1175" y="143"/>
                    <a:pt x="1164" y="130"/>
                    <a:pt x="1151" y="123"/>
                  </a:cubicBezTo>
                  <a:cubicBezTo>
                    <a:pt x="1135" y="116"/>
                    <a:pt x="1116" y="117"/>
                    <a:pt x="1097" y="110"/>
                  </a:cubicBezTo>
                  <a:cubicBezTo>
                    <a:pt x="1096" y="110"/>
                    <a:pt x="1094" y="110"/>
                    <a:pt x="1094" y="111"/>
                  </a:cubicBezTo>
                  <a:cubicBezTo>
                    <a:pt x="1136" y="132"/>
                    <a:pt x="1174" y="163"/>
                    <a:pt x="1210" y="188"/>
                  </a:cubicBezTo>
                  <a:close/>
                  <a:moveTo>
                    <a:pt x="1090" y="112"/>
                  </a:moveTo>
                  <a:cubicBezTo>
                    <a:pt x="1090" y="112"/>
                    <a:pt x="1090" y="113"/>
                    <a:pt x="1090" y="113"/>
                  </a:cubicBezTo>
                  <a:cubicBezTo>
                    <a:pt x="1124" y="138"/>
                    <a:pt x="1146" y="175"/>
                    <a:pt x="1173" y="207"/>
                  </a:cubicBezTo>
                  <a:cubicBezTo>
                    <a:pt x="1185" y="202"/>
                    <a:pt x="1198" y="198"/>
                    <a:pt x="1206" y="190"/>
                  </a:cubicBezTo>
                  <a:cubicBezTo>
                    <a:pt x="1170" y="161"/>
                    <a:pt x="1132" y="134"/>
                    <a:pt x="1090" y="112"/>
                  </a:cubicBezTo>
                  <a:moveTo>
                    <a:pt x="1090" y="112"/>
                  </a:moveTo>
                  <a:cubicBezTo>
                    <a:pt x="1090" y="110"/>
                    <a:pt x="1089" y="112"/>
                    <a:pt x="1090" y="112"/>
                  </a:cubicBezTo>
                  <a:moveTo>
                    <a:pt x="405" y="116"/>
                  </a:moveTo>
                  <a:cubicBezTo>
                    <a:pt x="389" y="116"/>
                    <a:pt x="383" y="126"/>
                    <a:pt x="374" y="134"/>
                  </a:cubicBezTo>
                  <a:moveTo>
                    <a:pt x="374" y="134"/>
                  </a:moveTo>
                  <a:cubicBezTo>
                    <a:pt x="373" y="134"/>
                    <a:pt x="372" y="135"/>
                    <a:pt x="371" y="136"/>
                  </a:cubicBezTo>
                  <a:moveTo>
                    <a:pt x="371" y="136"/>
                  </a:moveTo>
                  <a:cubicBezTo>
                    <a:pt x="370" y="136"/>
                    <a:pt x="370" y="136"/>
                    <a:pt x="370" y="137"/>
                  </a:cubicBezTo>
                  <a:moveTo>
                    <a:pt x="370" y="137"/>
                  </a:moveTo>
                  <a:cubicBezTo>
                    <a:pt x="369" y="137"/>
                    <a:pt x="370" y="138"/>
                    <a:pt x="370" y="137"/>
                  </a:cubicBezTo>
                  <a:moveTo>
                    <a:pt x="370" y="137"/>
                  </a:moveTo>
                  <a:cubicBezTo>
                    <a:pt x="371" y="137"/>
                    <a:pt x="371" y="136"/>
                    <a:pt x="371" y="136"/>
                  </a:cubicBezTo>
                  <a:moveTo>
                    <a:pt x="371" y="136"/>
                  </a:moveTo>
                  <a:cubicBezTo>
                    <a:pt x="373" y="136"/>
                    <a:pt x="374" y="135"/>
                    <a:pt x="374" y="134"/>
                  </a:cubicBezTo>
                  <a:moveTo>
                    <a:pt x="374" y="134"/>
                  </a:moveTo>
                  <a:cubicBezTo>
                    <a:pt x="385" y="129"/>
                    <a:pt x="395" y="122"/>
                    <a:pt x="405" y="116"/>
                  </a:cubicBezTo>
                  <a:moveTo>
                    <a:pt x="405" y="116"/>
                  </a:moveTo>
                  <a:cubicBezTo>
                    <a:pt x="409" y="117"/>
                    <a:pt x="405" y="113"/>
                    <a:pt x="405" y="116"/>
                  </a:cubicBezTo>
                  <a:moveTo>
                    <a:pt x="1142" y="119"/>
                  </a:moveTo>
                  <a:cubicBezTo>
                    <a:pt x="1142" y="118"/>
                    <a:pt x="1143" y="119"/>
                    <a:pt x="1142" y="119"/>
                  </a:cubicBezTo>
                  <a:close/>
                  <a:moveTo>
                    <a:pt x="365" y="119"/>
                  </a:moveTo>
                  <a:cubicBezTo>
                    <a:pt x="364" y="119"/>
                    <a:pt x="365" y="120"/>
                    <a:pt x="365" y="119"/>
                  </a:cubicBezTo>
                  <a:close/>
                  <a:moveTo>
                    <a:pt x="363" y="120"/>
                  </a:moveTo>
                  <a:cubicBezTo>
                    <a:pt x="361" y="121"/>
                    <a:pt x="363" y="122"/>
                    <a:pt x="363" y="120"/>
                  </a:cubicBezTo>
                  <a:moveTo>
                    <a:pt x="363" y="120"/>
                  </a:moveTo>
                  <a:cubicBezTo>
                    <a:pt x="364" y="120"/>
                    <a:pt x="363" y="119"/>
                    <a:pt x="363" y="120"/>
                  </a:cubicBezTo>
                  <a:moveTo>
                    <a:pt x="326" y="147"/>
                  </a:moveTo>
                  <a:cubicBezTo>
                    <a:pt x="312" y="157"/>
                    <a:pt x="291" y="166"/>
                    <a:pt x="308" y="182"/>
                  </a:cubicBezTo>
                  <a:cubicBezTo>
                    <a:pt x="333" y="161"/>
                    <a:pt x="362" y="143"/>
                    <a:pt x="385" y="120"/>
                  </a:cubicBezTo>
                  <a:cubicBezTo>
                    <a:pt x="360" y="124"/>
                    <a:pt x="343" y="136"/>
                    <a:pt x="326" y="147"/>
                  </a:cubicBezTo>
                  <a:close/>
                  <a:moveTo>
                    <a:pt x="360" y="122"/>
                  </a:moveTo>
                  <a:cubicBezTo>
                    <a:pt x="359" y="122"/>
                    <a:pt x="360" y="123"/>
                    <a:pt x="360" y="122"/>
                  </a:cubicBezTo>
                  <a:close/>
                  <a:moveTo>
                    <a:pt x="365" y="123"/>
                  </a:moveTo>
                  <a:cubicBezTo>
                    <a:pt x="364" y="123"/>
                    <a:pt x="365" y="124"/>
                    <a:pt x="365" y="123"/>
                  </a:cubicBezTo>
                  <a:close/>
                  <a:moveTo>
                    <a:pt x="357" y="124"/>
                  </a:moveTo>
                  <a:cubicBezTo>
                    <a:pt x="356" y="124"/>
                    <a:pt x="358" y="125"/>
                    <a:pt x="357" y="124"/>
                  </a:cubicBezTo>
                  <a:close/>
                  <a:moveTo>
                    <a:pt x="354" y="126"/>
                  </a:moveTo>
                  <a:cubicBezTo>
                    <a:pt x="354" y="126"/>
                    <a:pt x="355" y="127"/>
                    <a:pt x="354" y="126"/>
                  </a:cubicBezTo>
                  <a:close/>
                  <a:moveTo>
                    <a:pt x="910" y="129"/>
                  </a:moveTo>
                  <a:cubicBezTo>
                    <a:pt x="919" y="156"/>
                    <a:pt x="927" y="184"/>
                    <a:pt x="934" y="214"/>
                  </a:cubicBezTo>
                  <a:cubicBezTo>
                    <a:pt x="946" y="215"/>
                    <a:pt x="959" y="215"/>
                    <a:pt x="970" y="216"/>
                  </a:cubicBezTo>
                  <a:cubicBezTo>
                    <a:pt x="952" y="185"/>
                    <a:pt x="933" y="155"/>
                    <a:pt x="910" y="129"/>
                  </a:cubicBezTo>
                  <a:moveTo>
                    <a:pt x="910" y="129"/>
                  </a:moveTo>
                  <a:cubicBezTo>
                    <a:pt x="911" y="125"/>
                    <a:pt x="907" y="129"/>
                    <a:pt x="910" y="129"/>
                  </a:cubicBezTo>
                  <a:moveTo>
                    <a:pt x="1166" y="129"/>
                  </a:moveTo>
                  <a:cubicBezTo>
                    <a:pt x="1166" y="129"/>
                    <a:pt x="1167" y="130"/>
                    <a:pt x="1166" y="129"/>
                  </a:cubicBezTo>
                  <a:close/>
                  <a:moveTo>
                    <a:pt x="1222" y="166"/>
                  </a:moveTo>
                  <a:cubicBezTo>
                    <a:pt x="1218" y="155"/>
                    <a:pt x="1206" y="150"/>
                    <a:pt x="1198" y="144"/>
                  </a:cubicBezTo>
                  <a:cubicBezTo>
                    <a:pt x="1189" y="138"/>
                    <a:pt x="1180" y="130"/>
                    <a:pt x="1168" y="130"/>
                  </a:cubicBezTo>
                  <a:cubicBezTo>
                    <a:pt x="1187" y="141"/>
                    <a:pt x="1204" y="154"/>
                    <a:pt x="1222" y="166"/>
                  </a:cubicBezTo>
                  <a:close/>
                  <a:moveTo>
                    <a:pt x="1165" y="132"/>
                  </a:moveTo>
                  <a:cubicBezTo>
                    <a:pt x="1166" y="133"/>
                    <a:pt x="1165" y="132"/>
                    <a:pt x="1165" y="132"/>
                  </a:cubicBezTo>
                  <a:close/>
                  <a:moveTo>
                    <a:pt x="1169" y="134"/>
                  </a:moveTo>
                  <a:cubicBezTo>
                    <a:pt x="1187" y="147"/>
                    <a:pt x="1204" y="167"/>
                    <a:pt x="1220" y="178"/>
                  </a:cubicBezTo>
                  <a:cubicBezTo>
                    <a:pt x="1220" y="175"/>
                    <a:pt x="1223" y="174"/>
                    <a:pt x="1222" y="170"/>
                  </a:cubicBezTo>
                  <a:cubicBezTo>
                    <a:pt x="1206" y="157"/>
                    <a:pt x="1188" y="145"/>
                    <a:pt x="1169" y="134"/>
                  </a:cubicBezTo>
                  <a:moveTo>
                    <a:pt x="1169" y="134"/>
                  </a:moveTo>
                  <a:cubicBezTo>
                    <a:pt x="1168" y="132"/>
                    <a:pt x="1168" y="134"/>
                    <a:pt x="1169" y="134"/>
                  </a:cubicBezTo>
                  <a:moveTo>
                    <a:pt x="434" y="136"/>
                  </a:moveTo>
                  <a:cubicBezTo>
                    <a:pt x="433" y="136"/>
                    <a:pt x="433" y="136"/>
                    <a:pt x="433" y="137"/>
                  </a:cubicBezTo>
                  <a:moveTo>
                    <a:pt x="433" y="137"/>
                  </a:moveTo>
                  <a:cubicBezTo>
                    <a:pt x="401" y="157"/>
                    <a:pt x="372" y="180"/>
                    <a:pt x="345" y="205"/>
                  </a:cubicBezTo>
                  <a:cubicBezTo>
                    <a:pt x="357" y="209"/>
                    <a:pt x="367" y="213"/>
                    <a:pt x="379" y="215"/>
                  </a:cubicBezTo>
                  <a:cubicBezTo>
                    <a:pt x="394" y="187"/>
                    <a:pt x="413" y="162"/>
                    <a:pt x="433" y="137"/>
                  </a:cubicBezTo>
                  <a:moveTo>
                    <a:pt x="433" y="137"/>
                  </a:moveTo>
                  <a:cubicBezTo>
                    <a:pt x="434" y="137"/>
                    <a:pt x="434" y="136"/>
                    <a:pt x="434" y="136"/>
                  </a:cubicBezTo>
                  <a:moveTo>
                    <a:pt x="434" y="136"/>
                  </a:moveTo>
                  <a:cubicBezTo>
                    <a:pt x="435" y="135"/>
                    <a:pt x="434" y="135"/>
                    <a:pt x="434" y="136"/>
                  </a:cubicBezTo>
                  <a:moveTo>
                    <a:pt x="327" y="142"/>
                  </a:moveTo>
                  <a:cubicBezTo>
                    <a:pt x="327" y="141"/>
                    <a:pt x="328" y="142"/>
                    <a:pt x="327" y="142"/>
                  </a:cubicBezTo>
                  <a:close/>
                  <a:moveTo>
                    <a:pt x="325" y="143"/>
                  </a:moveTo>
                  <a:cubicBezTo>
                    <a:pt x="319" y="146"/>
                    <a:pt x="312" y="150"/>
                    <a:pt x="308" y="156"/>
                  </a:cubicBezTo>
                  <a:moveTo>
                    <a:pt x="308" y="156"/>
                  </a:moveTo>
                  <a:cubicBezTo>
                    <a:pt x="307" y="156"/>
                    <a:pt x="307" y="156"/>
                    <a:pt x="307" y="157"/>
                  </a:cubicBezTo>
                  <a:moveTo>
                    <a:pt x="307" y="157"/>
                  </a:moveTo>
                  <a:cubicBezTo>
                    <a:pt x="306" y="157"/>
                    <a:pt x="306" y="157"/>
                    <a:pt x="306" y="158"/>
                  </a:cubicBezTo>
                  <a:moveTo>
                    <a:pt x="306" y="158"/>
                  </a:moveTo>
                  <a:cubicBezTo>
                    <a:pt x="305" y="158"/>
                    <a:pt x="306" y="159"/>
                    <a:pt x="306" y="158"/>
                  </a:cubicBezTo>
                  <a:moveTo>
                    <a:pt x="306" y="158"/>
                  </a:moveTo>
                  <a:cubicBezTo>
                    <a:pt x="307" y="158"/>
                    <a:pt x="307" y="158"/>
                    <a:pt x="307" y="157"/>
                  </a:cubicBezTo>
                  <a:moveTo>
                    <a:pt x="307" y="157"/>
                  </a:moveTo>
                  <a:cubicBezTo>
                    <a:pt x="308" y="157"/>
                    <a:pt x="308" y="157"/>
                    <a:pt x="308" y="156"/>
                  </a:cubicBezTo>
                  <a:moveTo>
                    <a:pt x="308" y="156"/>
                  </a:moveTo>
                  <a:cubicBezTo>
                    <a:pt x="314" y="152"/>
                    <a:pt x="320" y="147"/>
                    <a:pt x="325" y="143"/>
                  </a:cubicBezTo>
                  <a:moveTo>
                    <a:pt x="325" y="143"/>
                  </a:moveTo>
                  <a:cubicBezTo>
                    <a:pt x="327" y="142"/>
                    <a:pt x="325" y="141"/>
                    <a:pt x="325" y="143"/>
                  </a:cubicBezTo>
                  <a:moveTo>
                    <a:pt x="338" y="163"/>
                  </a:moveTo>
                  <a:cubicBezTo>
                    <a:pt x="337" y="163"/>
                    <a:pt x="337" y="163"/>
                    <a:pt x="337" y="164"/>
                  </a:cubicBezTo>
                  <a:moveTo>
                    <a:pt x="337" y="164"/>
                  </a:moveTo>
                  <a:cubicBezTo>
                    <a:pt x="327" y="170"/>
                    <a:pt x="317" y="176"/>
                    <a:pt x="310" y="185"/>
                  </a:cubicBezTo>
                  <a:cubicBezTo>
                    <a:pt x="312" y="185"/>
                    <a:pt x="312" y="188"/>
                    <a:pt x="315" y="188"/>
                  </a:cubicBezTo>
                  <a:cubicBezTo>
                    <a:pt x="322" y="180"/>
                    <a:pt x="330" y="172"/>
                    <a:pt x="337" y="164"/>
                  </a:cubicBezTo>
                  <a:moveTo>
                    <a:pt x="337" y="164"/>
                  </a:moveTo>
                  <a:cubicBezTo>
                    <a:pt x="338" y="164"/>
                    <a:pt x="338" y="163"/>
                    <a:pt x="338" y="163"/>
                  </a:cubicBezTo>
                  <a:moveTo>
                    <a:pt x="338" y="163"/>
                  </a:moveTo>
                  <a:cubicBezTo>
                    <a:pt x="339" y="162"/>
                    <a:pt x="338" y="162"/>
                    <a:pt x="338" y="163"/>
                  </a:cubicBezTo>
                  <a:moveTo>
                    <a:pt x="648" y="165"/>
                  </a:moveTo>
                  <a:cubicBezTo>
                    <a:pt x="647" y="164"/>
                    <a:pt x="648" y="165"/>
                    <a:pt x="648" y="165"/>
                  </a:cubicBezTo>
                  <a:close/>
                  <a:moveTo>
                    <a:pt x="1279" y="213"/>
                  </a:moveTo>
                  <a:cubicBezTo>
                    <a:pt x="1279" y="213"/>
                    <a:pt x="1280" y="214"/>
                    <a:pt x="1280" y="214"/>
                  </a:cubicBezTo>
                  <a:moveTo>
                    <a:pt x="1280" y="214"/>
                  </a:moveTo>
                  <a:cubicBezTo>
                    <a:pt x="1280" y="214"/>
                    <a:pt x="1281" y="214"/>
                    <a:pt x="1281" y="215"/>
                  </a:cubicBezTo>
                  <a:moveTo>
                    <a:pt x="1281" y="215"/>
                  </a:moveTo>
                  <a:cubicBezTo>
                    <a:pt x="1281" y="215"/>
                    <a:pt x="1282" y="215"/>
                    <a:pt x="1282" y="215"/>
                  </a:cubicBezTo>
                  <a:moveTo>
                    <a:pt x="1282" y="215"/>
                  </a:moveTo>
                  <a:cubicBezTo>
                    <a:pt x="1282" y="216"/>
                    <a:pt x="1283" y="216"/>
                    <a:pt x="1283" y="216"/>
                  </a:cubicBezTo>
                  <a:moveTo>
                    <a:pt x="1283" y="216"/>
                  </a:moveTo>
                  <a:cubicBezTo>
                    <a:pt x="1283" y="217"/>
                    <a:pt x="1284" y="217"/>
                    <a:pt x="1284" y="217"/>
                  </a:cubicBezTo>
                  <a:moveTo>
                    <a:pt x="1284" y="217"/>
                  </a:moveTo>
                  <a:cubicBezTo>
                    <a:pt x="1284" y="218"/>
                    <a:pt x="1285" y="218"/>
                    <a:pt x="1285" y="218"/>
                  </a:cubicBezTo>
                  <a:moveTo>
                    <a:pt x="1285" y="218"/>
                  </a:moveTo>
                  <a:cubicBezTo>
                    <a:pt x="1285" y="219"/>
                    <a:pt x="1286" y="219"/>
                    <a:pt x="1286" y="219"/>
                  </a:cubicBezTo>
                  <a:moveTo>
                    <a:pt x="1286" y="219"/>
                  </a:moveTo>
                  <a:cubicBezTo>
                    <a:pt x="1286" y="220"/>
                    <a:pt x="1287" y="220"/>
                    <a:pt x="1287" y="220"/>
                  </a:cubicBezTo>
                  <a:moveTo>
                    <a:pt x="1287" y="220"/>
                  </a:moveTo>
                  <a:cubicBezTo>
                    <a:pt x="1288" y="222"/>
                    <a:pt x="1288" y="220"/>
                    <a:pt x="1287" y="220"/>
                  </a:cubicBezTo>
                  <a:moveTo>
                    <a:pt x="1287" y="220"/>
                  </a:moveTo>
                  <a:cubicBezTo>
                    <a:pt x="1287" y="219"/>
                    <a:pt x="1287" y="219"/>
                    <a:pt x="1286" y="219"/>
                  </a:cubicBezTo>
                  <a:moveTo>
                    <a:pt x="1286" y="219"/>
                  </a:moveTo>
                  <a:cubicBezTo>
                    <a:pt x="1286" y="219"/>
                    <a:pt x="1286" y="218"/>
                    <a:pt x="1285" y="218"/>
                  </a:cubicBezTo>
                  <a:moveTo>
                    <a:pt x="1285" y="218"/>
                  </a:moveTo>
                  <a:cubicBezTo>
                    <a:pt x="1285" y="218"/>
                    <a:pt x="1285" y="217"/>
                    <a:pt x="1284" y="217"/>
                  </a:cubicBezTo>
                  <a:moveTo>
                    <a:pt x="1284" y="217"/>
                  </a:moveTo>
                  <a:cubicBezTo>
                    <a:pt x="1284" y="217"/>
                    <a:pt x="1284" y="216"/>
                    <a:pt x="1283" y="216"/>
                  </a:cubicBezTo>
                  <a:moveTo>
                    <a:pt x="1283" y="216"/>
                  </a:moveTo>
                  <a:cubicBezTo>
                    <a:pt x="1283" y="216"/>
                    <a:pt x="1283" y="216"/>
                    <a:pt x="1282" y="215"/>
                  </a:cubicBezTo>
                  <a:moveTo>
                    <a:pt x="1282" y="215"/>
                  </a:moveTo>
                  <a:cubicBezTo>
                    <a:pt x="1283" y="215"/>
                    <a:pt x="1282" y="215"/>
                    <a:pt x="1281" y="215"/>
                  </a:cubicBezTo>
                  <a:moveTo>
                    <a:pt x="1281" y="215"/>
                  </a:moveTo>
                  <a:cubicBezTo>
                    <a:pt x="1282" y="214"/>
                    <a:pt x="1281" y="214"/>
                    <a:pt x="1280" y="214"/>
                  </a:cubicBezTo>
                  <a:moveTo>
                    <a:pt x="1280" y="214"/>
                  </a:moveTo>
                  <a:cubicBezTo>
                    <a:pt x="1281" y="213"/>
                    <a:pt x="1280" y="213"/>
                    <a:pt x="1279" y="213"/>
                  </a:cubicBezTo>
                  <a:moveTo>
                    <a:pt x="1279" y="213"/>
                  </a:moveTo>
                  <a:cubicBezTo>
                    <a:pt x="1262" y="195"/>
                    <a:pt x="1245" y="179"/>
                    <a:pt x="1225" y="165"/>
                  </a:cubicBezTo>
                  <a:cubicBezTo>
                    <a:pt x="1226" y="171"/>
                    <a:pt x="1233" y="175"/>
                    <a:pt x="1237" y="178"/>
                  </a:cubicBezTo>
                  <a:cubicBezTo>
                    <a:pt x="1251" y="189"/>
                    <a:pt x="1265" y="201"/>
                    <a:pt x="1279" y="213"/>
                  </a:cubicBezTo>
                  <a:moveTo>
                    <a:pt x="188" y="288"/>
                  </a:moveTo>
                  <a:cubicBezTo>
                    <a:pt x="205" y="283"/>
                    <a:pt x="212" y="269"/>
                    <a:pt x="223" y="257"/>
                  </a:cubicBezTo>
                  <a:cubicBezTo>
                    <a:pt x="250" y="230"/>
                    <a:pt x="277" y="206"/>
                    <a:pt x="305" y="183"/>
                  </a:cubicBezTo>
                  <a:cubicBezTo>
                    <a:pt x="301" y="179"/>
                    <a:pt x="300" y="173"/>
                    <a:pt x="298" y="167"/>
                  </a:cubicBezTo>
                  <a:cubicBezTo>
                    <a:pt x="257" y="204"/>
                    <a:pt x="219" y="243"/>
                    <a:pt x="188" y="288"/>
                  </a:cubicBezTo>
                  <a:close/>
                  <a:moveTo>
                    <a:pt x="1351" y="296"/>
                  </a:moveTo>
                  <a:cubicBezTo>
                    <a:pt x="1351" y="297"/>
                    <a:pt x="1352" y="297"/>
                    <a:pt x="1352" y="297"/>
                  </a:cubicBezTo>
                  <a:moveTo>
                    <a:pt x="1352" y="297"/>
                  </a:moveTo>
                  <a:cubicBezTo>
                    <a:pt x="1353" y="298"/>
                    <a:pt x="1354" y="297"/>
                    <a:pt x="1352" y="297"/>
                  </a:cubicBezTo>
                  <a:moveTo>
                    <a:pt x="1352" y="297"/>
                  </a:moveTo>
                  <a:cubicBezTo>
                    <a:pt x="1353" y="296"/>
                    <a:pt x="1352" y="296"/>
                    <a:pt x="1351" y="296"/>
                  </a:cubicBezTo>
                  <a:moveTo>
                    <a:pt x="1351" y="296"/>
                  </a:moveTo>
                  <a:cubicBezTo>
                    <a:pt x="1351" y="295"/>
                    <a:pt x="1351" y="293"/>
                    <a:pt x="1350" y="293"/>
                  </a:cubicBezTo>
                  <a:cubicBezTo>
                    <a:pt x="1320" y="252"/>
                    <a:pt x="1281" y="217"/>
                    <a:pt x="1241" y="185"/>
                  </a:cubicBezTo>
                  <a:cubicBezTo>
                    <a:pt x="1236" y="181"/>
                    <a:pt x="1231" y="174"/>
                    <a:pt x="1224" y="173"/>
                  </a:cubicBezTo>
                  <a:cubicBezTo>
                    <a:pt x="1218" y="183"/>
                    <a:pt x="1228" y="188"/>
                    <a:pt x="1233" y="194"/>
                  </a:cubicBezTo>
                  <a:cubicBezTo>
                    <a:pt x="1239" y="201"/>
                    <a:pt x="1244" y="208"/>
                    <a:pt x="1250" y="214"/>
                  </a:cubicBezTo>
                  <a:cubicBezTo>
                    <a:pt x="1267" y="233"/>
                    <a:pt x="1280" y="256"/>
                    <a:pt x="1300" y="274"/>
                  </a:cubicBezTo>
                  <a:cubicBezTo>
                    <a:pt x="1319" y="279"/>
                    <a:pt x="1335" y="288"/>
                    <a:pt x="1351" y="296"/>
                  </a:cubicBezTo>
                  <a:moveTo>
                    <a:pt x="1218" y="184"/>
                  </a:moveTo>
                  <a:cubicBezTo>
                    <a:pt x="1217" y="187"/>
                    <a:pt x="1213" y="188"/>
                    <a:pt x="1211" y="191"/>
                  </a:cubicBezTo>
                  <a:cubicBezTo>
                    <a:pt x="1231" y="205"/>
                    <a:pt x="1249" y="226"/>
                    <a:pt x="1267" y="239"/>
                  </a:cubicBezTo>
                  <a:cubicBezTo>
                    <a:pt x="1250" y="220"/>
                    <a:pt x="1237" y="199"/>
                    <a:pt x="1218" y="184"/>
                  </a:cubicBezTo>
                  <a:close/>
                  <a:moveTo>
                    <a:pt x="207" y="280"/>
                  </a:moveTo>
                  <a:cubicBezTo>
                    <a:pt x="206" y="280"/>
                    <a:pt x="207" y="281"/>
                    <a:pt x="207" y="280"/>
                  </a:cubicBezTo>
                  <a:moveTo>
                    <a:pt x="207" y="280"/>
                  </a:moveTo>
                  <a:cubicBezTo>
                    <a:pt x="225" y="274"/>
                    <a:pt x="241" y="267"/>
                    <a:pt x="260" y="263"/>
                  </a:cubicBezTo>
                  <a:cubicBezTo>
                    <a:pt x="272" y="244"/>
                    <a:pt x="285" y="224"/>
                    <a:pt x="299" y="206"/>
                  </a:cubicBezTo>
                  <a:cubicBezTo>
                    <a:pt x="304" y="200"/>
                    <a:pt x="311" y="196"/>
                    <a:pt x="312" y="189"/>
                  </a:cubicBezTo>
                  <a:cubicBezTo>
                    <a:pt x="306" y="183"/>
                    <a:pt x="301" y="190"/>
                    <a:pt x="297" y="193"/>
                  </a:cubicBezTo>
                  <a:cubicBezTo>
                    <a:pt x="268" y="218"/>
                    <a:pt x="231" y="250"/>
                    <a:pt x="207" y="280"/>
                  </a:cubicBezTo>
                  <a:moveTo>
                    <a:pt x="267" y="192"/>
                  </a:moveTo>
                  <a:cubicBezTo>
                    <a:pt x="266" y="192"/>
                    <a:pt x="266" y="193"/>
                    <a:pt x="266" y="193"/>
                  </a:cubicBezTo>
                  <a:moveTo>
                    <a:pt x="266" y="193"/>
                  </a:moveTo>
                  <a:cubicBezTo>
                    <a:pt x="265" y="193"/>
                    <a:pt x="265" y="194"/>
                    <a:pt x="265" y="194"/>
                  </a:cubicBezTo>
                  <a:moveTo>
                    <a:pt x="265" y="194"/>
                  </a:moveTo>
                  <a:cubicBezTo>
                    <a:pt x="264" y="194"/>
                    <a:pt x="264" y="195"/>
                    <a:pt x="264" y="195"/>
                  </a:cubicBezTo>
                  <a:moveTo>
                    <a:pt x="264" y="195"/>
                  </a:moveTo>
                  <a:cubicBezTo>
                    <a:pt x="263" y="195"/>
                    <a:pt x="263" y="196"/>
                    <a:pt x="263" y="196"/>
                  </a:cubicBezTo>
                  <a:moveTo>
                    <a:pt x="263" y="196"/>
                  </a:moveTo>
                  <a:cubicBezTo>
                    <a:pt x="262" y="196"/>
                    <a:pt x="262" y="197"/>
                    <a:pt x="262" y="197"/>
                  </a:cubicBezTo>
                  <a:moveTo>
                    <a:pt x="262" y="197"/>
                  </a:moveTo>
                  <a:cubicBezTo>
                    <a:pt x="261" y="197"/>
                    <a:pt x="261" y="198"/>
                    <a:pt x="261" y="198"/>
                  </a:cubicBezTo>
                  <a:moveTo>
                    <a:pt x="261" y="198"/>
                  </a:moveTo>
                  <a:cubicBezTo>
                    <a:pt x="222" y="229"/>
                    <a:pt x="189" y="265"/>
                    <a:pt x="159" y="305"/>
                  </a:cubicBezTo>
                  <a:moveTo>
                    <a:pt x="159" y="305"/>
                  </a:moveTo>
                  <a:cubicBezTo>
                    <a:pt x="158" y="305"/>
                    <a:pt x="158" y="305"/>
                    <a:pt x="158" y="306"/>
                  </a:cubicBezTo>
                  <a:moveTo>
                    <a:pt x="158" y="306"/>
                  </a:moveTo>
                  <a:cubicBezTo>
                    <a:pt x="157" y="306"/>
                    <a:pt x="158" y="307"/>
                    <a:pt x="158" y="306"/>
                  </a:cubicBezTo>
                  <a:moveTo>
                    <a:pt x="158" y="306"/>
                  </a:moveTo>
                  <a:cubicBezTo>
                    <a:pt x="159" y="306"/>
                    <a:pt x="159" y="305"/>
                    <a:pt x="159" y="305"/>
                  </a:cubicBezTo>
                  <a:moveTo>
                    <a:pt x="159" y="305"/>
                  </a:moveTo>
                  <a:cubicBezTo>
                    <a:pt x="167" y="301"/>
                    <a:pt x="173" y="295"/>
                    <a:pt x="182" y="292"/>
                  </a:cubicBezTo>
                  <a:cubicBezTo>
                    <a:pt x="205" y="258"/>
                    <a:pt x="232" y="227"/>
                    <a:pt x="261" y="198"/>
                  </a:cubicBezTo>
                  <a:moveTo>
                    <a:pt x="261" y="198"/>
                  </a:moveTo>
                  <a:cubicBezTo>
                    <a:pt x="262" y="198"/>
                    <a:pt x="262" y="198"/>
                    <a:pt x="262" y="197"/>
                  </a:cubicBezTo>
                  <a:moveTo>
                    <a:pt x="262" y="197"/>
                  </a:moveTo>
                  <a:cubicBezTo>
                    <a:pt x="263" y="197"/>
                    <a:pt x="263" y="197"/>
                    <a:pt x="263" y="196"/>
                  </a:cubicBezTo>
                  <a:moveTo>
                    <a:pt x="263" y="196"/>
                  </a:moveTo>
                  <a:cubicBezTo>
                    <a:pt x="264" y="196"/>
                    <a:pt x="264" y="196"/>
                    <a:pt x="264" y="195"/>
                  </a:cubicBezTo>
                  <a:moveTo>
                    <a:pt x="264" y="195"/>
                  </a:moveTo>
                  <a:cubicBezTo>
                    <a:pt x="265" y="195"/>
                    <a:pt x="265" y="195"/>
                    <a:pt x="265" y="194"/>
                  </a:cubicBezTo>
                  <a:moveTo>
                    <a:pt x="265" y="194"/>
                  </a:moveTo>
                  <a:cubicBezTo>
                    <a:pt x="266" y="195"/>
                    <a:pt x="266" y="194"/>
                    <a:pt x="266" y="193"/>
                  </a:cubicBezTo>
                  <a:moveTo>
                    <a:pt x="266" y="193"/>
                  </a:moveTo>
                  <a:cubicBezTo>
                    <a:pt x="266" y="194"/>
                    <a:pt x="267" y="193"/>
                    <a:pt x="267" y="192"/>
                  </a:cubicBezTo>
                  <a:moveTo>
                    <a:pt x="267" y="192"/>
                  </a:moveTo>
                  <a:cubicBezTo>
                    <a:pt x="268" y="192"/>
                    <a:pt x="267" y="191"/>
                    <a:pt x="267" y="192"/>
                  </a:cubicBezTo>
                  <a:moveTo>
                    <a:pt x="265" y="261"/>
                  </a:moveTo>
                  <a:cubicBezTo>
                    <a:pt x="263" y="261"/>
                    <a:pt x="265" y="262"/>
                    <a:pt x="265" y="261"/>
                  </a:cubicBezTo>
                  <a:moveTo>
                    <a:pt x="265" y="261"/>
                  </a:moveTo>
                  <a:cubicBezTo>
                    <a:pt x="274" y="259"/>
                    <a:pt x="281" y="256"/>
                    <a:pt x="291" y="255"/>
                  </a:cubicBezTo>
                  <a:cubicBezTo>
                    <a:pt x="305" y="236"/>
                    <a:pt x="324" y="222"/>
                    <a:pt x="340" y="205"/>
                  </a:cubicBezTo>
                  <a:cubicBezTo>
                    <a:pt x="330" y="202"/>
                    <a:pt x="323" y="196"/>
                    <a:pt x="315" y="192"/>
                  </a:cubicBezTo>
                  <a:cubicBezTo>
                    <a:pt x="296" y="214"/>
                    <a:pt x="279" y="236"/>
                    <a:pt x="265" y="261"/>
                  </a:cubicBezTo>
                  <a:moveTo>
                    <a:pt x="1208" y="192"/>
                  </a:moveTo>
                  <a:cubicBezTo>
                    <a:pt x="1198" y="200"/>
                    <a:pt x="1184" y="204"/>
                    <a:pt x="1173" y="211"/>
                  </a:cubicBezTo>
                  <a:cubicBezTo>
                    <a:pt x="1184" y="223"/>
                    <a:pt x="1187" y="240"/>
                    <a:pt x="1203" y="247"/>
                  </a:cubicBezTo>
                  <a:cubicBezTo>
                    <a:pt x="1215" y="253"/>
                    <a:pt x="1231" y="253"/>
                    <a:pt x="1246" y="257"/>
                  </a:cubicBezTo>
                  <a:cubicBezTo>
                    <a:pt x="1260" y="261"/>
                    <a:pt x="1274" y="266"/>
                    <a:pt x="1287" y="269"/>
                  </a:cubicBezTo>
                  <a:cubicBezTo>
                    <a:pt x="1267" y="238"/>
                    <a:pt x="1237" y="216"/>
                    <a:pt x="1208" y="192"/>
                  </a:cubicBezTo>
                  <a:close/>
                  <a:moveTo>
                    <a:pt x="637" y="198"/>
                  </a:moveTo>
                  <a:cubicBezTo>
                    <a:pt x="636" y="202"/>
                    <a:pt x="630" y="210"/>
                    <a:pt x="633" y="212"/>
                  </a:cubicBezTo>
                  <a:cubicBezTo>
                    <a:pt x="638" y="210"/>
                    <a:pt x="636" y="203"/>
                    <a:pt x="637" y="198"/>
                  </a:cubicBezTo>
                  <a:moveTo>
                    <a:pt x="637" y="198"/>
                  </a:moveTo>
                  <a:cubicBezTo>
                    <a:pt x="640" y="198"/>
                    <a:pt x="636" y="194"/>
                    <a:pt x="637" y="198"/>
                  </a:cubicBezTo>
                  <a:moveTo>
                    <a:pt x="1072" y="226"/>
                  </a:moveTo>
                  <a:cubicBezTo>
                    <a:pt x="1076" y="226"/>
                    <a:pt x="1083" y="228"/>
                    <a:pt x="1085" y="227"/>
                  </a:cubicBezTo>
                  <a:cubicBezTo>
                    <a:pt x="1077" y="219"/>
                    <a:pt x="1070" y="209"/>
                    <a:pt x="1062" y="201"/>
                  </a:cubicBezTo>
                  <a:cubicBezTo>
                    <a:pt x="1065" y="210"/>
                    <a:pt x="1069" y="217"/>
                    <a:pt x="1072" y="226"/>
                  </a:cubicBezTo>
                  <a:close/>
                  <a:moveTo>
                    <a:pt x="342" y="207"/>
                  </a:moveTo>
                  <a:cubicBezTo>
                    <a:pt x="327" y="222"/>
                    <a:pt x="310" y="236"/>
                    <a:pt x="296" y="253"/>
                  </a:cubicBezTo>
                  <a:cubicBezTo>
                    <a:pt x="319" y="247"/>
                    <a:pt x="343" y="243"/>
                    <a:pt x="366" y="239"/>
                  </a:cubicBezTo>
                  <a:cubicBezTo>
                    <a:pt x="370" y="231"/>
                    <a:pt x="374" y="225"/>
                    <a:pt x="377" y="217"/>
                  </a:cubicBezTo>
                  <a:cubicBezTo>
                    <a:pt x="364" y="215"/>
                    <a:pt x="354" y="210"/>
                    <a:pt x="342" y="207"/>
                  </a:cubicBezTo>
                  <a:close/>
                  <a:moveTo>
                    <a:pt x="745" y="212"/>
                  </a:moveTo>
                  <a:cubicBezTo>
                    <a:pt x="745" y="226"/>
                    <a:pt x="744" y="240"/>
                    <a:pt x="743" y="254"/>
                  </a:cubicBezTo>
                  <a:cubicBezTo>
                    <a:pt x="757" y="253"/>
                    <a:pt x="774" y="255"/>
                    <a:pt x="786" y="253"/>
                  </a:cubicBezTo>
                  <a:cubicBezTo>
                    <a:pt x="784" y="241"/>
                    <a:pt x="786" y="224"/>
                    <a:pt x="784" y="212"/>
                  </a:cubicBezTo>
                  <a:cubicBezTo>
                    <a:pt x="773" y="210"/>
                    <a:pt x="756" y="210"/>
                    <a:pt x="745" y="212"/>
                  </a:cubicBezTo>
                  <a:close/>
                  <a:moveTo>
                    <a:pt x="1176" y="220"/>
                  </a:moveTo>
                  <a:cubicBezTo>
                    <a:pt x="1176" y="221"/>
                    <a:pt x="1176" y="221"/>
                    <a:pt x="1177" y="221"/>
                  </a:cubicBezTo>
                  <a:moveTo>
                    <a:pt x="1177" y="221"/>
                  </a:moveTo>
                  <a:cubicBezTo>
                    <a:pt x="1177" y="223"/>
                    <a:pt x="1178" y="221"/>
                    <a:pt x="1177" y="221"/>
                  </a:cubicBezTo>
                  <a:moveTo>
                    <a:pt x="1177" y="221"/>
                  </a:moveTo>
                  <a:cubicBezTo>
                    <a:pt x="1177" y="220"/>
                    <a:pt x="1176" y="220"/>
                    <a:pt x="1176" y="220"/>
                  </a:cubicBezTo>
                  <a:moveTo>
                    <a:pt x="1176" y="220"/>
                  </a:moveTo>
                  <a:cubicBezTo>
                    <a:pt x="1174" y="216"/>
                    <a:pt x="1171" y="207"/>
                    <a:pt x="1166" y="213"/>
                  </a:cubicBezTo>
                  <a:cubicBezTo>
                    <a:pt x="1170" y="214"/>
                    <a:pt x="1172" y="218"/>
                    <a:pt x="1176" y="220"/>
                  </a:cubicBezTo>
                  <a:moveTo>
                    <a:pt x="639" y="214"/>
                  </a:moveTo>
                  <a:cubicBezTo>
                    <a:pt x="637" y="225"/>
                    <a:pt x="635" y="238"/>
                    <a:pt x="633" y="251"/>
                  </a:cubicBezTo>
                  <a:cubicBezTo>
                    <a:pt x="669" y="252"/>
                    <a:pt x="704" y="254"/>
                    <a:pt x="741" y="254"/>
                  </a:cubicBezTo>
                  <a:cubicBezTo>
                    <a:pt x="741" y="239"/>
                    <a:pt x="742" y="225"/>
                    <a:pt x="743" y="212"/>
                  </a:cubicBezTo>
                  <a:cubicBezTo>
                    <a:pt x="707" y="211"/>
                    <a:pt x="673" y="213"/>
                    <a:pt x="639" y="214"/>
                  </a:cubicBezTo>
                  <a:close/>
                  <a:moveTo>
                    <a:pt x="787" y="212"/>
                  </a:moveTo>
                  <a:cubicBezTo>
                    <a:pt x="786" y="227"/>
                    <a:pt x="789" y="239"/>
                    <a:pt x="788" y="254"/>
                  </a:cubicBezTo>
                  <a:cubicBezTo>
                    <a:pt x="815" y="254"/>
                    <a:pt x="840" y="252"/>
                    <a:pt x="867" y="252"/>
                  </a:cubicBezTo>
                  <a:cubicBezTo>
                    <a:pt x="863" y="238"/>
                    <a:pt x="860" y="225"/>
                    <a:pt x="856" y="213"/>
                  </a:cubicBezTo>
                  <a:cubicBezTo>
                    <a:pt x="834" y="212"/>
                    <a:pt x="811" y="211"/>
                    <a:pt x="787" y="212"/>
                  </a:cubicBezTo>
                  <a:close/>
                  <a:moveTo>
                    <a:pt x="870" y="251"/>
                  </a:moveTo>
                  <a:cubicBezTo>
                    <a:pt x="891" y="251"/>
                    <a:pt x="917" y="249"/>
                    <a:pt x="938" y="247"/>
                  </a:cubicBezTo>
                  <a:cubicBezTo>
                    <a:pt x="937" y="236"/>
                    <a:pt x="934" y="227"/>
                    <a:pt x="932" y="216"/>
                  </a:cubicBezTo>
                  <a:cubicBezTo>
                    <a:pt x="909" y="214"/>
                    <a:pt x="884" y="214"/>
                    <a:pt x="861" y="213"/>
                  </a:cubicBezTo>
                  <a:cubicBezTo>
                    <a:pt x="864" y="226"/>
                    <a:pt x="868" y="237"/>
                    <a:pt x="870" y="251"/>
                  </a:cubicBezTo>
                  <a:close/>
                  <a:moveTo>
                    <a:pt x="1190" y="244"/>
                  </a:moveTo>
                  <a:cubicBezTo>
                    <a:pt x="1191" y="246"/>
                    <a:pt x="1191" y="244"/>
                    <a:pt x="1190" y="244"/>
                  </a:cubicBezTo>
                  <a:moveTo>
                    <a:pt x="1190" y="244"/>
                  </a:moveTo>
                  <a:cubicBezTo>
                    <a:pt x="1184" y="231"/>
                    <a:pt x="1173" y="222"/>
                    <a:pt x="1162" y="213"/>
                  </a:cubicBezTo>
                  <a:cubicBezTo>
                    <a:pt x="1143" y="221"/>
                    <a:pt x="1120" y="224"/>
                    <a:pt x="1099" y="230"/>
                  </a:cubicBezTo>
                  <a:cubicBezTo>
                    <a:pt x="1131" y="233"/>
                    <a:pt x="1160" y="239"/>
                    <a:pt x="1190" y="244"/>
                  </a:cubicBezTo>
                  <a:moveTo>
                    <a:pt x="632" y="214"/>
                  </a:moveTo>
                  <a:cubicBezTo>
                    <a:pt x="625" y="223"/>
                    <a:pt x="622" y="237"/>
                    <a:pt x="618" y="250"/>
                  </a:cubicBezTo>
                  <a:cubicBezTo>
                    <a:pt x="622" y="250"/>
                    <a:pt x="626" y="250"/>
                    <a:pt x="630" y="250"/>
                  </a:cubicBezTo>
                  <a:cubicBezTo>
                    <a:pt x="631" y="238"/>
                    <a:pt x="633" y="225"/>
                    <a:pt x="635" y="214"/>
                  </a:cubicBezTo>
                  <a:cubicBezTo>
                    <a:pt x="634" y="214"/>
                    <a:pt x="633" y="214"/>
                    <a:pt x="632" y="214"/>
                  </a:cubicBezTo>
                  <a:close/>
                  <a:moveTo>
                    <a:pt x="515" y="222"/>
                  </a:moveTo>
                  <a:cubicBezTo>
                    <a:pt x="512" y="228"/>
                    <a:pt x="507" y="233"/>
                    <a:pt x="505" y="239"/>
                  </a:cubicBezTo>
                  <a:cubicBezTo>
                    <a:pt x="541" y="243"/>
                    <a:pt x="576" y="248"/>
                    <a:pt x="615" y="249"/>
                  </a:cubicBezTo>
                  <a:cubicBezTo>
                    <a:pt x="619" y="237"/>
                    <a:pt x="623" y="226"/>
                    <a:pt x="628" y="215"/>
                  </a:cubicBezTo>
                  <a:cubicBezTo>
                    <a:pt x="589" y="216"/>
                    <a:pt x="552" y="218"/>
                    <a:pt x="515" y="222"/>
                  </a:cubicBezTo>
                  <a:close/>
                  <a:moveTo>
                    <a:pt x="941" y="247"/>
                  </a:moveTo>
                  <a:cubicBezTo>
                    <a:pt x="956" y="246"/>
                    <a:pt x="972" y="245"/>
                    <a:pt x="986" y="242"/>
                  </a:cubicBezTo>
                  <a:cubicBezTo>
                    <a:pt x="980" y="235"/>
                    <a:pt x="978" y="225"/>
                    <a:pt x="971" y="219"/>
                  </a:cubicBezTo>
                  <a:cubicBezTo>
                    <a:pt x="960" y="218"/>
                    <a:pt x="947" y="217"/>
                    <a:pt x="935" y="216"/>
                  </a:cubicBezTo>
                  <a:cubicBezTo>
                    <a:pt x="936" y="227"/>
                    <a:pt x="939" y="236"/>
                    <a:pt x="941" y="247"/>
                  </a:cubicBezTo>
                  <a:close/>
                  <a:moveTo>
                    <a:pt x="370" y="238"/>
                  </a:moveTo>
                  <a:cubicBezTo>
                    <a:pt x="369" y="238"/>
                    <a:pt x="370" y="239"/>
                    <a:pt x="370" y="238"/>
                  </a:cubicBezTo>
                  <a:moveTo>
                    <a:pt x="370" y="238"/>
                  </a:moveTo>
                  <a:cubicBezTo>
                    <a:pt x="384" y="235"/>
                    <a:pt x="401" y="237"/>
                    <a:pt x="406" y="225"/>
                  </a:cubicBezTo>
                  <a:cubicBezTo>
                    <a:pt x="396" y="224"/>
                    <a:pt x="389" y="220"/>
                    <a:pt x="379" y="219"/>
                  </a:cubicBezTo>
                  <a:cubicBezTo>
                    <a:pt x="377" y="226"/>
                    <a:pt x="372" y="230"/>
                    <a:pt x="370" y="238"/>
                  </a:cubicBezTo>
                  <a:moveTo>
                    <a:pt x="989" y="242"/>
                  </a:moveTo>
                  <a:cubicBezTo>
                    <a:pt x="1017" y="239"/>
                    <a:pt x="1047" y="238"/>
                    <a:pt x="1071" y="230"/>
                  </a:cubicBezTo>
                  <a:cubicBezTo>
                    <a:pt x="1042" y="224"/>
                    <a:pt x="1008" y="222"/>
                    <a:pt x="976" y="219"/>
                  </a:cubicBezTo>
                  <a:cubicBezTo>
                    <a:pt x="980" y="227"/>
                    <a:pt x="984" y="235"/>
                    <a:pt x="989" y="242"/>
                  </a:cubicBezTo>
                  <a:close/>
                  <a:moveTo>
                    <a:pt x="497" y="223"/>
                  </a:moveTo>
                  <a:cubicBezTo>
                    <a:pt x="494" y="227"/>
                    <a:pt x="494" y="233"/>
                    <a:pt x="491" y="238"/>
                  </a:cubicBezTo>
                  <a:cubicBezTo>
                    <a:pt x="495" y="237"/>
                    <a:pt x="497" y="239"/>
                    <a:pt x="502" y="239"/>
                  </a:cubicBezTo>
                  <a:cubicBezTo>
                    <a:pt x="504" y="232"/>
                    <a:pt x="509" y="228"/>
                    <a:pt x="511" y="222"/>
                  </a:cubicBezTo>
                  <a:cubicBezTo>
                    <a:pt x="507" y="223"/>
                    <a:pt x="503" y="224"/>
                    <a:pt x="497" y="223"/>
                  </a:cubicBezTo>
                  <a:close/>
                  <a:moveTo>
                    <a:pt x="1178" y="224"/>
                  </a:moveTo>
                  <a:cubicBezTo>
                    <a:pt x="1177" y="224"/>
                    <a:pt x="1178" y="225"/>
                    <a:pt x="1178" y="224"/>
                  </a:cubicBezTo>
                  <a:close/>
                  <a:moveTo>
                    <a:pt x="445" y="231"/>
                  </a:moveTo>
                  <a:cubicBezTo>
                    <a:pt x="460" y="233"/>
                    <a:pt x="475" y="235"/>
                    <a:pt x="489" y="238"/>
                  </a:cubicBezTo>
                  <a:cubicBezTo>
                    <a:pt x="490" y="232"/>
                    <a:pt x="492" y="229"/>
                    <a:pt x="493" y="224"/>
                  </a:cubicBezTo>
                  <a:cubicBezTo>
                    <a:pt x="477" y="226"/>
                    <a:pt x="459" y="226"/>
                    <a:pt x="445" y="231"/>
                  </a:cubicBezTo>
                  <a:close/>
                  <a:moveTo>
                    <a:pt x="421" y="230"/>
                  </a:moveTo>
                  <a:cubicBezTo>
                    <a:pt x="423" y="230"/>
                    <a:pt x="429" y="229"/>
                    <a:pt x="424" y="229"/>
                  </a:cubicBezTo>
                  <a:cubicBezTo>
                    <a:pt x="419" y="228"/>
                    <a:pt x="414" y="227"/>
                    <a:pt x="409" y="226"/>
                  </a:cubicBezTo>
                  <a:cubicBezTo>
                    <a:pt x="407" y="229"/>
                    <a:pt x="404" y="230"/>
                    <a:pt x="403" y="233"/>
                  </a:cubicBezTo>
                  <a:cubicBezTo>
                    <a:pt x="409" y="232"/>
                    <a:pt x="416" y="231"/>
                    <a:pt x="421" y="230"/>
                  </a:cubicBezTo>
                  <a:close/>
                  <a:moveTo>
                    <a:pt x="1079" y="230"/>
                  </a:moveTo>
                  <a:cubicBezTo>
                    <a:pt x="1078" y="229"/>
                    <a:pt x="1073" y="228"/>
                    <a:pt x="1073" y="230"/>
                  </a:cubicBezTo>
                  <a:cubicBezTo>
                    <a:pt x="1074" y="231"/>
                    <a:pt x="1078" y="232"/>
                    <a:pt x="1079" y="230"/>
                  </a:cubicBezTo>
                  <a:close/>
                  <a:moveTo>
                    <a:pt x="309" y="418"/>
                  </a:moveTo>
                  <a:cubicBezTo>
                    <a:pt x="307" y="419"/>
                    <a:pt x="309" y="419"/>
                    <a:pt x="309" y="418"/>
                  </a:cubicBezTo>
                  <a:moveTo>
                    <a:pt x="309" y="418"/>
                  </a:moveTo>
                  <a:cubicBezTo>
                    <a:pt x="345" y="412"/>
                    <a:pt x="381" y="406"/>
                    <a:pt x="418" y="401"/>
                  </a:cubicBezTo>
                  <a:cubicBezTo>
                    <a:pt x="436" y="359"/>
                    <a:pt x="455" y="318"/>
                    <a:pt x="477" y="281"/>
                  </a:cubicBezTo>
                  <a:cubicBezTo>
                    <a:pt x="479" y="266"/>
                    <a:pt x="484" y="253"/>
                    <a:pt x="488" y="239"/>
                  </a:cubicBezTo>
                  <a:cubicBezTo>
                    <a:pt x="458" y="236"/>
                    <a:pt x="431" y="227"/>
                    <a:pt x="401" y="236"/>
                  </a:cubicBezTo>
                  <a:cubicBezTo>
                    <a:pt x="376" y="263"/>
                    <a:pt x="355" y="294"/>
                    <a:pt x="333" y="324"/>
                  </a:cubicBezTo>
                  <a:cubicBezTo>
                    <a:pt x="324" y="355"/>
                    <a:pt x="314" y="384"/>
                    <a:pt x="309" y="418"/>
                  </a:cubicBezTo>
                  <a:moveTo>
                    <a:pt x="1092" y="232"/>
                  </a:moveTo>
                  <a:cubicBezTo>
                    <a:pt x="1137" y="288"/>
                    <a:pt x="1175" y="350"/>
                    <a:pt x="1208" y="417"/>
                  </a:cubicBezTo>
                  <a:cubicBezTo>
                    <a:pt x="1224" y="419"/>
                    <a:pt x="1240" y="426"/>
                    <a:pt x="1256" y="425"/>
                  </a:cubicBezTo>
                  <a:cubicBezTo>
                    <a:pt x="1244" y="360"/>
                    <a:pt x="1220" y="299"/>
                    <a:pt x="1192" y="247"/>
                  </a:cubicBezTo>
                  <a:cubicBezTo>
                    <a:pt x="1159" y="242"/>
                    <a:pt x="1128" y="235"/>
                    <a:pt x="1092" y="232"/>
                  </a:cubicBezTo>
                  <a:moveTo>
                    <a:pt x="1092" y="232"/>
                  </a:moveTo>
                  <a:cubicBezTo>
                    <a:pt x="1092" y="230"/>
                    <a:pt x="1091" y="232"/>
                    <a:pt x="1092" y="232"/>
                  </a:cubicBezTo>
                  <a:moveTo>
                    <a:pt x="1104" y="252"/>
                  </a:moveTo>
                  <a:cubicBezTo>
                    <a:pt x="1096" y="241"/>
                    <a:pt x="1089" y="225"/>
                    <a:pt x="1075" y="235"/>
                  </a:cubicBezTo>
                  <a:cubicBezTo>
                    <a:pt x="1096" y="285"/>
                    <a:pt x="1109" y="342"/>
                    <a:pt x="1119" y="403"/>
                  </a:cubicBezTo>
                  <a:cubicBezTo>
                    <a:pt x="1148" y="406"/>
                    <a:pt x="1178" y="413"/>
                    <a:pt x="1205" y="415"/>
                  </a:cubicBezTo>
                  <a:cubicBezTo>
                    <a:pt x="1178" y="360"/>
                    <a:pt x="1141" y="300"/>
                    <a:pt x="1104" y="252"/>
                  </a:cubicBezTo>
                  <a:close/>
                  <a:moveTo>
                    <a:pt x="990" y="245"/>
                  </a:moveTo>
                  <a:cubicBezTo>
                    <a:pt x="1015" y="293"/>
                    <a:pt x="1038" y="342"/>
                    <a:pt x="1057" y="395"/>
                  </a:cubicBezTo>
                  <a:cubicBezTo>
                    <a:pt x="1077" y="398"/>
                    <a:pt x="1097" y="399"/>
                    <a:pt x="1116" y="403"/>
                  </a:cubicBezTo>
                  <a:cubicBezTo>
                    <a:pt x="1108" y="349"/>
                    <a:pt x="1096" y="297"/>
                    <a:pt x="1080" y="252"/>
                  </a:cubicBezTo>
                  <a:cubicBezTo>
                    <a:pt x="1078" y="246"/>
                    <a:pt x="1076" y="238"/>
                    <a:pt x="1070" y="235"/>
                  </a:cubicBezTo>
                  <a:cubicBezTo>
                    <a:pt x="1044" y="239"/>
                    <a:pt x="1018" y="243"/>
                    <a:pt x="990" y="245"/>
                  </a:cubicBezTo>
                  <a:close/>
                  <a:moveTo>
                    <a:pt x="368" y="240"/>
                  </a:moveTo>
                  <a:cubicBezTo>
                    <a:pt x="357" y="263"/>
                    <a:pt x="345" y="288"/>
                    <a:pt x="339" y="312"/>
                  </a:cubicBezTo>
                  <a:cubicBezTo>
                    <a:pt x="353" y="289"/>
                    <a:pt x="373" y="265"/>
                    <a:pt x="390" y="245"/>
                  </a:cubicBezTo>
                  <a:cubicBezTo>
                    <a:pt x="392" y="243"/>
                    <a:pt x="395" y="239"/>
                    <a:pt x="394" y="237"/>
                  </a:cubicBezTo>
                  <a:cubicBezTo>
                    <a:pt x="386" y="238"/>
                    <a:pt x="378" y="240"/>
                    <a:pt x="368" y="240"/>
                  </a:cubicBezTo>
                  <a:close/>
                  <a:moveTo>
                    <a:pt x="483" y="268"/>
                  </a:moveTo>
                  <a:cubicBezTo>
                    <a:pt x="480" y="268"/>
                    <a:pt x="484" y="272"/>
                    <a:pt x="483" y="268"/>
                  </a:cubicBezTo>
                  <a:moveTo>
                    <a:pt x="483" y="268"/>
                  </a:moveTo>
                  <a:cubicBezTo>
                    <a:pt x="489" y="260"/>
                    <a:pt x="494" y="251"/>
                    <a:pt x="499" y="241"/>
                  </a:cubicBezTo>
                  <a:cubicBezTo>
                    <a:pt x="496" y="241"/>
                    <a:pt x="494" y="240"/>
                    <a:pt x="490" y="240"/>
                  </a:cubicBezTo>
                  <a:cubicBezTo>
                    <a:pt x="488" y="250"/>
                    <a:pt x="484" y="258"/>
                    <a:pt x="483" y="268"/>
                  </a:cubicBezTo>
                  <a:moveTo>
                    <a:pt x="327" y="249"/>
                  </a:moveTo>
                  <a:cubicBezTo>
                    <a:pt x="315" y="252"/>
                    <a:pt x="301" y="252"/>
                    <a:pt x="294" y="256"/>
                  </a:cubicBezTo>
                  <a:cubicBezTo>
                    <a:pt x="288" y="259"/>
                    <a:pt x="279" y="270"/>
                    <a:pt x="273" y="277"/>
                  </a:cubicBezTo>
                  <a:cubicBezTo>
                    <a:pt x="242" y="313"/>
                    <a:pt x="211" y="348"/>
                    <a:pt x="198" y="402"/>
                  </a:cubicBezTo>
                  <a:cubicBezTo>
                    <a:pt x="222" y="411"/>
                    <a:pt x="245" y="420"/>
                    <a:pt x="271" y="426"/>
                  </a:cubicBezTo>
                  <a:cubicBezTo>
                    <a:pt x="285" y="399"/>
                    <a:pt x="300" y="372"/>
                    <a:pt x="316" y="347"/>
                  </a:cubicBezTo>
                  <a:cubicBezTo>
                    <a:pt x="321" y="339"/>
                    <a:pt x="328" y="330"/>
                    <a:pt x="332" y="322"/>
                  </a:cubicBezTo>
                  <a:cubicBezTo>
                    <a:pt x="344" y="296"/>
                    <a:pt x="348" y="268"/>
                    <a:pt x="365" y="243"/>
                  </a:cubicBezTo>
                  <a:cubicBezTo>
                    <a:pt x="364" y="243"/>
                    <a:pt x="365" y="241"/>
                    <a:pt x="364" y="241"/>
                  </a:cubicBezTo>
                  <a:cubicBezTo>
                    <a:pt x="353" y="243"/>
                    <a:pt x="340" y="246"/>
                    <a:pt x="327" y="249"/>
                  </a:cubicBezTo>
                  <a:close/>
                  <a:moveTo>
                    <a:pt x="504" y="242"/>
                  </a:moveTo>
                  <a:cubicBezTo>
                    <a:pt x="472" y="274"/>
                    <a:pt x="465" y="338"/>
                    <a:pt x="457" y="396"/>
                  </a:cubicBezTo>
                  <a:cubicBezTo>
                    <a:pt x="495" y="392"/>
                    <a:pt x="535" y="389"/>
                    <a:pt x="575" y="385"/>
                  </a:cubicBezTo>
                  <a:cubicBezTo>
                    <a:pt x="587" y="340"/>
                    <a:pt x="599" y="294"/>
                    <a:pt x="614" y="252"/>
                  </a:cubicBezTo>
                  <a:cubicBezTo>
                    <a:pt x="576" y="250"/>
                    <a:pt x="540" y="246"/>
                    <a:pt x="504" y="242"/>
                  </a:cubicBezTo>
                  <a:close/>
                  <a:moveTo>
                    <a:pt x="1194" y="244"/>
                  </a:moveTo>
                  <a:cubicBezTo>
                    <a:pt x="1194" y="245"/>
                    <a:pt x="1194" y="245"/>
                    <a:pt x="1195" y="245"/>
                  </a:cubicBezTo>
                  <a:moveTo>
                    <a:pt x="1195" y="245"/>
                  </a:moveTo>
                  <a:cubicBezTo>
                    <a:pt x="1196" y="247"/>
                    <a:pt x="1196" y="245"/>
                    <a:pt x="1195" y="245"/>
                  </a:cubicBezTo>
                  <a:moveTo>
                    <a:pt x="1195" y="245"/>
                  </a:moveTo>
                  <a:cubicBezTo>
                    <a:pt x="1195" y="244"/>
                    <a:pt x="1195" y="244"/>
                    <a:pt x="1194" y="244"/>
                  </a:cubicBezTo>
                  <a:moveTo>
                    <a:pt x="1194" y="244"/>
                  </a:moveTo>
                  <a:cubicBezTo>
                    <a:pt x="1193" y="243"/>
                    <a:pt x="1193" y="244"/>
                    <a:pt x="1194" y="244"/>
                  </a:cubicBezTo>
                  <a:moveTo>
                    <a:pt x="942" y="250"/>
                  </a:moveTo>
                  <a:cubicBezTo>
                    <a:pt x="949" y="294"/>
                    <a:pt x="955" y="339"/>
                    <a:pt x="960" y="386"/>
                  </a:cubicBezTo>
                  <a:cubicBezTo>
                    <a:pt x="991" y="389"/>
                    <a:pt x="1024" y="391"/>
                    <a:pt x="1054" y="395"/>
                  </a:cubicBezTo>
                  <a:cubicBezTo>
                    <a:pt x="1035" y="342"/>
                    <a:pt x="1013" y="293"/>
                    <a:pt x="988" y="246"/>
                  </a:cubicBezTo>
                  <a:cubicBezTo>
                    <a:pt x="972" y="247"/>
                    <a:pt x="957" y="249"/>
                    <a:pt x="942" y="250"/>
                  </a:cubicBezTo>
                  <a:close/>
                  <a:moveTo>
                    <a:pt x="1259" y="424"/>
                  </a:moveTo>
                  <a:cubicBezTo>
                    <a:pt x="1279" y="419"/>
                    <a:pt x="1296" y="412"/>
                    <a:pt x="1314" y="407"/>
                  </a:cubicBezTo>
                  <a:cubicBezTo>
                    <a:pt x="1282" y="347"/>
                    <a:pt x="1242" y="296"/>
                    <a:pt x="1198" y="249"/>
                  </a:cubicBezTo>
                  <a:cubicBezTo>
                    <a:pt x="1197" y="249"/>
                    <a:pt x="1196" y="249"/>
                    <a:pt x="1196" y="250"/>
                  </a:cubicBezTo>
                  <a:cubicBezTo>
                    <a:pt x="1224" y="301"/>
                    <a:pt x="1245" y="359"/>
                    <a:pt x="1259" y="424"/>
                  </a:cubicBezTo>
                  <a:close/>
                  <a:moveTo>
                    <a:pt x="871" y="255"/>
                  </a:moveTo>
                  <a:cubicBezTo>
                    <a:pt x="883" y="296"/>
                    <a:pt x="891" y="339"/>
                    <a:pt x="899" y="383"/>
                  </a:cubicBezTo>
                  <a:cubicBezTo>
                    <a:pt x="918" y="384"/>
                    <a:pt x="938" y="384"/>
                    <a:pt x="957" y="386"/>
                  </a:cubicBezTo>
                  <a:cubicBezTo>
                    <a:pt x="953" y="345"/>
                    <a:pt x="948" y="301"/>
                    <a:pt x="942" y="264"/>
                  </a:cubicBezTo>
                  <a:cubicBezTo>
                    <a:pt x="941" y="260"/>
                    <a:pt x="941" y="252"/>
                    <a:pt x="936" y="250"/>
                  </a:cubicBezTo>
                  <a:cubicBezTo>
                    <a:pt x="915" y="253"/>
                    <a:pt x="892" y="252"/>
                    <a:pt x="871" y="255"/>
                  </a:cubicBezTo>
                  <a:close/>
                  <a:moveTo>
                    <a:pt x="1317" y="405"/>
                  </a:moveTo>
                  <a:cubicBezTo>
                    <a:pt x="1328" y="400"/>
                    <a:pt x="1340" y="395"/>
                    <a:pt x="1350" y="388"/>
                  </a:cubicBezTo>
                  <a:cubicBezTo>
                    <a:pt x="1332" y="347"/>
                    <a:pt x="1314" y="307"/>
                    <a:pt x="1289" y="273"/>
                  </a:cubicBezTo>
                  <a:cubicBezTo>
                    <a:pt x="1263" y="264"/>
                    <a:pt x="1231" y="255"/>
                    <a:pt x="1204" y="251"/>
                  </a:cubicBezTo>
                  <a:cubicBezTo>
                    <a:pt x="1247" y="297"/>
                    <a:pt x="1284" y="348"/>
                    <a:pt x="1317" y="405"/>
                  </a:cubicBezTo>
                  <a:close/>
                  <a:moveTo>
                    <a:pt x="616" y="253"/>
                  </a:moveTo>
                  <a:cubicBezTo>
                    <a:pt x="602" y="296"/>
                    <a:pt x="589" y="340"/>
                    <a:pt x="578" y="385"/>
                  </a:cubicBezTo>
                  <a:cubicBezTo>
                    <a:pt x="591" y="385"/>
                    <a:pt x="603" y="384"/>
                    <a:pt x="617" y="383"/>
                  </a:cubicBezTo>
                  <a:cubicBezTo>
                    <a:pt x="619" y="338"/>
                    <a:pt x="624" y="295"/>
                    <a:pt x="630" y="253"/>
                  </a:cubicBezTo>
                  <a:cubicBezTo>
                    <a:pt x="625" y="254"/>
                    <a:pt x="618" y="252"/>
                    <a:pt x="616" y="253"/>
                  </a:cubicBezTo>
                  <a:close/>
                  <a:moveTo>
                    <a:pt x="632" y="256"/>
                  </a:moveTo>
                  <a:cubicBezTo>
                    <a:pt x="628" y="298"/>
                    <a:pt x="623" y="339"/>
                    <a:pt x="621" y="383"/>
                  </a:cubicBezTo>
                  <a:cubicBezTo>
                    <a:pt x="658" y="381"/>
                    <a:pt x="697" y="381"/>
                    <a:pt x="735" y="380"/>
                  </a:cubicBezTo>
                  <a:cubicBezTo>
                    <a:pt x="737" y="339"/>
                    <a:pt x="739" y="298"/>
                    <a:pt x="740" y="257"/>
                  </a:cubicBezTo>
                  <a:cubicBezTo>
                    <a:pt x="704" y="257"/>
                    <a:pt x="670" y="255"/>
                    <a:pt x="634" y="254"/>
                  </a:cubicBezTo>
                  <a:cubicBezTo>
                    <a:pt x="634" y="252"/>
                    <a:pt x="632" y="254"/>
                    <a:pt x="632" y="256"/>
                  </a:cubicBezTo>
                  <a:close/>
                  <a:moveTo>
                    <a:pt x="788" y="257"/>
                  </a:moveTo>
                  <a:cubicBezTo>
                    <a:pt x="789" y="297"/>
                    <a:pt x="790" y="338"/>
                    <a:pt x="790" y="380"/>
                  </a:cubicBezTo>
                  <a:cubicBezTo>
                    <a:pt x="825" y="380"/>
                    <a:pt x="860" y="381"/>
                    <a:pt x="894" y="383"/>
                  </a:cubicBezTo>
                  <a:cubicBezTo>
                    <a:pt x="888" y="338"/>
                    <a:pt x="878" y="296"/>
                    <a:pt x="868" y="255"/>
                  </a:cubicBezTo>
                  <a:cubicBezTo>
                    <a:pt x="841" y="255"/>
                    <a:pt x="815" y="257"/>
                    <a:pt x="788" y="257"/>
                  </a:cubicBezTo>
                  <a:close/>
                  <a:moveTo>
                    <a:pt x="744" y="257"/>
                  </a:moveTo>
                  <a:cubicBezTo>
                    <a:pt x="740" y="296"/>
                    <a:pt x="740" y="339"/>
                    <a:pt x="738" y="380"/>
                  </a:cubicBezTo>
                  <a:cubicBezTo>
                    <a:pt x="755" y="380"/>
                    <a:pt x="771" y="380"/>
                    <a:pt x="788" y="380"/>
                  </a:cubicBezTo>
                  <a:cubicBezTo>
                    <a:pt x="788" y="338"/>
                    <a:pt x="786" y="298"/>
                    <a:pt x="786" y="257"/>
                  </a:cubicBezTo>
                  <a:cubicBezTo>
                    <a:pt x="772" y="257"/>
                    <a:pt x="758" y="257"/>
                    <a:pt x="744" y="257"/>
                  </a:cubicBezTo>
                  <a:close/>
                  <a:moveTo>
                    <a:pt x="286" y="259"/>
                  </a:moveTo>
                  <a:cubicBezTo>
                    <a:pt x="277" y="260"/>
                    <a:pt x="270" y="263"/>
                    <a:pt x="262" y="264"/>
                  </a:cubicBezTo>
                  <a:cubicBezTo>
                    <a:pt x="249" y="285"/>
                    <a:pt x="237" y="306"/>
                    <a:pt x="227" y="329"/>
                  </a:cubicBezTo>
                  <a:moveTo>
                    <a:pt x="227" y="329"/>
                  </a:moveTo>
                  <a:cubicBezTo>
                    <a:pt x="226" y="329"/>
                    <a:pt x="227" y="330"/>
                    <a:pt x="226" y="331"/>
                  </a:cubicBezTo>
                  <a:moveTo>
                    <a:pt x="226" y="331"/>
                  </a:moveTo>
                  <a:cubicBezTo>
                    <a:pt x="225" y="331"/>
                    <a:pt x="226" y="332"/>
                    <a:pt x="226" y="331"/>
                  </a:cubicBezTo>
                  <a:moveTo>
                    <a:pt x="226" y="331"/>
                  </a:moveTo>
                  <a:cubicBezTo>
                    <a:pt x="227" y="331"/>
                    <a:pt x="227" y="330"/>
                    <a:pt x="227" y="329"/>
                  </a:cubicBezTo>
                  <a:moveTo>
                    <a:pt x="286" y="259"/>
                  </a:moveTo>
                  <a:cubicBezTo>
                    <a:pt x="266" y="281"/>
                    <a:pt x="246" y="305"/>
                    <a:pt x="227" y="329"/>
                  </a:cubicBezTo>
                  <a:moveTo>
                    <a:pt x="286" y="259"/>
                  </a:moveTo>
                  <a:cubicBezTo>
                    <a:pt x="287" y="258"/>
                    <a:pt x="286" y="258"/>
                    <a:pt x="286" y="259"/>
                  </a:cubicBezTo>
                  <a:moveTo>
                    <a:pt x="257" y="266"/>
                  </a:moveTo>
                  <a:cubicBezTo>
                    <a:pt x="237" y="271"/>
                    <a:pt x="219" y="278"/>
                    <a:pt x="201" y="286"/>
                  </a:cubicBezTo>
                  <a:cubicBezTo>
                    <a:pt x="180" y="309"/>
                    <a:pt x="160" y="334"/>
                    <a:pt x="143" y="361"/>
                  </a:cubicBezTo>
                  <a:cubicBezTo>
                    <a:pt x="152" y="377"/>
                    <a:pt x="168" y="386"/>
                    <a:pt x="184" y="394"/>
                  </a:cubicBezTo>
                  <a:cubicBezTo>
                    <a:pt x="194" y="377"/>
                    <a:pt x="205" y="359"/>
                    <a:pt x="218" y="344"/>
                  </a:cubicBezTo>
                  <a:cubicBezTo>
                    <a:pt x="228" y="316"/>
                    <a:pt x="243" y="291"/>
                    <a:pt x="257" y="266"/>
                  </a:cubicBezTo>
                  <a:moveTo>
                    <a:pt x="257" y="266"/>
                  </a:moveTo>
                  <a:cubicBezTo>
                    <a:pt x="258" y="266"/>
                    <a:pt x="257" y="265"/>
                    <a:pt x="257" y="266"/>
                  </a:cubicBezTo>
                  <a:moveTo>
                    <a:pt x="1292" y="270"/>
                  </a:moveTo>
                  <a:cubicBezTo>
                    <a:pt x="1293" y="272"/>
                    <a:pt x="1293" y="270"/>
                    <a:pt x="1292" y="270"/>
                  </a:cubicBezTo>
                  <a:moveTo>
                    <a:pt x="1292" y="270"/>
                  </a:moveTo>
                  <a:cubicBezTo>
                    <a:pt x="1291" y="269"/>
                    <a:pt x="1291" y="270"/>
                    <a:pt x="1292" y="270"/>
                  </a:cubicBezTo>
                  <a:moveTo>
                    <a:pt x="1295" y="275"/>
                  </a:moveTo>
                  <a:cubicBezTo>
                    <a:pt x="1316" y="310"/>
                    <a:pt x="1336" y="347"/>
                    <a:pt x="1351" y="387"/>
                  </a:cubicBezTo>
                  <a:cubicBezTo>
                    <a:pt x="1360" y="383"/>
                    <a:pt x="1368" y="378"/>
                    <a:pt x="1373" y="371"/>
                  </a:cubicBezTo>
                  <a:cubicBezTo>
                    <a:pt x="1349" y="337"/>
                    <a:pt x="1324" y="306"/>
                    <a:pt x="1298" y="275"/>
                  </a:cubicBezTo>
                  <a:cubicBezTo>
                    <a:pt x="1297" y="275"/>
                    <a:pt x="1296" y="275"/>
                    <a:pt x="1295" y="275"/>
                  </a:cubicBezTo>
                  <a:moveTo>
                    <a:pt x="1295" y="275"/>
                  </a:moveTo>
                  <a:cubicBezTo>
                    <a:pt x="1294" y="274"/>
                    <a:pt x="1294" y="275"/>
                    <a:pt x="1295" y="275"/>
                  </a:cubicBezTo>
                  <a:moveTo>
                    <a:pt x="1375" y="370"/>
                  </a:moveTo>
                  <a:cubicBezTo>
                    <a:pt x="1380" y="364"/>
                    <a:pt x="1385" y="359"/>
                    <a:pt x="1387" y="350"/>
                  </a:cubicBezTo>
                  <a:cubicBezTo>
                    <a:pt x="1378" y="334"/>
                    <a:pt x="1367" y="319"/>
                    <a:pt x="1357" y="303"/>
                  </a:cubicBezTo>
                  <a:cubicBezTo>
                    <a:pt x="1341" y="294"/>
                    <a:pt x="1322" y="283"/>
                    <a:pt x="1303" y="279"/>
                  </a:cubicBezTo>
                  <a:cubicBezTo>
                    <a:pt x="1330" y="307"/>
                    <a:pt x="1352" y="339"/>
                    <a:pt x="1375" y="370"/>
                  </a:cubicBezTo>
                  <a:close/>
                  <a:moveTo>
                    <a:pt x="194" y="289"/>
                  </a:moveTo>
                  <a:cubicBezTo>
                    <a:pt x="177" y="295"/>
                    <a:pt x="173" y="313"/>
                    <a:pt x="164" y="326"/>
                  </a:cubicBezTo>
                  <a:moveTo>
                    <a:pt x="164" y="326"/>
                  </a:moveTo>
                  <a:cubicBezTo>
                    <a:pt x="163" y="326"/>
                    <a:pt x="163" y="326"/>
                    <a:pt x="163" y="327"/>
                  </a:cubicBezTo>
                  <a:moveTo>
                    <a:pt x="163" y="327"/>
                  </a:moveTo>
                  <a:cubicBezTo>
                    <a:pt x="162" y="327"/>
                    <a:pt x="162" y="328"/>
                    <a:pt x="162" y="329"/>
                  </a:cubicBezTo>
                  <a:moveTo>
                    <a:pt x="162" y="329"/>
                  </a:moveTo>
                  <a:cubicBezTo>
                    <a:pt x="161" y="329"/>
                    <a:pt x="162" y="330"/>
                    <a:pt x="162" y="329"/>
                  </a:cubicBezTo>
                  <a:moveTo>
                    <a:pt x="162" y="329"/>
                  </a:moveTo>
                  <a:cubicBezTo>
                    <a:pt x="163" y="329"/>
                    <a:pt x="163" y="328"/>
                    <a:pt x="163" y="327"/>
                  </a:cubicBezTo>
                  <a:moveTo>
                    <a:pt x="163" y="327"/>
                  </a:moveTo>
                  <a:cubicBezTo>
                    <a:pt x="164" y="327"/>
                    <a:pt x="164" y="326"/>
                    <a:pt x="164" y="326"/>
                  </a:cubicBezTo>
                  <a:moveTo>
                    <a:pt x="164" y="326"/>
                  </a:moveTo>
                  <a:cubicBezTo>
                    <a:pt x="174" y="314"/>
                    <a:pt x="184" y="302"/>
                    <a:pt x="194" y="289"/>
                  </a:cubicBezTo>
                  <a:moveTo>
                    <a:pt x="194" y="289"/>
                  </a:moveTo>
                  <a:cubicBezTo>
                    <a:pt x="195" y="289"/>
                    <a:pt x="194" y="288"/>
                    <a:pt x="194" y="289"/>
                  </a:cubicBezTo>
                  <a:moveTo>
                    <a:pt x="472" y="295"/>
                  </a:moveTo>
                  <a:cubicBezTo>
                    <a:pt x="472" y="295"/>
                    <a:pt x="471" y="295"/>
                    <a:pt x="471" y="295"/>
                  </a:cubicBezTo>
                  <a:cubicBezTo>
                    <a:pt x="454" y="329"/>
                    <a:pt x="436" y="362"/>
                    <a:pt x="422" y="400"/>
                  </a:cubicBezTo>
                  <a:moveTo>
                    <a:pt x="422" y="400"/>
                  </a:moveTo>
                  <a:cubicBezTo>
                    <a:pt x="421" y="400"/>
                    <a:pt x="422" y="401"/>
                    <a:pt x="422" y="400"/>
                  </a:cubicBezTo>
                  <a:moveTo>
                    <a:pt x="422" y="400"/>
                  </a:moveTo>
                  <a:cubicBezTo>
                    <a:pt x="434" y="400"/>
                    <a:pt x="442" y="397"/>
                    <a:pt x="454" y="397"/>
                  </a:cubicBezTo>
                  <a:cubicBezTo>
                    <a:pt x="458" y="361"/>
                    <a:pt x="466" y="329"/>
                    <a:pt x="472" y="295"/>
                  </a:cubicBezTo>
                  <a:moveTo>
                    <a:pt x="472" y="295"/>
                  </a:moveTo>
                  <a:cubicBezTo>
                    <a:pt x="475" y="295"/>
                    <a:pt x="471" y="291"/>
                    <a:pt x="472" y="295"/>
                  </a:cubicBezTo>
                  <a:moveTo>
                    <a:pt x="178" y="297"/>
                  </a:moveTo>
                  <a:cubicBezTo>
                    <a:pt x="158" y="308"/>
                    <a:pt x="126" y="328"/>
                    <a:pt x="141" y="359"/>
                  </a:cubicBezTo>
                  <a:cubicBezTo>
                    <a:pt x="153" y="338"/>
                    <a:pt x="165" y="317"/>
                    <a:pt x="178" y="297"/>
                  </a:cubicBezTo>
                  <a:moveTo>
                    <a:pt x="178" y="297"/>
                  </a:moveTo>
                  <a:cubicBezTo>
                    <a:pt x="180" y="296"/>
                    <a:pt x="178" y="296"/>
                    <a:pt x="178" y="297"/>
                  </a:cubicBezTo>
                  <a:moveTo>
                    <a:pt x="1364" y="309"/>
                  </a:moveTo>
                  <a:cubicBezTo>
                    <a:pt x="1364" y="309"/>
                    <a:pt x="1364" y="310"/>
                    <a:pt x="1365" y="310"/>
                  </a:cubicBezTo>
                  <a:moveTo>
                    <a:pt x="1365" y="310"/>
                  </a:moveTo>
                  <a:cubicBezTo>
                    <a:pt x="1365" y="310"/>
                    <a:pt x="1365" y="310"/>
                    <a:pt x="1366" y="311"/>
                  </a:cubicBezTo>
                  <a:moveTo>
                    <a:pt x="1366" y="311"/>
                  </a:moveTo>
                  <a:cubicBezTo>
                    <a:pt x="1366" y="312"/>
                    <a:pt x="1366" y="312"/>
                    <a:pt x="1367" y="312"/>
                  </a:cubicBezTo>
                  <a:moveTo>
                    <a:pt x="1367" y="312"/>
                  </a:moveTo>
                  <a:cubicBezTo>
                    <a:pt x="1367" y="313"/>
                    <a:pt x="1367" y="313"/>
                    <a:pt x="1368" y="313"/>
                  </a:cubicBezTo>
                  <a:moveTo>
                    <a:pt x="1368" y="313"/>
                  </a:moveTo>
                  <a:cubicBezTo>
                    <a:pt x="1374" y="324"/>
                    <a:pt x="1380" y="335"/>
                    <a:pt x="1388" y="345"/>
                  </a:cubicBezTo>
                  <a:cubicBezTo>
                    <a:pt x="1386" y="330"/>
                    <a:pt x="1375" y="324"/>
                    <a:pt x="1368" y="313"/>
                  </a:cubicBezTo>
                  <a:moveTo>
                    <a:pt x="1368" y="313"/>
                  </a:moveTo>
                  <a:cubicBezTo>
                    <a:pt x="1368" y="313"/>
                    <a:pt x="1367" y="312"/>
                    <a:pt x="1367" y="312"/>
                  </a:cubicBezTo>
                  <a:moveTo>
                    <a:pt x="1367" y="312"/>
                  </a:moveTo>
                  <a:cubicBezTo>
                    <a:pt x="1367" y="311"/>
                    <a:pt x="1367" y="311"/>
                    <a:pt x="1366" y="311"/>
                  </a:cubicBezTo>
                  <a:moveTo>
                    <a:pt x="1366" y="311"/>
                  </a:moveTo>
                  <a:cubicBezTo>
                    <a:pt x="1366" y="310"/>
                    <a:pt x="1365" y="310"/>
                    <a:pt x="1365" y="310"/>
                  </a:cubicBezTo>
                  <a:moveTo>
                    <a:pt x="1365" y="310"/>
                  </a:moveTo>
                  <a:cubicBezTo>
                    <a:pt x="1365" y="309"/>
                    <a:pt x="1365" y="309"/>
                    <a:pt x="1364" y="309"/>
                  </a:cubicBezTo>
                  <a:moveTo>
                    <a:pt x="1364" y="309"/>
                  </a:moveTo>
                  <a:cubicBezTo>
                    <a:pt x="1363" y="307"/>
                    <a:pt x="1363" y="309"/>
                    <a:pt x="1364" y="309"/>
                  </a:cubicBezTo>
                  <a:moveTo>
                    <a:pt x="1379" y="323"/>
                  </a:moveTo>
                  <a:cubicBezTo>
                    <a:pt x="1380" y="324"/>
                    <a:pt x="1380" y="323"/>
                    <a:pt x="1379" y="323"/>
                  </a:cubicBezTo>
                  <a:moveTo>
                    <a:pt x="1379" y="323"/>
                  </a:moveTo>
                  <a:cubicBezTo>
                    <a:pt x="1379" y="322"/>
                    <a:pt x="1378" y="323"/>
                    <a:pt x="1379" y="323"/>
                  </a:cubicBezTo>
                  <a:moveTo>
                    <a:pt x="160" y="332"/>
                  </a:moveTo>
                  <a:cubicBezTo>
                    <a:pt x="159" y="332"/>
                    <a:pt x="160" y="333"/>
                    <a:pt x="160" y="332"/>
                  </a:cubicBezTo>
                  <a:moveTo>
                    <a:pt x="160" y="332"/>
                  </a:moveTo>
                  <a:cubicBezTo>
                    <a:pt x="161" y="331"/>
                    <a:pt x="160" y="330"/>
                    <a:pt x="160" y="332"/>
                  </a:cubicBezTo>
                  <a:moveTo>
                    <a:pt x="224" y="334"/>
                  </a:moveTo>
                  <a:cubicBezTo>
                    <a:pt x="224" y="333"/>
                    <a:pt x="225" y="334"/>
                    <a:pt x="224" y="334"/>
                  </a:cubicBezTo>
                  <a:close/>
                  <a:moveTo>
                    <a:pt x="326" y="336"/>
                  </a:moveTo>
                  <a:cubicBezTo>
                    <a:pt x="307" y="364"/>
                    <a:pt x="290" y="395"/>
                    <a:pt x="274" y="426"/>
                  </a:cubicBezTo>
                  <a:cubicBezTo>
                    <a:pt x="285" y="423"/>
                    <a:pt x="296" y="421"/>
                    <a:pt x="306" y="419"/>
                  </a:cubicBezTo>
                  <a:cubicBezTo>
                    <a:pt x="311" y="390"/>
                    <a:pt x="319" y="364"/>
                    <a:pt x="326" y="336"/>
                  </a:cubicBezTo>
                  <a:moveTo>
                    <a:pt x="326" y="336"/>
                  </a:moveTo>
                  <a:cubicBezTo>
                    <a:pt x="329" y="336"/>
                    <a:pt x="325" y="332"/>
                    <a:pt x="326" y="336"/>
                  </a:cubicBezTo>
                  <a:moveTo>
                    <a:pt x="44" y="524"/>
                  </a:moveTo>
                  <a:cubicBezTo>
                    <a:pt x="49" y="523"/>
                    <a:pt x="54" y="514"/>
                    <a:pt x="59" y="510"/>
                  </a:cubicBezTo>
                  <a:cubicBezTo>
                    <a:pt x="80" y="455"/>
                    <a:pt x="109" y="407"/>
                    <a:pt x="139" y="360"/>
                  </a:cubicBezTo>
                  <a:cubicBezTo>
                    <a:pt x="134" y="356"/>
                    <a:pt x="135" y="347"/>
                    <a:pt x="133" y="339"/>
                  </a:cubicBezTo>
                  <a:cubicBezTo>
                    <a:pt x="97" y="394"/>
                    <a:pt x="66" y="454"/>
                    <a:pt x="44" y="524"/>
                  </a:cubicBezTo>
                  <a:close/>
                  <a:moveTo>
                    <a:pt x="1483" y="528"/>
                  </a:moveTo>
                  <a:cubicBezTo>
                    <a:pt x="1482" y="532"/>
                    <a:pt x="1486" y="529"/>
                    <a:pt x="1483" y="528"/>
                  </a:cubicBezTo>
                  <a:moveTo>
                    <a:pt x="1483" y="528"/>
                  </a:moveTo>
                  <a:cubicBezTo>
                    <a:pt x="1460" y="465"/>
                    <a:pt x="1432" y="396"/>
                    <a:pt x="1393" y="347"/>
                  </a:cubicBezTo>
                  <a:cubicBezTo>
                    <a:pt x="1393" y="347"/>
                    <a:pt x="1391" y="343"/>
                    <a:pt x="1390" y="345"/>
                  </a:cubicBezTo>
                  <a:cubicBezTo>
                    <a:pt x="1401" y="371"/>
                    <a:pt x="1415" y="395"/>
                    <a:pt x="1425" y="421"/>
                  </a:cubicBezTo>
                  <a:cubicBezTo>
                    <a:pt x="1436" y="447"/>
                    <a:pt x="1448" y="473"/>
                    <a:pt x="1455" y="503"/>
                  </a:cubicBezTo>
                  <a:cubicBezTo>
                    <a:pt x="1466" y="510"/>
                    <a:pt x="1474" y="519"/>
                    <a:pt x="1483" y="528"/>
                  </a:cubicBezTo>
                  <a:moveTo>
                    <a:pt x="1376" y="374"/>
                  </a:moveTo>
                  <a:cubicBezTo>
                    <a:pt x="1396" y="402"/>
                    <a:pt x="1417" y="437"/>
                    <a:pt x="1432" y="470"/>
                  </a:cubicBezTo>
                  <a:cubicBezTo>
                    <a:pt x="1437" y="481"/>
                    <a:pt x="1440" y="496"/>
                    <a:pt x="1452" y="499"/>
                  </a:cubicBezTo>
                  <a:cubicBezTo>
                    <a:pt x="1435" y="446"/>
                    <a:pt x="1415" y="397"/>
                    <a:pt x="1389" y="354"/>
                  </a:cubicBezTo>
                  <a:cubicBezTo>
                    <a:pt x="1386" y="362"/>
                    <a:pt x="1380" y="367"/>
                    <a:pt x="1376" y="374"/>
                  </a:cubicBezTo>
                  <a:close/>
                  <a:moveTo>
                    <a:pt x="212" y="356"/>
                  </a:moveTo>
                  <a:cubicBezTo>
                    <a:pt x="212" y="355"/>
                    <a:pt x="213" y="356"/>
                    <a:pt x="212" y="356"/>
                  </a:cubicBezTo>
                  <a:close/>
                  <a:moveTo>
                    <a:pt x="211" y="358"/>
                  </a:moveTo>
                  <a:cubicBezTo>
                    <a:pt x="202" y="370"/>
                    <a:pt x="193" y="382"/>
                    <a:pt x="186" y="396"/>
                  </a:cubicBezTo>
                  <a:cubicBezTo>
                    <a:pt x="190" y="396"/>
                    <a:pt x="192" y="399"/>
                    <a:pt x="196" y="400"/>
                  </a:cubicBezTo>
                  <a:cubicBezTo>
                    <a:pt x="201" y="386"/>
                    <a:pt x="206" y="372"/>
                    <a:pt x="211" y="358"/>
                  </a:cubicBezTo>
                  <a:moveTo>
                    <a:pt x="211" y="358"/>
                  </a:moveTo>
                  <a:cubicBezTo>
                    <a:pt x="212" y="357"/>
                    <a:pt x="211" y="356"/>
                    <a:pt x="211" y="358"/>
                  </a:cubicBezTo>
                  <a:moveTo>
                    <a:pt x="94" y="487"/>
                  </a:moveTo>
                  <a:cubicBezTo>
                    <a:pt x="109" y="477"/>
                    <a:pt x="127" y="470"/>
                    <a:pt x="146" y="463"/>
                  </a:cubicBezTo>
                  <a:cubicBezTo>
                    <a:pt x="156" y="439"/>
                    <a:pt x="170" y="418"/>
                    <a:pt x="182" y="396"/>
                  </a:cubicBezTo>
                  <a:cubicBezTo>
                    <a:pt x="166" y="389"/>
                    <a:pt x="152" y="378"/>
                    <a:pt x="141" y="365"/>
                  </a:cubicBezTo>
                  <a:cubicBezTo>
                    <a:pt x="123" y="403"/>
                    <a:pt x="103" y="444"/>
                    <a:pt x="94" y="487"/>
                  </a:cubicBezTo>
                  <a:close/>
                  <a:moveTo>
                    <a:pt x="132" y="376"/>
                  </a:moveTo>
                  <a:cubicBezTo>
                    <a:pt x="132" y="375"/>
                    <a:pt x="133" y="376"/>
                    <a:pt x="132" y="376"/>
                  </a:cubicBezTo>
                  <a:close/>
                  <a:moveTo>
                    <a:pt x="1374" y="375"/>
                  </a:moveTo>
                  <a:cubicBezTo>
                    <a:pt x="1368" y="382"/>
                    <a:pt x="1359" y="386"/>
                    <a:pt x="1352" y="391"/>
                  </a:cubicBezTo>
                  <a:cubicBezTo>
                    <a:pt x="1362" y="413"/>
                    <a:pt x="1369" y="437"/>
                    <a:pt x="1375" y="462"/>
                  </a:cubicBezTo>
                  <a:cubicBezTo>
                    <a:pt x="1398" y="469"/>
                    <a:pt x="1420" y="482"/>
                    <a:pt x="1439" y="490"/>
                  </a:cubicBezTo>
                  <a:cubicBezTo>
                    <a:pt x="1419" y="450"/>
                    <a:pt x="1399" y="409"/>
                    <a:pt x="1374" y="375"/>
                  </a:cubicBezTo>
                  <a:close/>
                  <a:moveTo>
                    <a:pt x="131" y="378"/>
                  </a:moveTo>
                  <a:cubicBezTo>
                    <a:pt x="131" y="378"/>
                    <a:pt x="131" y="378"/>
                    <a:pt x="130" y="378"/>
                  </a:cubicBezTo>
                  <a:cubicBezTo>
                    <a:pt x="106" y="418"/>
                    <a:pt x="82" y="459"/>
                    <a:pt x="64" y="505"/>
                  </a:cubicBezTo>
                  <a:moveTo>
                    <a:pt x="64" y="505"/>
                  </a:moveTo>
                  <a:cubicBezTo>
                    <a:pt x="63" y="506"/>
                    <a:pt x="64" y="507"/>
                    <a:pt x="64" y="505"/>
                  </a:cubicBezTo>
                  <a:moveTo>
                    <a:pt x="64" y="505"/>
                  </a:moveTo>
                  <a:cubicBezTo>
                    <a:pt x="73" y="500"/>
                    <a:pt x="80" y="494"/>
                    <a:pt x="90" y="489"/>
                  </a:cubicBezTo>
                  <a:cubicBezTo>
                    <a:pt x="100" y="448"/>
                    <a:pt x="116" y="413"/>
                    <a:pt x="131" y="378"/>
                  </a:cubicBezTo>
                  <a:moveTo>
                    <a:pt x="131" y="378"/>
                  </a:moveTo>
                  <a:cubicBezTo>
                    <a:pt x="133" y="377"/>
                    <a:pt x="131" y="377"/>
                    <a:pt x="131" y="378"/>
                  </a:cubicBezTo>
                  <a:moveTo>
                    <a:pt x="620" y="385"/>
                  </a:moveTo>
                  <a:cubicBezTo>
                    <a:pt x="619" y="415"/>
                    <a:pt x="617" y="444"/>
                    <a:pt x="616" y="473"/>
                  </a:cubicBezTo>
                  <a:cubicBezTo>
                    <a:pt x="654" y="475"/>
                    <a:pt x="693" y="476"/>
                    <a:pt x="732" y="477"/>
                  </a:cubicBezTo>
                  <a:cubicBezTo>
                    <a:pt x="733" y="445"/>
                    <a:pt x="734" y="414"/>
                    <a:pt x="735" y="383"/>
                  </a:cubicBezTo>
                  <a:cubicBezTo>
                    <a:pt x="695" y="382"/>
                    <a:pt x="658" y="384"/>
                    <a:pt x="620" y="385"/>
                  </a:cubicBezTo>
                  <a:close/>
                  <a:moveTo>
                    <a:pt x="739" y="383"/>
                  </a:moveTo>
                  <a:cubicBezTo>
                    <a:pt x="736" y="412"/>
                    <a:pt x="736" y="445"/>
                    <a:pt x="735" y="477"/>
                  </a:cubicBezTo>
                  <a:cubicBezTo>
                    <a:pt x="753" y="477"/>
                    <a:pt x="771" y="477"/>
                    <a:pt x="789" y="477"/>
                  </a:cubicBezTo>
                  <a:cubicBezTo>
                    <a:pt x="789" y="445"/>
                    <a:pt x="787" y="415"/>
                    <a:pt x="788" y="383"/>
                  </a:cubicBezTo>
                  <a:cubicBezTo>
                    <a:pt x="772" y="383"/>
                    <a:pt x="755" y="383"/>
                    <a:pt x="739" y="383"/>
                  </a:cubicBezTo>
                  <a:close/>
                  <a:moveTo>
                    <a:pt x="792" y="383"/>
                  </a:moveTo>
                  <a:cubicBezTo>
                    <a:pt x="790" y="412"/>
                    <a:pt x="791" y="446"/>
                    <a:pt x="791" y="477"/>
                  </a:cubicBezTo>
                  <a:cubicBezTo>
                    <a:pt x="831" y="476"/>
                    <a:pt x="871" y="475"/>
                    <a:pt x="910" y="473"/>
                  </a:cubicBezTo>
                  <a:cubicBezTo>
                    <a:pt x="905" y="443"/>
                    <a:pt x="901" y="414"/>
                    <a:pt x="895" y="385"/>
                  </a:cubicBezTo>
                  <a:cubicBezTo>
                    <a:pt x="862" y="384"/>
                    <a:pt x="827" y="382"/>
                    <a:pt x="792" y="383"/>
                  </a:cubicBezTo>
                  <a:close/>
                  <a:moveTo>
                    <a:pt x="616" y="385"/>
                  </a:moveTo>
                  <a:cubicBezTo>
                    <a:pt x="616" y="385"/>
                    <a:pt x="615" y="385"/>
                    <a:pt x="615" y="385"/>
                  </a:cubicBezTo>
                  <a:cubicBezTo>
                    <a:pt x="603" y="387"/>
                    <a:pt x="589" y="387"/>
                    <a:pt x="577" y="388"/>
                  </a:cubicBezTo>
                  <a:cubicBezTo>
                    <a:pt x="571" y="416"/>
                    <a:pt x="564" y="441"/>
                    <a:pt x="559" y="470"/>
                  </a:cubicBezTo>
                  <a:cubicBezTo>
                    <a:pt x="578" y="470"/>
                    <a:pt x="595" y="472"/>
                    <a:pt x="613" y="473"/>
                  </a:cubicBezTo>
                  <a:cubicBezTo>
                    <a:pt x="612" y="443"/>
                    <a:pt x="617" y="409"/>
                    <a:pt x="616" y="385"/>
                  </a:cubicBezTo>
                  <a:close/>
                  <a:moveTo>
                    <a:pt x="914" y="473"/>
                  </a:moveTo>
                  <a:cubicBezTo>
                    <a:pt x="930" y="472"/>
                    <a:pt x="946" y="470"/>
                    <a:pt x="963" y="470"/>
                  </a:cubicBezTo>
                  <a:cubicBezTo>
                    <a:pt x="960" y="443"/>
                    <a:pt x="960" y="414"/>
                    <a:pt x="957" y="388"/>
                  </a:cubicBezTo>
                  <a:cubicBezTo>
                    <a:pt x="937" y="388"/>
                    <a:pt x="919" y="386"/>
                    <a:pt x="900" y="385"/>
                  </a:cubicBezTo>
                  <a:cubicBezTo>
                    <a:pt x="904" y="415"/>
                    <a:pt x="910" y="442"/>
                    <a:pt x="914" y="473"/>
                  </a:cubicBezTo>
                  <a:close/>
                  <a:moveTo>
                    <a:pt x="456" y="399"/>
                  </a:moveTo>
                  <a:cubicBezTo>
                    <a:pt x="454" y="419"/>
                    <a:pt x="451" y="438"/>
                    <a:pt x="450" y="459"/>
                  </a:cubicBezTo>
                  <a:cubicBezTo>
                    <a:pt x="486" y="462"/>
                    <a:pt x="520" y="467"/>
                    <a:pt x="557" y="469"/>
                  </a:cubicBezTo>
                  <a:cubicBezTo>
                    <a:pt x="561" y="441"/>
                    <a:pt x="569" y="416"/>
                    <a:pt x="574" y="388"/>
                  </a:cubicBezTo>
                  <a:cubicBezTo>
                    <a:pt x="534" y="391"/>
                    <a:pt x="494" y="394"/>
                    <a:pt x="456" y="399"/>
                  </a:cubicBezTo>
                  <a:close/>
                  <a:moveTo>
                    <a:pt x="960" y="389"/>
                  </a:moveTo>
                  <a:cubicBezTo>
                    <a:pt x="962" y="415"/>
                    <a:pt x="964" y="441"/>
                    <a:pt x="965" y="469"/>
                  </a:cubicBezTo>
                  <a:cubicBezTo>
                    <a:pt x="1003" y="467"/>
                    <a:pt x="1042" y="464"/>
                    <a:pt x="1076" y="457"/>
                  </a:cubicBezTo>
                  <a:cubicBezTo>
                    <a:pt x="1068" y="438"/>
                    <a:pt x="1062" y="417"/>
                    <a:pt x="1055" y="397"/>
                  </a:cubicBezTo>
                  <a:cubicBezTo>
                    <a:pt x="1023" y="395"/>
                    <a:pt x="993" y="391"/>
                    <a:pt x="960" y="389"/>
                  </a:cubicBezTo>
                  <a:close/>
                  <a:moveTo>
                    <a:pt x="1349" y="392"/>
                  </a:moveTo>
                  <a:cubicBezTo>
                    <a:pt x="1340" y="398"/>
                    <a:pt x="1329" y="402"/>
                    <a:pt x="1319" y="407"/>
                  </a:cubicBezTo>
                  <a:cubicBezTo>
                    <a:pt x="1327" y="421"/>
                    <a:pt x="1335" y="436"/>
                    <a:pt x="1343" y="451"/>
                  </a:cubicBezTo>
                  <a:cubicBezTo>
                    <a:pt x="1354" y="453"/>
                    <a:pt x="1362" y="458"/>
                    <a:pt x="1373" y="460"/>
                  </a:cubicBezTo>
                  <a:cubicBezTo>
                    <a:pt x="1366" y="439"/>
                    <a:pt x="1359" y="407"/>
                    <a:pt x="1349" y="392"/>
                  </a:cubicBezTo>
                  <a:close/>
                  <a:moveTo>
                    <a:pt x="184" y="398"/>
                  </a:moveTo>
                  <a:cubicBezTo>
                    <a:pt x="173" y="419"/>
                    <a:pt x="160" y="439"/>
                    <a:pt x="150" y="461"/>
                  </a:cubicBezTo>
                  <a:cubicBezTo>
                    <a:pt x="160" y="458"/>
                    <a:pt x="170" y="454"/>
                    <a:pt x="181" y="451"/>
                  </a:cubicBezTo>
                  <a:cubicBezTo>
                    <a:pt x="185" y="434"/>
                    <a:pt x="190" y="419"/>
                    <a:pt x="195" y="403"/>
                  </a:cubicBezTo>
                  <a:cubicBezTo>
                    <a:pt x="191" y="401"/>
                    <a:pt x="188" y="399"/>
                    <a:pt x="184" y="398"/>
                  </a:cubicBezTo>
                  <a:close/>
                  <a:moveTo>
                    <a:pt x="1079" y="458"/>
                  </a:moveTo>
                  <a:cubicBezTo>
                    <a:pt x="1094" y="457"/>
                    <a:pt x="1108" y="454"/>
                    <a:pt x="1123" y="453"/>
                  </a:cubicBezTo>
                  <a:cubicBezTo>
                    <a:pt x="1122" y="436"/>
                    <a:pt x="1119" y="421"/>
                    <a:pt x="1117" y="405"/>
                  </a:cubicBezTo>
                  <a:cubicBezTo>
                    <a:pt x="1097" y="404"/>
                    <a:pt x="1077" y="398"/>
                    <a:pt x="1058" y="399"/>
                  </a:cubicBezTo>
                  <a:cubicBezTo>
                    <a:pt x="1066" y="417"/>
                    <a:pt x="1071" y="439"/>
                    <a:pt x="1079" y="458"/>
                  </a:cubicBezTo>
                  <a:close/>
                  <a:moveTo>
                    <a:pt x="420" y="403"/>
                  </a:moveTo>
                  <a:cubicBezTo>
                    <a:pt x="414" y="419"/>
                    <a:pt x="407" y="435"/>
                    <a:pt x="401" y="453"/>
                  </a:cubicBezTo>
                  <a:cubicBezTo>
                    <a:pt x="417" y="454"/>
                    <a:pt x="431" y="457"/>
                    <a:pt x="447" y="458"/>
                  </a:cubicBezTo>
                  <a:cubicBezTo>
                    <a:pt x="449" y="438"/>
                    <a:pt x="451" y="418"/>
                    <a:pt x="454" y="399"/>
                  </a:cubicBezTo>
                  <a:cubicBezTo>
                    <a:pt x="453" y="399"/>
                    <a:pt x="453" y="399"/>
                    <a:pt x="452" y="399"/>
                  </a:cubicBezTo>
                  <a:cubicBezTo>
                    <a:pt x="442" y="401"/>
                    <a:pt x="431" y="402"/>
                    <a:pt x="420" y="403"/>
                  </a:cubicBezTo>
                  <a:close/>
                  <a:moveTo>
                    <a:pt x="185" y="450"/>
                  </a:moveTo>
                  <a:cubicBezTo>
                    <a:pt x="210" y="440"/>
                    <a:pt x="240" y="435"/>
                    <a:pt x="266" y="427"/>
                  </a:cubicBezTo>
                  <a:cubicBezTo>
                    <a:pt x="241" y="421"/>
                    <a:pt x="219" y="413"/>
                    <a:pt x="198" y="404"/>
                  </a:cubicBezTo>
                  <a:cubicBezTo>
                    <a:pt x="193" y="418"/>
                    <a:pt x="187" y="436"/>
                    <a:pt x="185" y="450"/>
                  </a:cubicBezTo>
                  <a:close/>
                  <a:moveTo>
                    <a:pt x="308" y="421"/>
                  </a:moveTo>
                  <a:cubicBezTo>
                    <a:pt x="307" y="425"/>
                    <a:pt x="307" y="430"/>
                    <a:pt x="305" y="434"/>
                  </a:cubicBezTo>
                  <a:cubicBezTo>
                    <a:pt x="335" y="441"/>
                    <a:pt x="366" y="447"/>
                    <a:pt x="398" y="452"/>
                  </a:cubicBezTo>
                  <a:cubicBezTo>
                    <a:pt x="401" y="444"/>
                    <a:pt x="405" y="436"/>
                    <a:pt x="408" y="428"/>
                  </a:cubicBezTo>
                  <a:cubicBezTo>
                    <a:pt x="411" y="419"/>
                    <a:pt x="416" y="410"/>
                    <a:pt x="414" y="404"/>
                  </a:cubicBezTo>
                  <a:cubicBezTo>
                    <a:pt x="378" y="409"/>
                    <a:pt x="343" y="415"/>
                    <a:pt x="308" y="421"/>
                  </a:cubicBezTo>
                  <a:close/>
                  <a:moveTo>
                    <a:pt x="1126" y="452"/>
                  </a:moveTo>
                  <a:cubicBezTo>
                    <a:pt x="1156" y="447"/>
                    <a:pt x="1185" y="442"/>
                    <a:pt x="1213" y="435"/>
                  </a:cubicBezTo>
                  <a:cubicBezTo>
                    <a:pt x="1212" y="429"/>
                    <a:pt x="1208" y="425"/>
                    <a:pt x="1206" y="419"/>
                  </a:cubicBezTo>
                  <a:cubicBezTo>
                    <a:pt x="1178" y="415"/>
                    <a:pt x="1148" y="407"/>
                    <a:pt x="1119" y="407"/>
                  </a:cubicBezTo>
                  <a:cubicBezTo>
                    <a:pt x="1123" y="420"/>
                    <a:pt x="1123" y="437"/>
                    <a:pt x="1126" y="452"/>
                  </a:cubicBezTo>
                  <a:close/>
                  <a:moveTo>
                    <a:pt x="1317" y="408"/>
                  </a:moveTo>
                  <a:cubicBezTo>
                    <a:pt x="1298" y="416"/>
                    <a:pt x="1277" y="420"/>
                    <a:pt x="1260" y="429"/>
                  </a:cubicBezTo>
                  <a:cubicBezTo>
                    <a:pt x="1288" y="434"/>
                    <a:pt x="1313" y="441"/>
                    <a:pt x="1338" y="449"/>
                  </a:cubicBezTo>
                  <a:cubicBezTo>
                    <a:pt x="1332" y="434"/>
                    <a:pt x="1323" y="423"/>
                    <a:pt x="1317" y="408"/>
                  </a:cubicBezTo>
                  <a:close/>
                  <a:moveTo>
                    <a:pt x="1216" y="434"/>
                  </a:moveTo>
                  <a:cubicBezTo>
                    <a:pt x="1226" y="433"/>
                    <a:pt x="1237" y="431"/>
                    <a:pt x="1245" y="427"/>
                  </a:cubicBezTo>
                  <a:cubicBezTo>
                    <a:pt x="1232" y="426"/>
                    <a:pt x="1220" y="420"/>
                    <a:pt x="1209" y="421"/>
                  </a:cubicBezTo>
                  <a:cubicBezTo>
                    <a:pt x="1213" y="424"/>
                    <a:pt x="1214" y="430"/>
                    <a:pt x="1216" y="434"/>
                  </a:cubicBezTo>
                  <a:close/>
                  <a:moveTo>
                    <a:pt x="279" y="427"/>
                  </a:moveTo>
                  <a:cubicBezTo>
                    <a:pt x="285" y="431"/>
                    <a:pt x="295" y="431"/>
                    <a:pt x="303" y="433"/>
                  </a:cubicBezTo>
                  <a:cubicBezTo>
                    <a:pt x="303" y="429"/>
                    <a:pt x="305" y="426"/>
                    <a:pt x="305" y="422"/>
                  </a:cubicBezTo>
                  <a:cubicBezTo>
                    <a:pt x="296" y="423"/>
                    <a:pt x="289" y="426"/>
                    <a:pt x="279" y="427"/>
                  </a:cubicBezTo>
                  <a:close/>
                  <a:moveTo>
                    <a:pt x="1218" y="437"/>
                  </a:moveTo>
                  <a:cubicBezTo>
                    <a:pt x="1240" y="486"/>
                    <a:pt x="1259" y="538"/>
                    <a:pt x="1277" y="593"/>
                  </a:cubicBezTo>
                  <a:cubicBezTo>
                    <a:pt x="1275" y="533"/>
                    <a:pt x="1270" y="478"/>
                    <a:pt x="1257" y="430"/>
                  </a:cubicBezTo>
                  <a:cubicBezTo>
                    <a:pt x="1244" y="429"/>
                    <a:pt x="1232" y="435"/>
                    <a:pt x="1218" y="437"/>
                  </a:cubicBezTo>
                  <a:close/>
                  <a:moveTo>
                    <a:pt x="183" y="453"/>
                  </a:moveTo>
                  <a:cubicBezTo>
                    <a:pt x="169" y="514"/>
                    <a:pt x="159" y="583"/>
                    <a:pt x="163" y="659"/>
                  </a:cubicBezTo>
                  <a:cubicBezTo>
                    <a:pt x="171" y="655"/>
                    <a:pt x="179" y="652"/>
                    <a:pt x="188" y="650"/>
                  </a:cubicBezTo>
                  <a:cubicBezTo>
                    <a:pt x="208" y="570"/>
                    <a:pt x="235" y="496"/>
                    <a:pt x="270" y="430"/>
                  </a:cubicBezTo>
                  <a:cubicBezTo>
                    <a:pt x="269" y="430"/>
                    <a:pt x="268" y="430"/>
                    <a:pt x="268" y="430"/>
                  </a:cubicBezTo>
                  <a:cubicBezTo>
                    <a:pt x="239" y="437"/>
                    <a:pt x="210" y="444"/>
                    <a:pt x="183" y="453"/>
                  </a:cubicBezTo>
                  <a:close/>
                  <a:moveTo>
                    <a:pt x="192" y="648"/>
                  </a:moveTo>
                  <a:cubicBezTo>
                    <a:pt x="190" y="649"/>
                    <a:pt x="192" y="650"/>
                    <a:pt x="192" y="648"/>
                  </a:cubicBezTo>
                  <a:moveTo>
                    <a:pt x="192" y="648"/>
                  </a:moveTo>
                  <a:cubicBezTo>
                    <a:pt x="223" y="640"/>
                    <a:pt x="254" y="630"/>
                    <a:pt x="289" y="623"/>
                  </a:cubicBezTo>
                  <a:cubicBezTo>
                    <a:pt x="287" y="555"/>
                    <a:pt x="293" y="494"/>
                    <a:pt x="302" y="436"/>
                  </a:cubicBezTo>
                  <a:cubicBezTo>
                    <a:pt x="292" y="434"/>
                    <a:pt x="283" y="431"/>
                    <a:pt x="272" y="430"/>
                  </a:cubicBezTo>
                  <a:cubicBezTo>
                    <a:pt x="239" y="496"/>
                    <a:pt x="211" y="568"/>
                    <a:pt x="192" y="648"/>
                  </a:cubicBezTo>
                  <a:moveTo>
                    <a:pt x="1275" y="515"/>
                  </a:moveTo>
                  <a:cubicBezTo>
                    <a:pt x="1279" y="557"/>
                    <a:pt x="1276" y="605"/>
                    <a:pt x="1288" y="636"/>
                  </a:cubicBezTo>
                  <a:cubicBezTo>
                    <a:pt x="1316" y="643"/>
                    <a:pt x="1341" y="652"/>
                    <a:pt x="1367" y="660"/>
                  </a:cubicBezTo>
                  <a:cubicBezTo>
                    <a:pt x="1377" y="657"/>
                    <a:pt x="1386" y="652"/>
                    <a:pt x="1397" y="648"/>
                  </a:cubicBezTo>
                  <a:cubicBezTo>
                    <a:pt x="1395" y="622"/>
                    <a:pt x="1398" y="600"/>
                    <a:pt x="1394" y="577"/>
                  </a:cubicBezTo>
                  <a:cubicBezTo>
                    <a:pt x="1392" y="567"/>
                    <a:pt x="1386" y="555"/>
                    <a:pt x="1382" y="545"/>
                  </a:cubicBezTo>
                  <a:cubicBezTo>
                    <a:pt x="1370" y="512"/>
                    <a:pt x="1354" y="481"/>
                    <a:pt x="1340" y="452"/>
                  </a:cubicBezTo>
                  <a:cubicBezTo>
                    <a:pt x="1314" y="444"/>
                    <a:pt x="1288" y="437"/>
                    <a:pt x="1261" y="431"/>
                  </a:cubicBezTo>
                  <a:cubicBezTo>
                    <a:pt x="1266" y="456"/>
                    <a:pt x="1272" y="485"/>
                    <a:pt x="1275" y="515"/>
                  </a:cubicBezTo>
                  <a:close/>
                  <a:moveTo>
                    <a:pt x="305" y="437"/>
                  </a:moveTo>
                  <a:cubicBezTo>
                    <a:pt x="295" y="493"/>
                    <a:pt x="288" y="559"/>
                    <a:pt x="293" y="623"/>
                  </a:cubicBezTo>
                  <a:cubicBezTo>
                    <a:pt x="311" y="617"/>
                    <a:pt x="332" y="615"/>
                    <a:pt x="351" y="610"/>
                  </a:cubicBezTo>
                  <a:cubicBezTo>
                    <a:pt x="364" y="556"/>
                    <a:pt x="379" y="504"/>
                    <a:pt x="397" y="455"/>
                  </a:cubicBezTo>
                  <a:cubicBezTo>
                    <a:pt x="366" y="449"/>
                    <a:pt x="335" y="444"/>
                    <a:pt x="305" y="437"/>
                  </a:cubicBezTo>
                  <a:close/>
                  <a:moveTo>
                    <a:pt x="1126" y="455"/>
                  </a:moveTo>
                  <a:cubicBezTo>
                    <a:pt x="1131" y="501"/>
                    <a:pt x="1133" y="551"/>
                    <a:pt x="1133" y="603"/>
                  </a:cubicBezTo>
                  <a:cubicBezTo>
                    <a:pt x="1182" y="612"/>
                    <a:pt x="1231" y="620"/>
                    <a:pt x="1277" y="633"/>
                  </a:cubicBezTo>
                  <a:cubicBezTo>
                    <a:pt x="1279" y="602"/>
                    <a:pt x="1270" y="583"/>
                    <a:pt x="1263" y="561"/>
                  </a:cubicBezTo>
                  <a:cubicBezTo>
                    <a:pt x="1248" y="517"/>
                    <a:pt x="1234" y="477"/>
                    <a:pt x="1215" y="438"/>
                  </a:cubicBezTo>
                  <a:cubicBezTo>
                    <a:pt x="1214" y="438"/>
                    <a:pt x="1214" y="438"/>
                    <a:pt x="1213" y="438"/>
                  </a:cubicBezTo>
                  <a:cubicBezTo>
                    <a:pt x="1185" y="445"/>
                    <a:pt x="1156" y="450"/>
                    <a:pt x="1126" y="455"/>
                  </a:cubicBezTo>
                  <a:close/>
                  <a:moveTo>
                    <a:pt x="179" y="454"/>
                  </a:moveTo>
                  <a:cubicBezTo>
                    <a:pt x="168" y="457"/>
                    <a:pt x="158" y="461"/>
                    <a:pt x="147" y="465"/>
                  </a:cubicBezTo>
                  <a:cubicBezTo>
                    <a:pt x="123" y="516"/>
                    <a:pt x="101" y="568"/>
                    <a:pt x="85" y="627"/>
                  </a:cubicBezTo>
                  <a:cubicBezTo>
                    <a:pt x="108" y="640"/>
                    <a:pt x="131" y="652"/>
                    <a:pt x="159" y="660"/>
                  </a:cubicBezTo>
                  <a:cubicBezTo>
                    <a:pt x="157" y="583"/>
                    <a:pt x="168" y="513"/>
                    <a:pt x="179" y="454"/>
                  </a:cubicBezTo>
                  <a:close/>
                  <a:moveTo>
                    <a:pt x="1392" y="564"/>
                  </a:moveTo>
                  <a:cubicBezTo>
                    <a:pt x="1388" y="528"/>
                    <a:pt x="1381" y="495"/>
                    <a:pt x="1374" y="463"/>
                  </a:cubicBezTo>
                  <a:cubicBezTo>
                    <a:pt x="1363" y="461"/>
                    <a:pt x="1354" y="457"/>
                    <a:pt x="1345" y="454"/>
                  </a:cubicBezTo>
                  <a:cubicBezTo>
                    <a:pt x="1362" y="489"/>
                    <a:pt x="1378" y="525"/>
                    <a:pt x="1392" y="564"/>
                  </a:cubicBezTo>
                  <a:close/>
                  <a:moveTo>
                    <a:pt x="401" y="455"/>
                  </a:moveTo>
                  <a:cubicBezTo>
                    <a:pt x="382" y="503"/>
                    <a:pt x="367" y="556"/>
                    <a:pt x="354" y="610"/>
                  </a:cubicBezTo>
                  <a:cubicBezTo>
                    <a:pt x="383" y="605"/>
                    <a:pt x="412" y="600"/>
                    <a:pt x="442" y="597"/>
                  </a:cubicBezTo>
                  <a:cubicBezTo>
                    <a:pt x="442" y="550"/>
                    <a:pt x="443" y="504"/>
                    <a:pt x="447" y="461"/>
                  </a:cubicBezTo>
                  <a:cubicBezTo>
                    <a:pt x="432" y="459"/>
                    <a:pt x="415" y="458"/>
                    <a:pt x="401" y="455"/>
                  </a:cubicBezTo>
                  <a:close/>
                  <a:moveTo>
                    <a:pt x="1080" y="461"/>
                  </a:moveTo>
                  <a:cubicBezTo>
                    <a:pt x="1093" y="507"/>
                    <a:pt x="1106" y="553"/>
                    <a:pt x="1116" y="601"/>
                  </a:cubicBezTo>
                  <a:cubicBezTo>
                    <a:pt x="1121" y="602"/>
                    <a:pt x="1125" y="602"/>
                    <a:pt x="1130" y="603"/>
                  </a:cubicBezTo>
                  <a:cubicBezTo>
                    <a:pt x="1130" y="551"/>
                    <a:pt x="1129" y="501"/>
                    <a:pt x="1123" y="455"/>
                  </a:cubicBezTo>
                  <a:cubicBezTo>
                    <a:pt x="1108" y="457"/>
                    <a:pt x="1094" y="459"/>
                    <a:pt x="1080" y="461"/>
                  </a:cubicBezTo>
                  <a:close/>
                  <a:moveTo>
                    <a:pt x="445" y="596"/>
                  </a:moveTo>
                  <a:cubicBezTo>
                    <a:pt x="475" y="592"/>
                    <a:pt x="505" y="589"/>
                    <a:pt x="535" y="586"/>
                  </a:cubicBezTo>
                  <a:cubicBezTo>
                    <a:pt x="542" y="548"/>
                    <a:pt x="548" y="509"/>
                    <a:pt x="556" y="472"/>
                  </a:cubicBezTo>
                  <a:cubicBezTo>
                    <a:pt x="519" y="469"/>
                    <a:pt x="483" y="466"/>
                    <a:pt x="449" y="461"/>
                  </a:cubicBezTo>
                  <a:cubicBezTo>
                    <a:pt x="446" y="504"/>
                    <a:pt x="444" y="549"/>
                    <a:pt x="445" y="596"/>
                  </a:cubicBezTo>
                  <a:close/>
                  <a:moveTo>
                    <a:pt x="965" y="472"/>
                  </a:moveTo>
                  <a:cubicBezTo>
                    <a:pt x="967" y="507"/>
                    <a:pt x="966" y="546"/>
                    <a:pt x="966" y="584"/>
                  </a:cubicBezTo>
                  <a:cubicBezTo>
                    <a:pt x="1016" y="589"/>
                    <a:pt x="1065" y="594"/>
                    <a:pt x="1113" y="600"/>
                  </a:cubicBezTo>
                  <a:cubicBezTo>
                    <a:pt x="1102" y="553"/>
                    <a:pt x="1092" y="503"/>
                    <a:pt x="1075" y="461"/>
                  </a:cubicBezTo>
                  <a:cubicBezTo>
                    <a:pt x="1039" y="466"/>
                    <a:pt x="1003" y="470"/>
                    <a:pt x="965" y="472"/>
                  </a:cubicBezTo>
                  <a:close/>
                  <a:moveTo>
                    <a:pt x="1388" y="521"/>
                  </a:moveTo>
                  <a:cubicBezTo>
                    <a:pt x="1391" y="540"/>
                    <a:pt x="1392" y="559"/>
                    <a:pt x="1396" y="577"/>
                  </a:cubicBezTo>
                  <a:cubicBezTo>
                    <a:pt x="1400" y="600"/>
                    <a:pt x="1412" y="620"/>
                    <a:pt x="1416" y="640"/>
                  </a:cubicBezTo>
                  <a:cubicBezTo>
                    <a:pt x="1437" y="628"/>
                    <a:pt x="1459" y="617"/>
                    <a:pt x="1473" y="599"/>
                  </a:cubicBezTo>
                  <a:cubicBezTo>
                    <a:pt x="1470" y="557"/>
                    <a:pt x="1454" y="529"/>
                    <a:pt x="1442" y="496"/>
                  </a:cubicBezTo>
                  <a:cubicBezTo>
                    <a:pt x="1421" y="484"/>
                    <a:pt x="1400" y="473"/>
                    <a:pt x="1376" y="465"/>
                  </a:cubicBezTo>
                  <a:cubicBezTo>
                    <a:pt x="1381" y="483"/>
                    <a:pt x="1385" y="502"/>
                    <a:pt x="1388" y="521"/>
                  </a:cubicBezTo>
                  <a:close/>
                  <a:moveTo>
                    <a:pt x="91" y="491"/>
                  </a:moveTo>
                  <a:cubicBezTo>
                    <a:pt x="82" y="531"/>
                    <a:pt x="72" y="570"/>
                    <a:pt x="69" y="616"/>
                  </a:cubicBezTo>
                  <a:cubicBezTo>
                    <a:pt x="73" y="619"/>
                    <a:pt x="78" y="623"/>
                    <a:pt x="83" y="625"/>
                  </a:cubicBezTo>
                  <a:cubicBezTo>
                    <a:pt x="98" y="568"/>
                    <a:pt x="121" y="515"/>
                    <a:pt x="142" y="467"/>
                  </a:cubicBezTo>
                  <a:cubicBezTo>
                    <a:pt x="124" y="474"/>
                    <a:pt x="107" y="482"/>
                    <a:pt x="91" y="491"/>
                  </a:cubicBezTo>
                  <a:close/>
                  <a:moveTo>
                    <a:pt x="558" y="472"/>
                  </a:moveTo>
                  <a:cubicBezTo>
                    <a:pt x="551" y="509"/>
                    <a:pt x="545" y="548"/>
                    <a:pt x="538" y="586"/>
                  </a:cubicBezTo>
                  <a:cubicBezTo>
                    <a:pt x="562" y="584"/>
                    <a:pt x="586" y="582"/>
                    <a:pt x="611" y="581"/>
                  </a:cubicBezTo>
                  <a:cubicBezTo>
                    <a:pt x="611" y="545"/>
                    <a:pt x="613" y="511"/>
                    <a:pt x="612" y="476"/>
                  </a:cubicBezTo>
                  <a:cubicBezTo>
                    <a:pt x="594" y="474"/>
                    <a:pt x="576" y="474"/>
                    <a:pt x="558" y="472"/>
                  </a:cubicBezTo>
                  <a:close/>
                  <a:moveTo>
                    <a:pt x="915" y="476"/>
                  </a:moveTo>
                  <a:cubicBezTo>
                    <a:pt x="919" y="511"/>
                    <a:pt x="925" y="546"/>
                    <a:pt x="928" y="582"/>
                  </a:cubicBezTo>
                  <a:cubicBezTo>
                    <a:pt x="941" y="582"/>
                    <a:pt x="952" y="584"/>
                    <a:pt x="965" y="584"/>
                  </a:cubicBezTo>
                  <a:cubicBezTo>
                    <a:pt x="965" y="546"/>
                    <a:pt x="963" y="510"/>
                    <a:pt x="963" y="473"/>
                  </a:cubicBezTo>
                  <a:cubicBezTo>
                    <a:pt x="946" y="473"/>
                    <a:pt x="930" y="474"/>
                    <a:pt x="915" y="476"/>
                  </a:cubicBezTo>
                  <a:close/>
                  <a:moveTo>
                    <a:pt x="617" y="476"/>
                  </a:moveTo>
                  <a:cubicBezTo>
                    <a:pt x="614" y="508"/>
                    <a:pt x="615" y="545"/>
                    <a:pt x="615" y="580"/>
                  </a:cubicBezTo>
                  <a:cubicBezTo>
                    <a:pt x="653" y="579"/>
                    <a:pt x="691" y="577"/>
                    <a:pt x="729" y="576"/>
                  </a:cubicBezTo>
                  <a:cubicBezTo>
                    <a:pt x="731" y="545"/>
                    <a:pt x="731" y="511"/>
                    <a:pt x="732" y="479"/>
                  </a:cubicBezTo>
                  <a:cubicBezTo>
                    <a:pt x="693" y="479"/>
                    <a:pt x="654" y="478"/>
                    <a:pt x="617" y="476"/>
                  </a:cubicBezTo>
                  <a:close/>
                  <a:moveTo>
                    <a:pt x="791" y="479"/>
                  </a:moveTo>
                  <a:cubicBezTo>
                    <a:pt x="791" y="513"/>
                    <a:pt x="791" y="544"/>
                    <a:pt x="791" y="576"/>
                  </a:cubicBezTo>
                  <a:cubicBezTo>
                    <a:pt x="836" y="577"/>
                    <a:pt x="881" y="579"/>
                    <a:pt x="924" y="581"/>
                  </a:cubicBezTo>
                  <a:cubicBezTo>
                    <a:pt x="920" y="546"/>
                    <a:pt x="915" y="511"/>
                    <a:pt x="911" y="476"/>
                  </a:cubicBezTo>
                  <a:cubicBezTo>
                    <a:pt x="872" y="478"/>
                    <a:pt x="831" y="479"/>
                    <a:pt x="791" y="479"/>
                  </a:cubicBezTo>
                  <a:close/>
                  <a:moveTo>
                    <a:pt x="736" y="479"/>
                  </a:moveTo>
                  <a:cubicBezTo>
                    <a:pt x="732" y="509"/>
                    <a:pt x="734" y="545"/>
                    <a:pt x="732" y="576"/>
                  </a:cubicBezTo>
                  <a:cubicBezTo>
                    <a:pt x="751" y="576"/>
                    <a:pt x="770" y="576"/>
                    <a:pt x="789" y="576"/>
                  </a:cubicBezTo>
                  <a:cubicBezTo>
                    <a:pt x="789" y="544"/>
                    <a:pt x="789" y="512"/>
                    <a:pt x="789" y="479"/>
                  </a:cubicBezTo>
                  <a:cubicBezTo>
                    <a:pt x="771" y="479"/>
                    <a:pt x="754" y="479"/>
                    <a:pt x="736" y="479"/>
                  </a:cubicBezTo>
                  <a:close/>
                  <a:moveTo>
                    <a:pt x="60" y="512"/>
                  </a:moveTo>
                  <a:cubicBezTo>
                    <a:pt x="53" y="535"/>
                    <a:pt x="44" y="556"/>
                    <a:pt x="37" y="580"/>
                  </a:cubicBezTo>
                  <a:cubicBezTo>
                    <a:pt x="45" y="593"/>
                    <a:pt x="53" y="606"/>
                    <a:pt x="67" y="613"/>
                  </a:cubicBezTo>
                  <a:cubicBezTo>
                    <a:pt x="69" y="569"/>
                    <a:pt x="81" y="529"/>
                    <a:pt x="87" y="493"/>
                  </a:cubicBezTo>
                  <a:cubicBezTo>
                    <a:pt x="78" y="499"/>
                    <a:pt x="69" y="505"/>
                    <a:pt x="60" y="512"/>
                  </a:cubicBezTo>
                  <a:close/>
                  <a:moveTo>
                    <a:pt x="1462" y="539"/>
                  </a:moveTo>
                  <a:cubicBezTo>
                    <a:pt x="1461" y="543"/>
                    <a:pt x="1465" y="539"/>
                    <a:pt x="1462" y="539"/>
                  </a:cubicBezTo>
                  <a:moveTo>
                    <a:pt x="1462" y="539"/>
                  </a:moveTo>
                  <a:cubicBezTo>
                    <a:pt x="1458" y="526"/>
                    <a:pt x="1458" y="502"/>
                    <a:pt x="1446" y="501"/>
                  </a:cubicBezTo>
                  <a:cubicBezTo>
                    <a:pt x="1452" y="512"/>
                    <a:pt x="1456" y="526"/>
                    <a:pt x="1462" y="539"/>
                  </a:cubicBezTo>
                  <a:moveTo>
                    <a:pt x="1480" y="592"/>
                  </a:moveTo>
                  <a:cubicBezTo>
                    <a:pt x="1504" y="563"/>
                    <a:pt x="1482" y="521"/>
                    <a:pt x="1457" y="507"/>
                  </a:cubicBezTo>
                  <a:cubicBezTo>
                    <a:pt x="1465" y="535"/>
                    <a:pt x="1469" y="567"/>
                    <a:pt x="1480" y="592"/>
                  </a:cubicBezTo>
                  <a:close/>
                  <a:moveTo>
                    <a:pt x="36" y="575"/>
                  </a:moveTo>
                  <a:cubicBezTo>
                    <a:pt x="40" y="555"/>
                    <a:pt x="51" y="536"/>
                    <a:pt x="54" y="517"/>
                  </a:cubicBezTo>
                  <a:cubicBezTo>
                    <a:pt x="42" y="529"/>
                    <a:pt x="28" y="553"/>
                    <a:pt x="36" y="575"/>
                  </a:cubicBezTo>
                  <a:close/>
                  <a:moveTo>
                    <a:pt x="1463" y="544"/>
                  </a:moveTo>
                  <a:cubicBezTo>
                    <a:pt x="1462" y="543"/>
                    <a:pt x="1463" y="544"/>
                    <a:pt x="1463" y="544"/>
                  </a:cubicBezTo>
                  <a:close/>
                  <a:moveTo>
                    <a:pt x="1480" y="597"/>
                  </a:moveTo>
                  <a:cubicBezTo>
                    <a:pt x="1494" y="642"/>
                    <a:pt x="1503" y="692"/>
                    <a:pt x="1508" y="747"/>
                  </a:cubicBezTo>
                  <a:cubicBezTo>
                    <a:pt x="1512" y="753"/>
                    <a:pt x="1516" y="760"/>
                    <a:pt x="1519" y="767"/>
                  </a:cubicBezTo>
                  <a:cubicBezTo>
                    <a:pt x="1521" y="690"/>
                    <a:pt x="1511" y="622"/>
                    <a:pt x="1494" y="563"/>
                  </a:cubicBezTo>
                  <a:cubicBezTo>
                    <a:pt x="1493" y="578"/>
                    <a:pt x="1486" y="587"/>
                    <a:pt x="1480" y="597"/>
                  </a:cubicBezTo>
                  <a:close/>
                  <a:moveTo>
                    <a:pt x="17" y="654"/>
                  </a:moveTo>
                  <a:cubicBezTo>
                    <a:pt x="21" y="628"/>
                    <a:pt x="28" y="604"/>
                    <a:pt x="34" y="580"/>
                  </a:cubicBezTo>
                  <a:cubicBezTo>
                    <a:pt x="33" y="577"/>
                    <a:pt x="32" y="573"/>
                    <a:pt x="30" y="570"/>
                  </a:cubicBezTo>
                  <a:cubicBezTo>
                    <a:pt x="26" y="597"/>
                    <a:pt x="18" y="626"/>
                    <a:pt x="17" y="654"/>
                  </a:cubicBezTo>
                  <a:close/>
                  <a:moveTo>
                    <a:pt x="615" y="583"/>
                  </a:moveTo>
                  <a:cubicBezTo>
                    <a:pt x="616" y="635"/>
                    <a:pt x="617" y="686"/>
                    <a:pt x="620" y="736"/>
                  </a:cubicBezTo>
                  <a:cubicBezTo>
                    <a:pt x="655" y="737"/>
                    <a:pt x="690" y="739"/>
                    <a:pt x="726" y="739"/>
                  </a:cubicBezTo>
                  <a:cubicBezTo>
                    <a:pt x="728" y="686"/>
                    <a:pt x="729" y="633"/>
                    <a:pt x="729" y="579"/>
                  </a:cubicBezTo>
                  <a:cubicBezTo>
                    <a:pt x="690" y="580"/>
                    <a:pt x="652" y="581"/>
                    <a:pt x="615" y="583"/>
                  </a:cubicBezTo>
                  <a:close/>
                  <a:moveTo>
                    <a:pt x="729" y="739"/>
                  </a:moveTo>
                  <a:cubicBezTo>
                    <a:pt x="750" y="738"/>
                    <a:pt x="769" y="740"/>
                    <a:pt x="788" y="739"/>
                  </a:cubicBezTo>
                  <a:cubicBezTo>
                    <a:pt x="788" y="685"/>
                    <a:pt x="790" y="633"/>
                    <a:pt x="789" y="579"/>
                  </a:cubicBezTo>
                  <a:cubicBezTo>
                    <a:pt x="770" y="579"/>
                    <a:pt x="752" y="579"/>
                    <a:pt x="733" y="579"/>
                  </a:cubicBezTo>
                  <a:cubicBezTo>
                    <a:pt x="730" y="630"/>
                    <a:pt x="731" y="686"/>
                    <a:pt x="729" y="739"/>
                  </a:cubicBezTo>
                  <a:close/>
                  <a:moveTo>
                    <a:pt x="791" y="582"/>
                  </a:moveTo>
                  <a:cubicBezTo>
                    <a:pt x="791" y="634"/>
                    <a:pt x="791" y="687"/>
                    <a:pt x="791" y="739"/>
                  </a:cubicBezTo>
                  <a:cubicBezTo>
                    <a:pt x="842" y="739"/>
                    <a:pt x="890" y="736"/>
                    <a:pt x="938" y="734"/>
                  </a:cubicBezTo>
                  <a:cubicBezTo>
                    <a:pt x="934" y="683"/>
                    <a:pt x="930" y="633"/>
                    <a:pt x="924" y="584"/>
                  </a:cubicBezTo>
                  <a:cubicBezTo>
                    <a:pt x="881" y="581"/>
                    <a:pt x="837" y="580"/>
                    <a:pt x="792" y="579"/>
                  </a:cubicBezTo>
                  <a:cubicBezTo>
                    <a:pt x="791" y="579"/>
                    <a:pt x="791" y="581"/>
                    <a:pt x="791" y="582"/>
                  </a:cubicBezTo>
                  <a:close/>
                  <a:moveTo>
                    <a:pt x="538" y="588"/>
                  </a:moveTo>
                  <a:cubicBezTo>
                    <a:pt x="531" y="634"/>
                    <a:pt x="526" y="681"/>
                    <a:pt x="521" y="729"/>
                  </a:cubicBezTo>
                  <a:cubicBezTo>
                    <a:pt x="552" y="732"/>
                    <a:pt x="584" y="734"/>
                    <a:pt x="616" y="736"/>
                  </a:cubicBezTo>
                  <a:cubicBezTo>
                    <a:pt x="612" y="686"/>
                    <a:pt x="615" y="630"/>
                    <a:pt x="609" y="583"/>
                  </a:cubicBezTo>
                  <a:cubicBezTo>
                    <a:pt x="586" y="585"/>
                    <a:pt x="562" y="587"/>
                    <a:pt x="538" y="588"/>
                  </a:cubicBezTo>
                  <a:close/>
                  <a:moveTo>
                    <a:pt x="929" y="584"/>
                  </a:moveTo>
                  <a:cubicBezTo>
                    <a:pt x="933" y="634"/>
                    <a:pt x="939" y="682"/>
                    <a:pt x="942" y="734"/>
                  </a:cubicBezTo>
                  <a:cubicBezTo>
                    <a:pt x="946" y="733"/>
                    <a:pt x="953" y="733"/>
                    <a:pt x="959" y="733"/>
                  </a:cubicBezTo>
                  <a:cubicBezTo>
                    <a:pt x="962" y="685"/>
                    <a:pt x="963" y="636"/>
                    <a:pt x="965" y="587"/>
                  </a:cubicBezTo>
                  <a:cubicBezTo>
                    <a:pt x="953" y="585"/>
                    <a:pt x="941" y="585"/>
                    <a:pt x="929" y="584"/>
                  </a:cubicBezTo>
                  <a:close/>
                  <a:moveTo>
                    <a:pt x="13" y="752"/>
                  </a:moveTo>
                  <a:cubicBezTo>
                    <a:pt x="25" y="732"/>
                    <a:pt x="46" y="719"/>
                    <a:pt x="63" y="704"/>
                  </a:cubicBezTo>
                  <a:cubicBezTo>
                    <a:pt x="63" y="674"/>
                    <a:pt x="63" y="645"/>
                    <a:pt x="66" y="618"/>
                  </a:cubicBezTo>
                  <a:cubicBezTo>
                    <a:pt x="54" y="609"/>
                    <a:pt x="45" y="597"/>
                    <a:pt x="35" y="585"/>
                  </a:cubicBezTo>
                  <a:cubicBezTo>
                    <a:pt x="23" y="635"/>
                    <a:pt x="7" y="690"/>
                    <a:pt x="13" y="752"/>
                  </a:cubicBezTo>
                  <a:close/>
                  <a:moveTo>
                    <a:pt x="967" y="587"/>
                  </a:moveTo>
                  <a:cubicBezTo>
                    <a:pt x="965" y="635"/>
                    <a:pt x="965" y="686"/>
                    <a:pt x="961" y="732"/>
                  </a:cubicBezTo>
                  <a:cubicBezTo>
                    <a:pt x="1017" y="729"/>
                    <a:pt x="1071" y="723"/>
                    <a:pt x="1123" y="716"/>
                  </a:cubicBezTo>
                  <a:cubicBezTo>
                    <a:pt x="1132" y="675"/>
                    <a:pt x="1121" y="639"/>
                    <a:pt x="1114" y="603"/>
                  </a:cubicBezTo>
                  <a:cubicBezTo>
                    <a:pt x="1067" y="597"/>
                    <a:pt x="1018" y="591"/>
                    <a:pt x="967" y="587"/>
                  </a:cubicBezTo>
                  <a:close/>
                  <a:moveTo>
                    <a:pt x="1476" y="597"/>
                  </a:moveTo>
                  <a:cubicBezTo>
                    <a:pt x="1478" y="594"/>
                    <a:pt x="1476" y="589"/>
                    <a:pt x="1474" y="587"/>
                  </a:cubicBezTo>
                  <a:cubicBezTo>
                    <a:pt x="1475" y="590"/>
                    <a:pt x="1475" y="594"/>
                    <a:pt x="1476" y="597"/>
                  </a:cubicBezTo>
                  <a:close/>
                  <a:moveTo>
                    <a:pt x="445" y="599"/>
                  </a:moveTo>
                  <a:cubicBezTo>
                    <a:pt x="446" y="641"/>
                    <a:pt x="448" y="683"/>
                    <a:pt x="452" y="722"/>
                  </a:cubicBezTo>
                  <a:cubicBezTo>
                    <a:pt x="474" y="725"/>
                    <a:pt x="496" y="727"/>
                    <a:pt x="518" y="729"/>
                  </a:cubicBezTo>
                  <a:cubicBezTo>
                    <a:pt x="523" y="682"/>
                    <a:pt x="528" y="634"/>
                    <a:pt x="535" y="589"/>
                  </a:cubicBezTo>
                  <a:cubicBezTo>
                    <a:pt x="504" y="591"/>
                    <a:pt x="475" y="595"/>
                    <a:pt x="445" y="599"/>
                  </a:cubicBezTo>
                  <a:close/>
                  <a:moveTo>
                    <a:pt x="1398" y="592"/>
                  </a:moveTo>
                  <a:cubicBezTo>
                    <a:pt x="1398" y="610"/>
                    <a:pt x="1399" y="628"/>
                    <a:pt x="1399" y="647"/>
                  </a:cubicBezTo>
                  <a:cubicBezTo>
                    <a:pt x="1404" y="644"/>
                    <a:pt x="1410" y="644"/>
                    <a:pt x="1412" y="640"/>
                  </a:cubicBezTo>
                  <a:cubicBezTo>
                    <a:pt x="1407" y="624"/>
                    <a:pt x="1403" y="607"/>
                    <a:pt x="1398" y="592"/>
                  </a:cubicBezTo>
                  <a:moveTo>
                    <a:pt x="1398" y="592"/>
                  </a:moveTo>
                  <a:cubicBezTo>
                    <a:pt x="1399" y="587"/>
                    <a:pt x="1395" y="591"/>
                    <a:pt x="1398" y="592"/>
                  </a:cubicBezTo>
                  <a:moveTo>
                    <a:pt x="354" y="612"/>
                  </a:moveTo>
                  <a:cubicBezTo>
                    <a:pt x="346" y="641"/>
                    <a:pt x="341" y="673"/>
                    <a:pt x="335" y="705"/>
                  </a:cubicBezTo>
                  <a:cubicBezTo>
                    <a:pt x="372" y="712"/>
                    <a:pt x="409" y="718"/>
                    <a:pt x="449" y="721"/>
                  </a:cubicBezTo>
                  <a:cubicBezTo>
                    <a:pt x="445" y="682"/>
                    <a:pt x="445" y="639"/>
                    <a:pt x="441" y="599"/>
                  </a:cubicBezTo>
                  <a:cubicBezTo>
                    <a:pt x="412" y="603"/>
                    <a:pt x="383" y="607"/>
                    <a:pt x="354" y="612"/>
                  </a:cubicBezTo>
                  <a:close/>
                  <a:moveTo>
                    <a:pt x="1483" y="721"/>
                  </a:moveTo>
                  <a:cubicBezTo>
                    <a:pt x="1487" y="724"/>
                    <a:pt x="1490" y="729"/>
                    <a:pt x="1494" y="733"/>
                  </a:cubicBezTo>
                  <a:cubicBezTo>
                    <a:pt x="1498" y="736"/>
                    <a:pt x="1504" y="743"/>
                    <a:pt x="1505" y="742"/>
                  </a:cubicBezTo>
                  <a:cubicBezTo>
                    <a:pt x="1499" y="690"/>
                    <a:pt x="1492" y="641"/>
                    <a:pt x="1477" y="599"/>
                  </a:cubicBezTo>
                  <a:cubicBezTo>
                    <a:pt x="1480" y="635"/>
                    <a:pt x="1484" y="678"/>
                    <a:pt x="1483" y="721"/>
                  </a:cubicBezTo>
                  <a:close/>
                  <a:moveTo>
                    <a:pt x="1416" y="642"/>
                  </a:moveTo>
                  <a:cubicBezTo>
                    <a:pt x="1419" y="657"/>
                    <a:pt x="1423" y="671"/>
                    <a:pt x="1425" y="686"/>
                  </a:cubicBezTo>
                  <a:cubicBezTo>
                    <a:pt x="1441" y="692"/>
                    <a:pt x="1456" y="703"/>
                    <a:pt x="1468" y="711"/>
                  </a:cubicBezTo>
                  <a:cubicBezTo>
                    <a:pt x="1472" y="714"/>
                    <a:pt x="1478" y="718"/>
                    <a:pt x="1480" y="718"/>
                  </a:cubicBezTo>
                  <a:cubicBezTo>
                    <a:pt x="1480" y="677"/>
                    <a:pt x="1480" y="637"/>
                    <a:pt x="1473" y="603"/>
                  </a:cubicBezTo>
                  <a:cubicBezTo>
                    <a:pt x="1457" y="619"/>
                    <a:pt x="1438" y="632"/>
                    <a:pt x="1416" y="642"/>
                  </a:cubicBezTo>
                  <a:close/>
                  <a:moveTo>
                    <a:pt x="1128" y="658"/>
                  </a:moveTo>
                  <a:cubicBezTo>
                    <a:pt x="1128" y="640"/>
                    <a:pt x="1129" y="623"/>
                    <a:pt x="1130" y="605"/>
                  </a:cubicBezTo>
                  <a:cubicBezTo>
                    <a:pt x="1124" y="606"/>
                    <a:pt x="1122" y="604"/>
                    <a:pt x="1117" y="604"/>
                  </a:cubicBezTo>
                  <a:cubicBezTo>
                    <a:pt x="1120" y="623"/>
                    <a:pt x="1124" y="640"/>
                    <a:pt x="1128" y="658"/>
                  </a:cubicBezTo>
                  <a:close/>
                  <a:moveTo>
                    <a:pt x="1134" y="606"/>
                  </a:moveTo>
                  <a:cubicBezTo>
                    <a:pt x="1132" y="607"/>
                    <a:pt x="1132" y="607"/>
                    <a:pt x="1132" y="609"/>
                  </a:cubicBezTo>
                  <a:cubicBezTo>
                    <a:pt x="1131" y="648"/>
                    <a:pt x="1128" y="682"/>
                    <a:pt x="1136" y="714"/>
                  </a:cubicBezTo>
                  <a:cubicBezTo>
                    <a:pt x="1184" y="707"/>
                    <a:pt x="1230" y="698"/>
                    <a:pt x="1274" y="688"/>
                  </a:cubicBezTo>
                  <a:cubicBezTo>
                    <a:pt x="1276" y="671"/>
                    <a:pt x="1276" y="653"/>
                    <a:pt x="1277" y="635"/>
                  </a:cubicBezTo>
                  <a:cubicBezTo>
                    <a:pt x="1230" y="624"/>
                    <a:pt x="1183" y="614"/>
                    <a:pt x="1134" y="606"/>
                  </a:cubicBezTo>
                  <a:close/>
                  <a:moveTo>
                    <a:pt x="349" y="613"/>
                  </a:moveTo>
                  <a:cubicBezTo>
                    <a:pt x="330" y="617"/>
                    <a:pt x="311" y="621"/>
                    <a:pt x="292" y="624"/>
                  </a:cubicBezTo>
                  <a:cubicBezTo>
                    <a:pt x="292" y="650"/>
                    <a:pt x="293" y="674"/>
                    <a:pt x="295" y="697"/>
                  </a:cubicBezTo>
                  <a:cubicBezTo>
                    <a:pt x="307" y="700"/>
                    <a:pt x="319" y="703"/>
                    <a:pt x="332" y="704"/>
                  </a:cubicBezTo>
                  <a:cubicBezTo>
                    <a:pt x="337" y="674"/>
                    <a:pt x="345" y="641"/>
                    <a:pt x="349" y="613"/>
                  </a:cubicBezTo>
                  <a:close/>
                  <a:moveTo>
                    <a:pt x="1279" y="634"/>
                  </a:moveTo>
                  <a:cubicBezTo>
                    <a:pt x="1282" y="634"/>
                    <a:pt x="1283" y="634"/>
                    <a:pt x="1284" y="635"/>
                  </a:cubicBezTo>
                  <a:cubicBezTo>
                    <a:pt x="1283" y="628"/>
                    <a:pt x="1282" y="622"/>
                    <a:pt x="1279" y="617"/>
                  </a:cubicBezTo>
                  <a:cubicBezTo>
                    <a:pt x="1279" y="623"/>
                    <a:pt x="1279" y="628"/>
                    <a:pt x="1279" y="634"/>
                  </a:cubicBezTo>
                  <a:close/>
                  <a:moveTo>
                    <a:pt x="67" y="699"/>
                  </a:moveTo>
                  <a:cubicBezTo>
                    <a:pt x="70" y="674"/>
                    <a:pt x="76" y="651"/>
                    <a:pt x="82" y="628"/>
                  </a:cubicBezTo>
                  <a:cubicBezTo>
                    <a:pt x="77" y="626"/>
                    <a:pt x="74" y="621"/>
                    <a:pt x="68" y="620"/>
                  </a:cubicBezTo>
                  <a:cubicBezTo>
                    <a:pt x="67" y="645"/>
                    <a:pt x="64" y="674"/>
                    <a:pt x="67" y="699"/>
                  </a:cubicBezTo>
                  <a:close/>
                  <a:moveTo>
                    <a:pt x="288" y="625"/>
                  </a:moveTo>
                  <a:cubicBezTo>
                    <a:pt x="255" y="634"/>
                    <a:pt x="221" y="642"/>
                    <a:pt x="190" y="652"/>
                  </a:cubicBezTo>
                  <a:cubicBezTo>
                    <a:pt x="189" y="659"/>
                    <a:pt x="188" y="664"/>
                    <a:pt x="186" y="670"/>
                  </a:cubicBezTo>
                  <a:cubicBezTo>
                    <a:pt x="220" y="680"/>
                    <a:pt x="255" y="690"/>
                    <a:pt x="293" y="696"/>
                  </a:cubicBezTo>
                  <a:cubicBezTo>
                    <a:pt x="290" y="673"/>
                    <a:pt x="291" y="648"/>
                    <a:pt x="288" y="625"/>
                  </a:cubicBezTo>
                  <a:close/>
                  <a:moveTo>
                    <a:pt x="69" y="701"/>
                  </a:moveTo>
                  <a:cubicBezTo>
                    <a:pt x="95" y="687"/>
                    <a:pt x="122" y="673"/>
                    <a:pt x="152" y="663"/>
                  </a:cubicBezTo>
                  <a:cubicBezTo>
                    <a:pt x="130" y="651"/>
                    <a:pt x="104" y="643"/>
                    <a:pt x="84" y="629"/>
                  </a:cubicBezTo>
                  <a:cubicBezTo>
                    <a:pt x="79" y="653"/>
                    <a:pt x="73" y="676"/>
                    <a:pt x="69" y="701"/>
                  </a:cubicBezTo>
                  <a:close/>
                  <a:moveTo>
                    <a:pt x="1277" y="687"/>
                  </a:moveTo>
                  <a:cubicBezTo>
                    <a:pt x="1283" y="685"/>
                    <a:pt x="1289" y="684"/>
                    <a:pt x="1296" y="682"/>
                  </a:cubicBezTo>
                  <a:cubicBezTo>
                    <a:pt x="1292" y="667"/>
                    <a:pt x="1290" y="652"/>
                    <a:pt x="1285" y="638"/>
                  </a:cubicBezTo>
                  <a:cubicBezTo>
                    <a:pt x="1284" y="637"/>
                    <a:pt x="1281" y="637"/>
                    <a:pt x="1279" y="636"/>
                  </a:cubicBezTo>
                  <a:cubicBezTo>
                    <a:pt x="1278" y="652"/>
                    <a:pt x="1278" y="670"/>
                    <a:pt x="1277" y="687"/>
                  </a:cubicBezTo>
                  <a:close/>
                  <a:moveTo>
                    <a:pt x="1298" y="681"/>
                  </a:moveTo>
                  <a:cubicBezTo>
                    <a:pt x="1320" y="675"/>
                    <a:pt x="1342" y="670"/>
                    <a:pt x="1362" y="661"/>
                  </a:cubicBezTo>
                  <a:cubicBezTo>
                    <a:pt x="1338" y="654"/>
                    <a:pt x="1315" y="645"/>
                    <a:pt x="1289" y="639"/>
                  </a:cubicBezTo>
                  <a:cubicBezTo>
                    <a:pt x="1291" y="653"/>
                    <a:pt x="1296" y="666"/>
                    <a:pt x="1298" y="681"/>
                  </a:cubicBezTo>
                  <a:close/>
                  <a:moveTo>
                    <a:pt x="1399" y="649"/>
                  </a:moveTo>
                  <a:cubicBezTo>
                    <a:pt x="1399" y="657"/>
                    <a:pt x="1399" y="665"/>
                    <a:pt x="1399" y="673"/>
                  </a:cubicBezTo>
                  <a:cubicBezTo>
                    <a:pt x="1407" y="677"/>
                    <a:pt x="1415" y="680"/>
                    <a:pt x="1422" y="684"/>
                  </a:cubicBezTo>
                  <a:cubicBezTo>
                    <a:pt x="1419" y="671"/>
                    <a:pt x="1418" y="655"/>
                    <a:pt x="1412" y="644"/>
                  </a:cubicBezTo>
                  <a:cubicBezTo>
                    <a:pt x="1409" y="646"/>
                    <a:pt x="1404" y="648"/>
                    <a:pt x="1399" y="649"/>
                  </a:cubicBezTo>
                  <a:close/>
                  <a:moveTo>
                    <a:pt x="1371" y="662"/>
                  </a:moveTo>
                  <a:cubicBezTo>
                    <a:pt x="1379" y="665"/>
                    <a:pt x="1388" y="668"/>
                    <a:pt x="1397" y="672"/>
                  </a:cubicBezTo>
                  <a:cubicBezTo>
                    <a:pt x="1396" y="666"/>
                    <a:pt x="1398" y="656"/>
                    <a:pt x="1396" y="651"/>
                  </a:cubicBezTo>
                  <a:cubicBezTo>
                    <a:pt x="1388" y="655"/>
                    <a:pt x="1379" y="658"/>
                    <a:pt x="1371" y="662"/>
                  </a:cubicBezTo>
                  <a:close/>
                  <a:moveTo>
                    <a:pt x="162" y="662"/>
                  </a:moveTo>
                  <a:cubicBezTo>
                    <a:pt x="169" y="664"/>
                    <a:pt x="175" y="668"/>
                    <a:pt x="184" y="669"/>
                  </a:cubicBezTo>
                  <a:cubicBezTo>
                    <a:pt x="184" y="663"/>
                    <a:pt x="187" y="659"/>
                    <a:pt x="187" y="653"/>
                  </a:cubicBezTo>
                  <a:cubicBezTo>
                    <a:pt x="178" y="656"/>
                    <a:pt x="170" y="658"/>
                    <a:pt x="162" y="662"/>
                  </a:cubicBezTo>
                  <a:close/>
                  <a:moveTo>
                    <a:pt x="109" y="683"/>
                  </a:moveTo>
                  <a:cubicBezTo>
                    <a:pt x="98" y="688"/>
                    <a:pt x="72" y="698"/>
                    <a:pt x="68" y="707"/>
                  </a:cubicBezTo>
                  <a:cubicBezTo>
                    <a:pt x="63" y="717"/>
                    <a:pt x="68" y="742"/>
                    <a:pt x="70" y="755"/>
                  </a:cubicBezTo>
                  <a:cubicBezTo>
                    <a:pt x="76" y="807"/>
                    <a:pt x="83" y="853"/>
                    <a:pt x="96" y="893"/>
                  </a:cubicBezTo>
                  <a:cubicBezTo>
                    <a:pt x="107" y="898"/>
                    <a:pt x="117" y="903"/>
                    <a:pt x="127" y="908"/>
                  </a:cubicBezTo>
                  <a:cubicBezTo>
                    <a:pt x="138" y="901"/>
                    <a:pt x="150" y="898"/>
                    <a:pt x="158" y="889"/>
                  </a:cubicBezTo>
                  <a:cubicBezTo>
                    <a:pt x="157" y="859"/>
                    <a:pt x="160" y="834"/>
                    <a:pt x="162" y="808"/>
                  </a:cubicBezTo>
                  <a:cubicBezTo>
                    <a:pt x="163" y="790"/>
                    <a:pt x="168" y="772"/>
                    <a:pt x="168" y="756"/>
                  </a:cubicBezTo>
                  <a:cubicBezTo>
                    <a:pt x="168" y="741"/>
                    <a:pt x="163" y="727"/>
                    <a:pt x="162" y="712"/>
                  </a:cubicBezTo>
                  <a:cubicBezTo>
                    <a:pt x="161" y="696"/>
                    <a:pt x="161" y="681"/>
                    <a:pt x="159" y="665"/>
                  </a:cubicBezTo>
                  <a:cubicBezTo>
                    <a:pt x="159" y="664"/>
                    <a:pt x="159" y="664"/>
                    <a:pt x="158" y="664"/>
                  </a:cubicBezTo>
                  <a:cubicBezTo>
                    <a:pt x="145" y="667"/>
                    <a:pt x="128" y="674"/>
                    <a:pt x="109" y="683"/>
                  </a:cubicBezTo>
                  <a:close/>
                  <a:moveTo>
                    <a:pt x="1367" y="664"/>
                  </a:moveTo>
                  <a:cubicBezTo>
                    <a:pt x="1347" y="670"/>
                    <a:pt x="1321" y="678"/>
                    <a:pt x="1299" y="685"/>
                  </a:cubicBezTo>
                  <a:cubicBezTo>
                    <a:pt x="1311" y="742"/>
                    <a:pt x="1319" y="805"/>
                    <a:pt x="1322" y="872"/>
                  </a:cubicBezTo>
                  <a:cubicBezTo>
                    <a:pt x="1336" y="877"/>
                    <a:pt x="1347" y="884"/>
                    <a:pt x="1362" y="888"/>
                  </a:cubicBezTo>
                  <a:cubicBezTo>
                    <a:pt x="1380" y="824"/>
                    <a:pt x="1394" y="754"/>
                    <a:pt x="1397" y="674"/>
                  </a:cubicBezTo>
                  <a:cubicBezTo>
                    <a:pt x="1386" y="672"/>
                    <a:pt x="1378" y="666"/>
                    <a:pt x="1367" y="664"/>
                  </a:cubicBezTo>
                  <a:close/>
                  <a:moveTo>
                    <a:pt x="170" y="745"/>
                  </a:moveTo>
                  <a:cubicBezTo>
                    <a:pt x="172" y="719"/>
                    <a:pt x="178" y="695"/>
                    <a:pt x="183" y="671"/>
                  </a:cubicBezTo>
                  <a:cubicBezTo>
                    <a:pt x="175" y="670"/>
                    <a:pt x="169" y="667"/>
                    <a:pt x="162" y="665"/>
                  </a:cubicBezTo>
                  <a:cubicBezTo>
                    <a:pt x="164" y="692"/>
                    <a:pt x="164" y="722"/>
                    <a:pt x="170" y="745"/>
                  </a:cubicBezTo>
                  <a:close/>
                  <a:moveTo>
                    <a:pt x="185" y="672"/>
                  </a:moveTo>
                  <a:cubicBezTo>
                    <a:pt x="185" y="673"/>
                    <a:pt x="185" y="674"/>
                    <a:pt x="185" y="675"/>
                  </a:cubicBezTo>
                  <a:cubicBezTo>
                    <a:pt x="182" y="704"/>
                    <a:pt x="169" y="731"/>
                    <a:pt x="171" y="761"/>
                  </a:cubicBezTo>
                  <a:cubicBezTo>
                    <a:pt x="172" y="801"/>
                    <a:pt x="188" y="839"/>
                    <a:pt x="195" y="875"/>
                  </a:cubicBezTo>
                  <a:cubicBezTo>
                    <a:pt x="232" y="860"/>
                    <a:pt x="272" y="848"/>
                    <a:pt x="314" y="837"/>
                  </a:cubicBezTo>
                  <a:cubicBezTo>
                    <a:pt x="306" y="792"/>
                    <a:pt x="297" y="749"/>
                    <a:pt x="294" y="700"/>
                  </a:cubicBezTo>
                  <a:cubicBezTo>
                    <a:pt x="256" y="692"/>
                    <a:pt x="219" y="683"/>
                    <a:pt x="185" y="672"/>
                  </a:cubicBezTo>
                  <a:close/>
                  <a:moveTo>
                    <a:pt x="1364" y="890"/>
                  </a:moveTo>
                  <a:cubicBezTo>
                    <a:pt x="1375" y="896"/>
                    <a:pt x="1385" y="902"/>
                    <a:pt x="1397" y="908"/>
                  </a:cubicBezTo>
                  <a:cubicBezTo>
                    <a:pt x="1411" y="900"/>
                    <a:pt x="1428" y="894"/>
                    <a:pt x="1441" y="885"/>
                  </a:cubicBezTo>
                  <a:cubicBezTo>
                    <a:pt x="1442" y="811"/>
                    <a:pt x="1435" y="747"/>
                    <a:pt x="1423" y="687"/>
                  </a:cubicBezTo>
                  <a:cubicBezTo>
                    <a:pt x="1415" y="684"/>
                    <a:pt x="1408" y="679"/>
                    <a:pt x="1398" y="676"/>
                  </a:cubicBezTo>
                  <a:cubicBezTo>
                    <a:pt x="1397" y="757"/>
                    <a:pt x="1382" y="826"/>
                    <a:pt x="1364" y="890"/>
                  </a:cubicBezTo>
                  <a:close/>
                  <a:moveTo>
                    <a:pt x="1127" y="716"/>
                  </a:moveTo>
                  <a:cubicBezTo>
                    <a:pt x="1127" y="713"/>
                    <a:pt x="1132" y="715"/>
                    <a:pt x="1134" y="715"/>
                  </a:cubicBezTo>
                  <a:cubicBezTo>
                    <a:pt x="1132" y="705"/>
                    <a:pt x="1131" y="694"/>
                    <a:pt x="1129" y="685"/>
                  </a:cubicBezTo>
                  <a:cubicBezTo>
                    <a:pt x="1128" y="694"/>
                    <a:pt x="1125" y="707"/>
                    <a:pt x="1127" y="716"/>
                  </a:cubicBezTo>
                  <a:close/>
                  <a:moveTo>
                    <a:pt x="1277" y="690"/>
                  </a:moveTo>
                  <a:cubicBezTo>
                    <a:pt x="1272" y="746"/>
                    <a:pt x="1263" y="798"/>
                    <a:pt x="1252" y="848"/>
                  </a:cubicBezTo>
                  <a:cubicBezTo>
                    <a:pt x="1275" y="855"/>
                    <a:pt x="1298" y="862"/>
                    <a:pt x="1319" y="871"/>
                  </a:cubicBezTo>
                  <a:cubicBezTo>
                    <a:pt x="1316" y="804"/>
                    <a:pt x="1310" y="740"/>
                    <a:pt x="1295" y="685"/>
                  </a:cubicBezTo>
                  <a:cubicBezTo>
                    <a:pt x="1289" y="687"/>
                    <a:pt x="1283" y="688"/>
                    <a:pt x="1277" y="690"/>
                  </a:cubicBezTo>
                  <a:close/>
                  <a:moveTo>
                    <a:pt x="1443" y="884"/>
                  </a:moveTo>
                  <a:cubicBezTo>
                    <a:pt x="1447" y="884"/>
                    <a:pt x="1454" y="877"/>
                    <a:pt x="1459" y="875"/>
                  </a:cubicBezTo>
                  <a:cubicBezTo>
                    <a:pt x="1470" y="828"/>
                    <a:pt x="1478" y="779"/>
                    <a:pt x="1480" y="723"/>
                  </a:cubicBezTo>
                  <a:cubicBezTo>
                    <a:pt x="1465" y="709"/>
                    <a:pt x="1446" y="699"/>
                    <a:pt x="1426" y="689"/>
                  </a:cubicBezTo>
                  <a:cubicBezTo>
                    <a:pt x="1437" y="748"/>
                    <a:pt x="1446" y="814"/>
                    <a:pt x="1443" y="884"/>
                  </a:cubicBezTo>
                  <a:close/>
                  <a:moveTo>
                    <a:pt x="1136" y="718"/>
                  </a:moveTo>
                  <a:cubicBezTo>
                    <a:pt x="1142" y="751"/>
                    <a:pt x="1146" y="785"/>
                    <a:pt x="1148" y="822"/>
                  </a:cubicBezTo>
                  <a:cubicBezTo>
                    <a:pt x="1182" y="830"/>
                    <a:pt x="1216" y="838"/>
                    <a:pt x="1249" y="847"/>
                  </a:cubicBezTo>
                  <a:cubicBezTo>
                    <a:pt x="1260" y="798"/>
                    <a:pt x="1269" y="747"/>
                    <a:pt x="1274" y="691"/>
                  </a:cubicBezTo>
                  <a:cubicBezTo>
                    <a:pt x="1273" y="691"/>
                    <a:pt x="1272" y="691"/>
                    <a:pt x="1272" y="691"/>
                  </a:cubicBezTo>
                  <a:cubicBezTo>
                    <a:pt x="1229" y="702"/>
                    <a:pt x="1181" y="708"/>
                    <a:pt x="1136" y="718"/>
                  </a:cubicBezTo>
                  <a:close/>
                  <a:moveTo>
                    <a:pt x="317" y="834"/>
                  </a:moveTo>
                  <a:cubicBezTo>
                    <a:pt x="320" y="790"/>
                    <a:pt x="325" y="747"/>
                    <a:pt x="332" y="707"/>
                  </a:cubicBezTo>
                  <a:cubicBezTo>
                    <a:pt x="319" y="706"/>
                    <a:pt x="307" y="703"/>
                    <a:pt x="295" y="700"/>
                  </a:cubicBezTo>
                  <a:cubicBezTo>
                    <a:pt x="301" y="747"/>
                    <a:pt x="306" y="792"/>
                    <a:pt x="317" y="834"/>
                  </a:cubicBezTo>
                  <a:close/>
                  <a:moveTo>
                    <a:pt x="334" y="708"/>
                  </a:moveTo>
                  <a:cubicBezTo>
                    <a:pt x="329" y="749"/>
                    <a:pt x="320" y="792"/>
                    <a:pt x="320" y="836"/>
                  </a:cubicBezTo>
                  <a:cubicBezTo>
                    <a:pt x="364" y="824"/>
                    <a:pt x="411" y="815"/>
                    <a:pt x="460" y="809"/>
                  </a:cubicBezTo>
                  <a:cubicBezTo>
                    <a:pt x="456" y="781"/>
                    <a:pt x="452" y="754"/>
                    <a:pt x="450" y="724"/>
                  </a:cubicBezTo>
                  <a:cubicBezTo>
                    <a:pt x="410" y="721"/>
                    <a:pt x="372" y="714"/>
                    <a:pt x="334" y="708"/>
                  </a:cubicBezTo>
                  <a:close/>
                  <a:moveTo>
                    <a:pt x="12" y="759"/>
                  </a:moveTo>
                  <a:cubicBezTo>
                    <a:pt x="10" y="769"/>
                    <a:pt x="13" y="784"/>
                    <a:pt x="14" y="796"/>
                  </a:cubicBezTo>
                  <a:cubicBezTo>
                    <a:pt x="15" y="809"/>
                    <a:pt x="15" y="823"/>
                    <a:pt x="18" y="833"/>
                  </a:cubicBezTo>
                  <a:cubicBezTo>
                    <a:pt x="21" y="843"/>
                    <a:pt x="38" y="854"/>
                    <a:pt x="45" y="860"/>
                  </a:cubicBezTo>
                  <a:cubicBezTo>
                    <a:pt x="48" y="862"/>
                    <a:pt x="50" y="867"/>
                    <a:pt x="54" y="865"/>
                  </a:cubicBezTo>
                  <a:cubicBezTo>
                    <a:pt x="52" y="809"/>
                    <a:pt x="59" y="757"/>
                    <a:pt x="63" y="710"/>
                  </a:cubicBezTo>
                  <a:cubicBezTo>
                    <a:pt x="63" y="709"/>
                    <a:pt x="63" y="709"/>
                    <a:pt x="62" y="709"/>
                  </a:cubicBezTo>
                  <a:cubicBezTo>
                    <a:pt x="50" y="719"/>
                    <a:pt x="16" y="741"/>
                    <a:pt x="12" y="759"/>
                  </a:cubicBezTo>
                  <a:close/>
                  <a:moveTo>
                    <a:pt x="1134" y="718"/>
                  </a:moveTo>
                  <a:cubicBezTo>
                    <a:pt x="1133" y="716"/>
                    <a:pt x="1129" y="719"/>
                    <a:pt x="1126" y="718"/>
                  </a:cubicBezTo>
                  <a:cubicBezTo>
                    <a:pt x="1122" y="751"/>
                    <a:pt x="1118" y="785"/>
                    <a:pt x="1112" y="816"/>
                  </a:cubicBezTo>
                  <a:cubicBezTo>
                    <a:pt x="1124" y="818"/>
                    <a:pt x="1134" y="821"/>
                    <a:pt x="1146" y="822"/>
                  </a:cubicBezTo>
                  <a:cubicBezTo>
                    <a:pt x="1143" y="787"/>
                    <a:pt x="1139" y="752"/>
                    <a:pt x="1134" y="718"/>
                  </a:cubicBezTo>
                  <a:close/>
                  <a:moveTo>
                    <a:pt x="961" y="735"/>
                  </a:moveTo>
                  <a:cubicBezTo>
                    <a:pt x="960" y="755"/>
                    <a:pt x="958" y="775"/>
                    <a:pt x="956" y="795"/>
                  </a:cubicBezTo>
                  <a:cubicBezTo>
                    <a:pt x="1009" y="801"/>
                    <a:pt x="1060" y="807"/>
                    <a:pt x="1110" y="815"/>
                  </a:cubicBezTo>
                  <a:cubicBezTo>
                    <a:pt x="1113" y="784"/>
                    <a:pt x="1123" y="748"/>
                    <a:pt x="1121" y="719"/>
                  </a:cubicBezTo>
                  <a:cubicBezTo>
                    <a:pt x="1070" y="726"/>
                    <a:pt x="1016" y="732"/>
                    <a:pt x="961" y="735"/>
                  </a:cubicBezTo>
                  <a:close/>
                  <a:moveTo>
                    <a:pt x="1462" y="872"/>
                  </a:moveTo>
                  <a:cubicBezTo>
                    <a:pt x="1480" y="862"/>
                    <a:pt x="1495" y="848"/>
                    <a:pt x="1507" y="832"/>
                  </a:cubicBezTo>
                  <a:cubicBezTo>
                    <a:pt x="1507" y="814"/>
                    <a:pt x="1508" y="802"/>
                    <a:pt x="1507" y="786"/>
                  </a:cubicBezTo>
                  <a:cubicBezTo>
                    <a:pt x="1506" y="773"/>
                    <a:pt x="1508" y="759"/>
                    <a:pt x="1506" y="750"/>
                  </a:cubicBezTo>
                  <a:cubicBezTo>
                    <a:pt x="1503" y="738"/>
                    <a:pt x="1488" y="733"/>
                    <a:pt x="1482" y="724"/>
                  </a:cubicBezTo>
                  <a:cubicBezTo>
                    <a:pt x="1481" y="779"/>
                    <a:pt x="1472" y="827"/>
                    <a:pt x="1462" y="872"/>
                  </a:cubicBezTo>
                  <a:close/>
                  <a:moveTo>
                    <a:pt x="462" y="808"/>
                  </a:moveTo>
                  <a:cubicBezTo>
                    <a:pt x="479" y="806"/>
                    <a:pt x="496" y="804"/>
                    <a:pt x="512" y="801"/>
                  </a:cubicBezTo>
                  <a:cubicBezTo>
                    <a:pt x="515" y="778"/>
                    <a:pt x="516" y="755"/>
                    <a:pt x="518" y="732"/>
                  </a:cubicBezTo>
                  <a:cubicBezTo>
                    <a:pt x="496" y="729"/>
                    <a:pt x="474" y="727"/>
                    <a:pt x="452" y="725"/>
                  </a:cubicBezTo>
                  <a:cubicBezTo>
                    <a:pt x="455" y="753"/>
                    <a:pt x="458" y="780"/>
                    <a:pt x="462" y="808"/>
                  </a:cubicBezTo>
                  <a:close/>
                  <a:moveTo>
                    <a:pt x="56" y="868"/>
                  </a:moveTo>
                  <a:cubicBezTo>
                    <a:pt x="66" y="877"/>
                    <a:pt x="79" y="884"/>
                    <a:pt x="92" y="890"/>
                  </a:cubicBezTo>
                  <a:cubicBezTo>
                    <a:pt x="79" y="840"/>
                    <a:pt x="69" y="787"/>
                    <a:pt x="64" y="728"/>
                  </a:cubicBezTo>
                  <a:cubicBezTo>
                    <a:pt x="58" y="772"/>
                    <a:pt x="55" y="818"/>
                    <a:pt x="56" y="868"/>
                  </a:cubicBezTo>
                  <a:close/>
                  <a:moveTo>
                    <a:pt x="522" y="732"/>
                  </a:moveTo>
                  <a:cubicBezTo>
                    <a:pt x="518" y="753"/>
                    <a:pt x="518" y="778"/>
                    <a:pt x="515" y="801"/>
                  </a:cubicBezTo>
                  <a:cubicBezTo>
                    <a:pt x="549" y="797"/>
                    <a:pt x="584" y="794"/>
                    <a:pt x="619" y="791"/>
                  </a:cubicBezTo>
                  <a:cubicBezTo>
                    <a:pt x="619" y="773"/>
                    <a:pt x="617" y="756"/>
                    <a:pt x="616" y="739"/>
                  </a:cubicBezTo>
                  <a:cubicBezTo>
                    <a:pt x="585" y="736"/>
                    <a:pt x="553" y="735"/>
                    <a:pt x="522" y="732"/>
                  </a:cubicBezTo>
                  <a:close/>
                  <a:moveTo>
                    <a:pt x="8" y="761"/>
                  </a:moveTo>
                  <a:cubicBezTo>
                    <a:pt x="10" y="754"/>
                    <a:pt x="10" y="740"/>
                    <a:pt x="8" y="733"/>
                  </a:cubicBezTo>
                  <a:cubicBezTo>
                    <a:pt x="10" y="743"/>
                    <a:pt x="6" y="753"/>
                    <a:pt x="8" y="761"/>
                  </a:cubicBezTo>
                  <a:close/>
                  <a:moveTo>
                    <a:pt x="942" y="737"/>
                  </a:moveTo>
                  <a:cubicBezTo>
                    <a:pt x="943" y="757"/>
                    <a:pt x="945" y="775"/>
                    <a:pt x="945" y="795"/>
                  </a:cubicBezTo>
                  <a:cubicBezTo>
                    <a:pt x="948" y="795"/>
                    <a:pt x="950" y="795"/>
                    <a:pt x="953" y="795"/>
                  </a:cubicBezTo>
                  <a:cubicBezTo>
                    <a:pt x="956" y="776"/>
                    <a:pt x="957" y="756"/>
                    <a:pt x="958" y="736"/>
                  </a:cubicBezTo>
                  <a:cubicBezTo>
                    <a:pt x="953" y="736"/>
                    <a:pt x="946" y="735"/>
                    <a:pt x="942" y="737"/>
                  </a:cubicBezTo>
                  <a:close/>
                  <a:moveTo>
                    <a:pt x="790" y="742"/>
                  </a:moveTo>
                  <a:cubicBezTo>
                    <a:pt x="790" y="757"/>
                    <a:pt x="790" y="772"/>
                    <a:pt x="790" y="788"/>
                  </a:cubicBezTo>
                  <a:cubicBezTo>
                    <a:pt x="843" y="788"/>
                    <a:pt x="892" y="791"/>
                    <a:pt x="942" y="794"/>
                  </a:cubicBezTo>
                  <a:cubicBezTo>
                    <a:pt x="940" y="776"/>
                    <a:pt x="940" y="755"/>
                    <a:pt x="938" y="737"/>
                  </a:cubicBezTo>
                  <a:cubicBezTo>
                    <a:pt x="889" y="739"/>
                    <a:pt x="841" y="742"/>
                    <a:pt x="790" y="742"/>
                  </a:cubicBezTo>
                  <a:close/>
                  <a:moveTo>
                    <a:pt x="621" y="739"/>
                  </a:moveTo>
                  <a:cubicBezTo>
                    <a:pt x="619" y="755"/>
                    <a:pt x="623" y="774"/>
                    <a:pt x="623" y="791"/>
                  </a:cubicBezTo>
                  <a:cubicBezTo>
                    <a:pt x="657" y="790"/>
                    <a:pt x="691" y="788"/>
                    <a:pt x="726" y="788"/>
                  </a:cubicBezTo>
                  <a:cubicBezTo>
                    <a:pt x="726" y="772"/>
                    <a:pt x="726" y="757"/>
                    <a:pt x="726" y="742"/>
                  </a:cubicBezTo>
                  <a:cubicBezTo>
                    <a:pt x="690" y="742"/>
                    <a:pt x="656" y="740"/>
                    <a:pt x="621" y="739"/>
                  </a:cubicBezTo>
                  <a:close/>
                  <a:moveTo>
                    <a:pt x="729" y="742"/>
                  </a:moveTo>
                  <a:cubicBezTo>
                    <a:pt x="729" y="757"/>
                    <a:pt x="729" y="772"/>
                    <a:pt x="729" y="788"/>
                  </a:cubicBezTo>
                  <a:cubicBezTo>
                    <a:pt x="749" y="788"/>
                    <a:pt x="768" y="788"/>
                    <a:pt x="787" y="788"/>
                  </a:cubicBezTo>
                  <a:cubicBezTo>
                    <a:pt x="788" y="773"/>
                    <a:pt x="788" y="757"/>
                    <a:pt x="788" y="742"/>
                  </a:cubicBezTo>
                  <a:cubicBezTo>
                    <a:pt x="768" y="742"/>
                    <a:pt x="749" y="742"/>
                    <a:pt x="729" y="742"/>
                  </a:cubicBezTo>
                  <a:close/>
                  <a:moveTo>
                    <a:pt x="1508" y="753"/>
                  </a:moveTo>
                  <a:cubicBezTo>
                    <a:pt x="1508" y="753"/>
                    <a:pt x="1509" y="754"/>
                    <a:pt x="1508" y="753"/>
                  </a:cubicBezTo>
                  <a:close/>
                  <a:moveTo>
                    <a:pt x="1511" y="827"/>
                  </a:moveTo>
                  <a:cubicBezTo>
                    <a:pt x="1520" y="808"/>
                    <a:pt x="1524" y="768"/>
                    <a:pt x="1509" y="754"/>
                  </a:cubicBezTo>
                  <a:cubicBezTo>
                    <a:pt x="1510" y="778"/>
                    <a:pt x="1509" y="804"/>
                    <a:pt x="1511" y="827"/>
                  </a:cubicBezTo>
                  <a:close/>
                  <a:moveTo>
                    <a:pt x="15" y="828"/>
                  </a:moveTo>
                  <a:cubicBezTo>
                    <a:pt x="12" y="808"/>
                    <a:pt x="12" y="784"/>
                    <a:pt x="8" y="765"/>
                  </a:cubicBezTo>
                  <a:cubicBezTo>
                    <a:pt x="6" y="784"/>
                    <a:pt x="4" y="816"/>
                    <a:pt x="15" y="828"/>
                  </a:cubicBezTo>
                  <a:close/>
                  <a:moveTo>
                    <a:pt x="162" y="890"/>
                  </a:moveTo>
                  <a:cubicBezTo>
                    <a:pt x="171" y="884"/>
                    <a:pt x="184" y="881"/>
                    <a:pt x="193" y="875"/>
                  </a:cubicBezTo>
                  <a:cubicBezTo>
                    <a:pt x="182" y="842"/>
                    <a:pt x="176" y="805"/>
                    <a:pt x="169" y="768"/>
                  </a:cubicBezTo>
                  <a:cubicBezTo>
                    <a:pt x="165" y="806"/>
                    <a:pt x="159" y="852"/>
                    <a:pt x="162" y="890"/>
                  </a:cubicBezTo>
                  <a:close/>
                  <a:moveTo>
                    <a:pt x="5" y="797"/>
                  </a:moveTo>
                  <a:cubicBezTo>
                    <a:pt x="5" y="793"/>
                    <a:pt x="5" y="784"/>
                    <a:pt x="4" y="780"/>
                  </a:cubicBezTo>
                  <a:cubicBezTo>
                    <a:pt x="2" y="787"/>
                    <a:pt x="4" y="811"/>
                    <a:pt x="5" y="797"/>
                  </a:cubicBezTo>
                  <a:close/>
                  <a:moveTo>
                    <a:pt x="624" y="794"/>
                  </a:moveTo>
                  <a:cubicBezTo>
                    <a:pt x="627" y="863"/>
                    <a:pt x="635" y="934"/>
                    <a:pt x="643" y="1001"/>
                  </a:cubicBezTo>
                  <a:cubicBezTo>
                    <a:pt x="670" y="999"/>
                    <a:pt x="698" y="998"/>
                    <a:pt x="726" y="997"/>
                  </a:cubicBezTo>
                  <a:cubicBezTo>
                    <a:pt x="726" y="928"/>
                    <a:pt x="725" y="858"/>
                    <a:pt x="726" y="791"/>
                  </a:cubicBezTo>
                  <a:cubicBezTo>
                    <a:pt x="694" y="790"/>
                    <a:pt x="656" y="792"/>
                    <a:pt x="624" y="794"/>
                  </a:cubicBezTo>
                  <a:close/>
                  <a:moveTo>
                    <a:pt x="729" y="792"/>
                  </a:moveTo>
                  <a:cubicBezTo>
                    <a:pt x="727" y="859"/>
                    <a:pt x="729" y="929"/>
                    <a:pt x="728" y="997"/>
                  </a:cubicBezTo>
                  <a:cubicBezTo>
                    <a:pt x="747" y="997"/>
                    <a:pt x="765" y="997"/>
                    <a:pt x="783" y="997"/>
                  </a:cubicBezTo>
                  <a:cubicBezTo>
                    <a:pt x="785" y="929"/>
                    <a:pt x="787" y="860"/>
                    <a:pt x="787" y="790"/>
                  </a:cubicBezTo>
                  <a:cubicBezTo>
                    <a:pt x="768" y="790"/>
                    <a:pt x="749" y="790"/>
                    <a:pt x="730" y="790"/>
                  </a:cubicBezTo>
                  <a:cubicBezTo>
                    <a:pt x="729" y="790"/>
                    <a:pt x="729" y="791"/>
                    <a:pt x="729" y="792"/>
                  </a:cubicBezTo>
                  <a:close/>
                  <a:moveTo>
                    <a:pt x="790" y="792"/>
                  </a:moveTo>
                  <a:cubicBezTo>
                    <a:pt x="789" y="861"/>
                    <a:pt x="788" y="929"/>
                    <a:pt x="786" y="997"/>
                  </a:cubicBezTo>
                  <a:cubicBezTo>
                    <a:pt x="834" y="997"/>
                    <a:pt x="881" y="1003"/>
                    <a:pt x="927" y="998"/>
                  </a:cubicBezTo>
                  <a:cubicBezTo>
                    <a:pt x="937" y="935"/>
                    <a:pt x="950" y="870"/>
                    <a:pt x="942" y="797"/>
                  </a:cubicBezTo>
                  <a:cubicBezTo>
                    <a:pt x="894" y="792"/>
                    <a:pt x="842" y="791"/>
                    <a:pt x="791" y="790"/>
                  </a:cubicBezTo>
                  <a:cubicBezTo>
                    <a:pt x="790" y="790"/>
                    <a:pt x="790" y="791"/>
                    <a:pt x="790" y="792"/>
                  </a:cubicBezTo>
                  <a:close/>
                  <a:moveTo>
                    <a:pt x="1521" y="796"/>
                  </a:moveTo>
                  <a:cubicBezTo>
                    <a:pt x="1521" y="795"/>
                    <a:pt x="1522" y="788"/>
                    <a:pt x="1520" y="791"/>
                  </a:cubicBezTo>
                  <a:cubicBezTo>
                    <a:pt x="1520" y="793"/>
                    <a:pt x="1520" y="799"/>
                    <a:pt x="1521" y="796"/>
                  </a:cubicBezTo>
                  <a:close/>
                  <a:moveTo>
                    <a:pt x="515" y="804"/>
                  </a:moveTo>
                  <a:cubicBezTo>
                    <a:pt x="511" y="864"/>
                    <a:pt x="510" y="926"/>
                    <a:pt x="510" y="991"/>
                  </a:cubicBezTo>
                  <a:cubicBezTo>
                    <a:pt x="552" y="995"/>
                    <a:pt x="598" y="999"/>
                    <a:pt x="640" y="1000"/>
                  </a:cubicBezTo>
                  <a:cubicBezTo>
                    <a:pt x="631" y="934"/>
                    <a:pt x="624" y="865"/>
                    <a:pt x="620" y="794"/>
                  </a:cubicBezTo>
                  <a:cubicBezTo>
                    <a:pt x="584" y="797"/>
                    <a:pt x="549" y="799"/>
                    <a:pt x="515" y="804"/>
                  </a:cubicBezTo>
                  <a:close/>
                  <a:moveTo>
                    <a:pt x="948" y="845"/>
                  </a:moveTo>
                  <a:cubicBezTo>
                    <a:pt x="950" y="830"/>
                    <a:pt x="952" y="814"/>
                    <a:pt x="953" y="798"/>
                  </a:cubicBezTo>
                  <a:cubicBezTo>
                    <a:pt x="950" y="798"/>
                    <a:pt x="949" y="797"/>
                    <a:pt x="945" y="797"/>
                  </a:cubicBezTo>
                  <a:cubicBezTo>
                    <a:pt x="947" y="812"/>
                    <a:pt x="946" y="830"/>
                    <a:pt x="948" y="845"/>
                  </a:cubicBezTo>
                  <a:close/>
                  <a:moveTo>
                    <a:pt x="950" y="997"/>
                  </a:moveTo>
                  <a:cubicBezTo>
                    <a:pt x="991" y="993"/>
                    <a:pt x="1030" y="989"/>
                    <a:pt x="1070" y="985"/>
                  </a:cubicBezTo>
                  <a:cubicBezTo>
                    <a:pt x="1087" y="933"/>
                    <a:pt x="1099" y="877"/>
                    <a:pt x="1110" y="818"/>
                  </a:cubicBezTo>
                  <a:cubicBezTo>
                    <a:pt x="1061" y="809"/>
                    <a:pt x="1009" y="803"/>
                    <a:pt x="957" y="798"/>
                  </a:cubicBezTo>
                  <a:cubicBezTo>
                    <a:pt x="944" y="857"/>
                    <a:pt x="952" y="927"/>
                    <a:pt x="950" y="997"/>
                  </a:cubicBezTo>
                  <a:close/>
                  <a:moveTo>
                    <a:pt x="462" y="811"/>
                  </a:moveTo>
                  <a:cubicBezTo>
                    <a:pt x="470" y="866"/>
                    <a:pt x="483" y="925"/>
                    <a:pt x="495" y="975"/>
                  </a:cubicBezTo>
                  <a:cubicBezTo>
                    <a:pt x="497" y="982"/>
                    <a:pt x="496" y="993"/>
                    <a:pt x="508" y="991"/>
                  </a:cubicBezTo>
                  <a:cubicBezTo>
                    <a:pt x="507" y="935"/>
                    <a:pt x="508" y="873"/>
                    <a:pt x="511" y="820"/>
                  </a:cubicBezTo>
                  <a:cubicBezTo>
                    <a:pt x="512" y="816"/>
                    <a:pt x="515" y="807"/>
                    <a:pt x="510" y="804"/>
                  </a:cubicBezTo>
                  <a:cubicBezTo>
                    <a:pt x="494" y="807"/>
                    <a:pt x="477" y="808"/>
                    <a:pt x="462" y="811"/>
                  </a:cubicBezTo>
                  <a:close/>
                  <a:moveTo>
                    <a:pt x="318" y="839"/>
                  </a:moveTo>
                  <a:cubicBezTo>
                    <a:pt x="326" y="887"/>
                    <a:pt x="341" y="928"/>
                    <a:pt x="354" y="970"/>
                  </a:cubicBezTo>
                  <a:cubicBezTo>
                    <a:pt x="400" y="977"/>
                    <a:pt x="448" y="987"/>
                    <a:pt x="496" y="988"/>
                  </a:cubicBezTo>
                  <a:cubicBezTo>
                    <a:pt x="480" y="933"/>
                    <a:pt x="470" y="871"/>
                    <a:pt x="459" y="811"/>
                  </a:cubicBezTo>
                  <a:cubicBezTo>
                    <a:pt x="411" y="819"/>
                    <a:pt x="363" y="827"/>
                    <a:pt x="318" y="839"/>
                  </a:cubicBezTo>
                  <a:close/>
                  <a:moveTo>
                    <a:pt x="1113" y="819"/>
                  </a:moveTo>
                  <a:cubicBezTo>
                    <a:pt x="1113" y="819"/>
                    <a:pt x="1113" y="818"/>
                    <a:pt x="1112" y="818"/>
                  </a:cubicBezTo>
                  <a:cubicBezTo>
                    <a:pt x="1102" y="876"/>
                    <a:pt x="1089" y="932"/>
                    <a:pt x="1074" y="984"/>
                  </a:cubicBezTo>
                  <a:cubicBezTo>
                    <a:pt x="1100" y="981"/>
                    <a:pt x="1126" y="978"/>
                    <a:pt x="1151" y="973"/>
                  </a:cubicBezTo>
                  <a:cubicBezTo>
                    <a:pt x="1151" y="922"/>
                    <a:pt x="1149" y="873"/>
                    <a:pt x="1146" y="825"/>
                  </a:cubicBezTo>
                  <a:cubicBezTo>
                    <a:pt x="1135" y="823"/>
                    <a:pt x="1125" y="820"/>
                    <a:pt x="1113" y="819"/>
                  </a:cubicBezTo>
                  <a:close/>
                  <a:moveTo>
                    <a:pt x="46" y="1018"/>
                  </a:moveTo>
                  <a:cubicBezTo>
                    <a:pt x="45" y="1002"/>
                    <a:pt x="48" y="990"/>
                    <a:pt x="54" y="980"/>
                  </a:cubicBezTo>
                  <a:cubicBezTo>
                    <a:pt x="37" y="936"/>
                    <a:pt x="24" y="889"/>
                    <a:pt x="17" y="837"/>
                  </a:cubicBezTo>
                  <a:cubicBezTo>
                    <a:pt x="13" y="832"/>
                    <a:pt x="11" y="826"/>
                    <a:pt x="7" y="821"/>
                  </a:cubicBezTo>
                  <a:cubicBezTo>
                    <a:pt x="12" y="895"/>
                    <a:pt x="24" y="961"/>
                    <a:pt x="46" y="1018"/>
                  </a:cubicBezTo>
                  <a:close/>
                  <a:moveTo>
                    <a:pt x="1507" y="887"/>
                  </a:moveTo>
                  <a:cubicBezTo>
                    <a:pt x="1509" y="865"/>
                    <a:pt x="1516" y="844"/>
                    <a:pt x="1515" y="823"/>
                  </a:cubicBezTo>
                  <a:cubicBezTo>
                    <a:pt x="1506" y="838"/>
                    <a:pt x="1508" y="868"/>
                    <a:pt x="1507" y="887"/>
                  </a:cubicBezTo>
                  <a:close/>
                  <a:moveTo>
                    <a:pt x="1149" y="826"/>
                  </a:moveTo>
                  <a:cubicBezTo>
                    <a:pt x="1152" y="873"/>
                    <a:pt x="1154" y="922"/>
                    <a:pt x="1154" y="973"/>
                  </a:cubicBezTo>
                  <a:cubicBezTo>
                    <a:pt x="1174" y="969"/>
                    <a:pt x="1195" y="965"/>
                    <a:pt x="1215" y="961"/>
                  </a:cubicBezTo>
                  <a:cubicBezTo>
                    <a:pt x="1227" y="925"/>
                    <a:pt x="1240" y="889"/>
                    <a:pt x="1248" y="849"/>
                  </a:cubicBezTo>
                  <a:cubicBezTo>
                    <a:pt x="1215" y="841"/>
                    <a:pt x="1184" y="832"/>
                    <a:pt x="1149" y="826"/>
                  </a:cubicBezTo>
                  <a:close/>
                  <a:moveTo>
                    <a:pt x="1461" y="878"/>
                  </a:moveTo>
                  <a:cubicBezTo>
                    <a:pt x="1455" y="899"/>
                    <a:pt x="1449" y="921"/>
                    <a:pt x="1442" y="941"/>
                  </a:cubicBezTo>
                  <a:cubicBezTo>
                    <a:pt x="1456" y="956"/>
                    <a:pt x="1469" y="972"/>
                    <a:pt x="1476" y="993"/>
                  </a:cubicBezTo>
                  <a:cubicBezTo>
                    <a:pt x="1493" y="949"/>
                    <a:pt x="1507" y="896"/>
                    <a:pt x="1506" y="837"/>
                  </a:cubicBezTo>
                  <a:cubicBezTo>
                    <a:pt x="1495" y="854"/>
                    <a:pt x="1476" y="865"/>
                    <a:pt x="1461" y="878"/>
                  </a:cubicBezTo>
                  <a:close/>
                  <a:moveTo>
                    <a:pt x="196" y="877"/>
                  </a:moveTo>
                  <a:cubicBezTo>
                    <a:pt x="201" y="898"/>
                    <a:pt x="208" y="918"/>
                    <a:pt x="215" y="938"/>
                  </a:cubicBezTo>
                  <a:cubicBezTo>
                    <a:pt x="247" y="946"/>
                    <a:pt x="278" y="956"/>
                    <a:pt x="313" y="961"/>
                  </a:cubicBezTo>
                  <a:cubicBezTo>
                    <a:pt x="311" y="919"/>
                    <a:pt x="316" y="878"/>
                    <a:pt x="315" y="839"/>
                  </a:cubicBezTo>
                  <a:cubicBezTo>
                    <a:pt x="314" y="839"/>
                    <a:pt x="313" y="839"/>
                    <a:pt x="313" y="839"/>
                  </a:cubicBezTo>
                  <a:cubicBezTo>
                    <a:pt x="272" y="850"/>
                    <a:pt x="233" y="863"/>
                    <a:pt x="196" y="877"/>
                  </a:cubicBezTo>
                  <a:close/>
                  <a:moveTo>
                    <a:pt x="55" y="977"/>
                  </a:moveTo>
                  <a:cubicBezTo>
                    <a:pt x="56" y="970"/>
                    <a:pt x="61" y="968"/>
                    <a:pt x="63" y="962"/>
                  </a:cubicBezTo>
                  <a:cubicBezTo>
                    <a:pt x="57" y="935"/>
                    <a:pt x="56" y="902"/>
                    <a:pt x="54" y="871"/>
                  </a:cubicBezTo>
                  <a:cubicBezTo>
                    <a:pt x="42" y="861"/>
                    <a:pt x="30" y="852"/>
                    <a:pt x="20" y="840"/>
                  </a:cubicBezTo>
                  <a:cubicBezTo>
                    <a:pt x="27" y="890"/>
                    <a:pt x="39" y="936"/>
                    <a:pt x="55" y="977"/>
                  </a:cubicBezTo>
                  <a:close/>
                  <a:moveTo>
                    <a:pt x="1251" y="851"/>
                  </a:moveTo>
                  <a:cubicBezTo>
                    <a:pt x="1241" y="889"/>
                    <a:pt x="1230" y="925"/>
                    <a:pt x="1218" y="960"/>
                  </a:cubicBezTo>
                  <a:cubicBezTo>
                    <a:pt x="1253" y="953"/>
                    <a:pt x="1288" y="945"/>
                    <a:pt x="1320" y="935"/>
                  </a:cubicBezTo>
                  <a:cubicBezTo>
                    <a:pt x="1320" y="914"/>
                    <a:pt x="1320" y="893"/>
                    <a:pt x="1319" y="873"/>
                  </a:cubicBezTo>
                  <a:cubicBezTo>
                    <a:pt x="1296" y="866"/>
                    <a:pt x="1275" y="857"/>
                    <a:pt x="1251" y="851"/>
                  </a:cubicBezTo>
                  <a:close/>
                  <a:moveTo>
                    <a:pt x="316" y="962"/>
                  </a:moveTo>
                  <a:cubicBezTo>
                    <a:pt x="327" y="965"/>
                    <a:pt x="339" y="967"/>
                    <a:pt x="351" y="969"/>
                  </a:cubicBezTo>
                  <a:cubicBezTo>
                    <a:pt x="338" y="932"/>
                    <a:pt x="328" y="893"/>
                    <a:pt x="318" y="853"/>
                  </a:cubicBezTo>
                  <a:cubicBezTo>
                    <a:pt x="316" y="889"/>
                    <a:pt x="315" y="925"/>
                    <a:pt x="316" y="962"/>
                  </a:cubicBezTo>
                  <a:close/>
                  <a:moveTo>
                    <a:pt x="65" y="959"/>
                  </a:moveTo>
                  <a:cubicBezTo>
                    <a:pt x="75" y="948"/>
                    <a:pt x="90" y="935"/>
                    <a:pt x="102" y="923"/>
                  </a:cubicBezTo>
                  <a:cubicBezTo>
                    <a:pt x="99" y="914"/>
                    <a:pt x="96" y="904"/>
                    <a:pt x="94" y="894"/>
                  </a:cubicBezTo>
                  <a:cubicBezTo>
                    <a:pt x="80" y="889"/>
                    <a:pt x="69" y="880"/>
                    <a:pt x="56" y="873"/>
                  </a:cubicBezTo>
                  <a:cubicBezTo>
                    <a:pt x="59" y="902"/>
                    <a:pt x="60" y="932"/>
                    <a:pt x="65" y="959"/>
                  </a:cubicBezTo>
                  <a:close/>
                  <a:moveTo>
                    <a:pt x="1322" y="934"/>
                  </a:moveTo>
                  <a:cubicBezTo>
                    <a:pt x="1332" y="932"/>
                    <a:pt x="1340" y="928"/>
                    <a:pt x="1350" y="925"/>
                  </a:cubicBezTo>
                  <a:cubicBezTo>
                    <a:pt x="1354" y="914"/>
                    <a:pt x="1357" y="903"/>
                    <a:pt x="1360" y="891"/>
                  </a:cubicBezTo>
                  <a:cubicBezTo>
                    <a:pt x="1347" y="886"/>
                    <a:pt x="1335" y="880"/>
                    <a:pt x="1322" y="875"/>
                  </a:cubicBezTo>
                  <a:cubicBezTo>
                    <a:pt x="1323" y="895"/>
                    <a:pt x="1323" y="913"/>
                    <a:pt x="1322" y="934"/>
                  </a:cubicBezTo>
                  <a:close/>
                  <a:moveTo>
                    <a:pt x="194" y="879"/>
                  </a:moveTo>
                  <a:cubicBezTo>
                    <a:pt x="181" y="882"/>
                    <a:pt x="173" y="889"/>
                    <a:pt x="161" y="892"/>
                  </a:cubicBezTo>
                  <a:cubicBezTo>
                    <a:pt x="161" y="902"/>
                    <a:pt x="161" y="911"/>
                    <a:pt x="161" y="921"/>
                  </a:cubicBezTo>
                  <a:cubicBezTo>
                    <a:pt x="179" y="925"/>
                    <a:pt x="195" y="935"/>
                    <a:pt x="212" y="935"/>
                  </a:cubicBezTo>
                  <a:cubicBezTo>
                    <a:pt x="205" y="917"/>
                    <a:pt x="199" y="899"/>
                    <a:pt x="194" y="879"/>
                  </a:cubicBezTo>
                  <a:close/>
                  <a:moveTo>
                    <a:pt x="1457" y="881"/>
                  </a:moveTo>
                  <a:cubicBezTo>
                    <a:pt x="1457" y="880"/>
                    <a:pt x="1456" y="880"/>
                    <a:pt x="1455" y="880"/>
                  </a:cubicBezTo>
                  <a:cubicBezTo>
                    <a:pt x="1452" y="883"/>
                    <a:pt x="1447" y="885"/>
                    <a:pt x="1443" y="887"/>
                  </a:cubicBezTo>
                  <a:cubicBezTo>
                    <a:pt x="1443" y="905"/>
                    <a:pt x="1440" y="923"/>
                    <a:pt x="1441" y="937"/>
                  </a:cubicBezTo>
                  <a:cubicBezTo>
                    <a:pt x="1443" y="919"/>
                    <a:pt x="1456" y="899"/>
                    <a:pt x="1457" y="881"/>
                  </a:cubicBezTo>
                  <a:close/>
                  <a:moveTo>
                    <a:pt x="1505" y="889"/>
                  </a:moveTo>
                  <a:cubicBezTo>
                    <a:pt x="1506" y="893"/>
                    <a:pt x="1506" y="886"/>
                    <a:pt x="1505" y="889"/>
                  </a:cubicBezTo>
                  <a:close/>
                  <a:moveTo>
                    <a:pt x="1399" y="909"/>
                  </a:moveTo>
                  <a:cubicBezTo>
                    <a:pt x="1411" y="918"/>
                    <a:pt x="1425" y="927"/>
                    <a:pt x="1437" y="936"/>
                  </a:cubicBezTo>
                  <a:cubicBezTo>
                    <a:pt x="1438" y="922"/>
                    <a:pt x="1441" y="904"/>
                    <a:pt x="1439" y="889"/>
                  </a:cubicBezTo>
                  <a:cubicBezTo>
                    <a:pt x="1427" y="897"/>
                    <a:pt x="1413" y="903"/>
                    <a:pt x="1399" y="909"/>
                  </a:cubicBezTo>
                  <a:close/>
                  <a:moveTo>
                    <a:pt x="1354" y="924"/>
                  </a:moveTo>
                  <a:cubicBezTo>
                    <a:pt x="1366" y="919"/>
                    <a:pt x="1379" y="914"/>
                    <a:pt x="1392" y="910"/>
                  </a:cubicBezTo>
                  <a:cubicBezTo>
                    <a:pt x="1384" y="902"/>
                    <a:pt x="1373" y="898"/>
                    <a:pt x="1363" y="893"/>
                  </a:cubicBezTo>
                  <a:cubicBezTo>
                    <a:pt x="1360" y="903"/>
                    <a:pt x="1354" y="915"/>
                    <a:pt x="1354" y="924"/>
                  </a:cubicBezTo>
                  <a:close/>
                  <a:moveTo>
                    <a:pt x="131" y="910"/>
                  </a:moveTo>
                  <a:cubicBezTo>
                    <a:pt x="141" y="912"/>
                    <a:pt x="148" y="917"/>
                    <a:pt x="158" y="919"/>
                  </a:cubicBezTo>
                  <a:cubicBezTo>
                    <a:pt x="158" y="911"/>
                    <a:pt x="159" y="901"/>
                    <a:pt x="157" y="894"/>
                  </a:cubicBezTo>
                  <a:cubicBezTo>
                    <a:pt x="149" y="900"/>
                    <a:pt x="139" y="903"/>
                    <a:pt x="131" y="910"/>
                  </a:cubicBezTo>
                  <a:close/>
                  <a:moveTo>
                    <a:pt x="929" y="998"/>
                  </a:moveTo>
                  <a:cubicBezTo>
                    <a:pt x="936" y="999"/>
                    <a:pt x="939" y="996"/>
                    <a:pt x="945" y="997"/>
                  </a:cubicBezTo>
                  <a:cubicBezTo>
                    <a:pt x="947" y="964"/>
                    <a:pt x="945" y="928"/>
                    <a:pt x="944" y="895"/>
                  </a:cubicBezTo>
                  <a:cubicBezTo>
                    <a:pt x="941" y="931"/>
                    <a:pt x="935" y="964"/>
                    <a:pt x="929" y="998"/>
                  </a:cubicBezTo>
                  <a:close/>
                  <a:moveTo>
                    <a:pt x="98" y="897"/>
                  </a:moveTo>
                  <a:cubicBezTo>
                    <a:pt x="99" y="906"/>
                    <a:pt x="103" y="913"/>
                    <a:pt x="104" y="922"/>
                  </a:cubicBezTo>
                  <a:cubicBezTo>
                    <a:pt x="112" y="918"/>
                    <a:pt x="119" y="915"/>
                    <a:pt x="125" y="909"/>
                  </a:cubicBezTo>
                  <a:cubicBezTo>
                    <a:pt x="115" y="906"/>
                    <a:pt x="107" y="900"/>
                    <a:pt x="98" y="897"/>
                  </a:cubicBezTo>
                  <a:moveTo>
                    <a:pt x="98" y="897"/>
                  </a:moveTo>
                  <a:cubicBezTo>
                    <a:pt x="97" y="896"/>
                    <a:pt x="97" y="897"/>
                    <a:pt x="98" y="897"/>
                  </a:cubicBezTo>
                  <a:moveTo>
                    <a:pt x="128" y="911"/>
                  </a:moveTo>
                  <a:cubicBezTo>
                    <a:pt x="121" y="916"/>
                    <a:pt x="111" y="919"/>
                    <a:pt x="106" y="927"/>
                  </a:cubicBezTo>
                  <a:cubicBezTo>
                    <a:pt x="126" y="981"/>
                    <a:pt x="148" y="1032"/>
                    <a:pt x="176" y="1078"/>
                  </a:cubicBezTo>
                  <a:cubicBezTo>
                    <a:pt x="166" y="1030"/>
                    <a:pt x="160" y="978"/>
                    <a:pt x="158" y="922"/>
                  </a:cubicBezTo>
                  <a:cubicBezTo>
                    <a:pt x="148" y="919"/>
                    <a:pt x="138" y="915"/>
                    <a:pt x="128" y="911"/>
                  </a:cubicBezTo>
                  <a:close/>
                  <a:moveTo>
                    <a:pt x="1396" y="911"/>
                  </a:moveTo>
                  <a:cubicBezTo>
                    <a:pt x="1381" y="916"/>
                    <a:pt x="1367" y="923"/>
                    <a:pt x="1351" y="927"/>
                  </a:cubicBezTo>
                  <a:cubicBezTo>
                    <a:pt x="1341" y="957"/>
                    <a:pt x="1330" y="985"/>
                    <a:pt x="1317" y="1011"/>
                  </a:cubicBezTo>
                  <a:cubicBezTo>
                    <a:pt x="1313" y="1047"/>
                    <a:pt x="1308" y="1080"/>
                    <a:pt x="1301" y="1111"/>
                  </a:cubicBezTo>
                  <a:cubicBezTo>
                    <a:pt x="1314" y="1119"/>
                    <a:pt x="1324" y="1130"/>
                    <a:pt x="1336" y="1139"/>
                  </a:cubicBezTo>
                  <a:cubicBezTo>
                    <a:pt x="1376" y="1079"/>
                    <a:pt x="1414" y="1018"/>
                    <a:pt x="1437" y="941"/>
                  </a:cubicBezTo>
                  <a:cubicBezTo>
                    <a:pt x="1425" y="929"/>
                    <a:pt x="1410" y="920"/>
                    <a:pt x="1396" y="911"/>
                  </a:cubicBezTo>
                  <a:close/>
                  <a:moveTo>
                    <a:pt x="161" y="927"/>
                  </a:moveTo>
                  <a:cubicBezTo>
                    <a:pt x="163" y="985"/>
                    <a:pt x="170" y="1038"/>
                    <a:pt x="181" y="1087"/>
                  </a:cubicBezTo>
                  <a:cubicBezTo>
                    <a:pt x="190" y="1099"/>
                    <a:pt x="197" y="1113"/>
                    <a:pt x="206" y="1125"/>
                  </a:cubicBezTo>
                  <a:cubicBezTo>
                    <a:pt x="227" y="1107"/>
                    <a:pt x="251" y="1093"/>
                    <a:pt x="277" y="1081"/>
                  </a:cubicBezTo>
                  <a:cubicBezTo>
                    <a:pt x="255" y="1036"/>
                    <a:pt x="231" y="992"/>
                    <a:pt x="214" y="940"/>
                  </a:cubicBezTo>
                  <a:cubicBezTo>
                    <a:pt x="195" y="936"/>
                    <a:pt x="179" y="929"/>
                    <a:pt x="161" y="924"/>
                  </a:cubicBezTo>
                  <a:cubicBezTo>
                    <a:pt x="161" y="925"/>
                    <a:pt x="161" y="926"/>
                    <a:pt x="161" y="927"/>
                  </a:cubicBezTo>
                  <a:close/>
                  <a:moveTo>
                    <a:pt x="66" y="965"/>
                  </a:moveTo>
                  <a:cubicBezTo>
                    <a:pt x="64" y="977"/>
                    <a:pt x="71" y="992"/>
                    <a:pt x="74" y="1005"/>
                  </a:cubicBezTo>
                  <a:cubicBezTo>
                    <a:pt x="77" y="1019"/>
                    <a:pt x="78" y="1032"/>
                    <a:pt x="82" y="1043"/>
                  </a:cubicBezTo>
                  <a:cubicBezTo>
                    <a:pt x="93" y="1070"/>
                    <a:pt x="112" y="1092"/>
                    <a:pt x="122" y="1112"/>
                  </a:cubicBezTo>
                  <a:cubicBezTo>
                    <a:pt x="142" y="1123"/>
                    <a:pt x="164" y="1137"/>
                    <a:pt x="186" y="1144"/>
                  </a:cubicBezTo>
                  <a:cubicBezTo>
                    <a:pt x="195" y="1137"/>
                    <a:pt x="189" y="1127"/>
                    <a:pt x="186" y="1118"/>
                  </a:cubicBezTo>
                  <a:cubicBezTo>
                    <a:pt x="183" y="1108"/>
                    <a:pt x="181" y="1097"/>
                    <a:pt x="179" y="1087"/>
                  </a:cubicBezTo>
                  <a:cubicBezTo>
                    <a:pt x="149" y="1039"/>
                    <a:pt x="124" y="986"/>
                    <a:pt x="104" y="928"/>
                  </a:cubicBezTo>
                  <a:cubicBezTo>
                    <a:pt x="104" y="927"/>
                    <a:pt x="104" y="927"/>
                    <a:pt x="103" y="927"/>
                  </a:cubicBezTo>
                  <a:cubicBezTo>
                    <a:pt x="95" y="937"/>
                    <a:pt x="68" y="952"/>
                    <a:pt x="66" y="965"/>
                  </a:cubicBezTo>
                  <a:close/>
                  <a:moveTo>
                    <a:pt x="1322" y="936"/>
                  </a:moveTo>
                  <a:cubicBezTo>
                    <a:pt x="1322" y="959"/>
                    <a:pt x="1319" y="983"/>
                    <a:pt x="1319" y="1003"/>
                  </a:cubicBezTo>
                  <a:cubicBezTo>
                    <a:pt x="1329" y="979"/>
                    <a:pt x="1339" y="954"/>
                    <a:pt x="1349" y="929"/>
                  </a:cubicBezTo>
                  <a:cubicBezTo>
                    <a:pt x="1339" y="930"/>
                    <a:pt x="1332" y="935"/>
                    <a:pt x="1322" y="936"/>
                  </a:cubicBezTo>
                  <a:close/>
                  <a:moveTo>
                    <a:pt x="1216" y="963"/>
                  </a:moveTo>
                  <a:cubicBezTo>
                    <a:pt x="1206" y="996"/>
                    <a:pt x="1192" y="1025"/>
                    <a:pt x="1179" y="1055"/>
                  </a:cubicBezTo>
                  <a:cubicBezTo>
                    <a:pt x="1212" y="1065"/>
                    <a:pt x="1242" y="1078"/>
                    <a:pt x="1271" y="1093"/>
                  </a:cubicBezTo>
                  <a:cubicBezTo>
                    <a:pt x="1278" y="1080"/>
                    <a:pt x="1286" y="1067"/>
                    <a:pt x="1294" y="1053"/>
                  </a:cubicBezTo>
                  <a:cubicBezTo>
                    <a:pt x="1300" y="1041"/>
                    <a:pt x="1312" y="1023"/>
                    <a:pt x="1315" y="1010"/>
                  </a:cubicBezTo>
                  <a:cubicBezTo>
                    <a:pt x="1320" y="988"/>
                    <a:pt x="1316" y="966"/>
                    <a:pt x="1319" y="938"/>
                  </a:cubicBezTo>
                  <a:cubicBezTo>
                    <a:pt x="1318" y="938"/>
                    <a:pt x="1318" y="938"/>
                    <a:pt x="1317" y="938"/>
                  </a:cubicBezTo>
                  <a:cubicBezTo>
                    <a:pt x="1285" y="948"/>
                    <a:pt x="1252" y="957"/>
                    <a:pt x="1216" y="963"/>
                  </a:cubicBezTo>
                  <a:close/>
                  <a:moveTo>
                    <a:pt x="280" y="1079"/>
                  </a:moveTo>
                  <a:cubicBezTo>
                    <a:pt x="293" y="1075"/>
                    <a:pt x="305" y="1068"/>
                    <a:pt x="319" y="1064"/>
                  </a:cubicBezTo>
                  <a:cubicBezTo>
                    <a:pt x="315" y="1033"/>
                    <a:pt x="314" y="998"/>
                    <a:pt x="313" y="964"/>
                  </a:cubicBezTo>
                  <a:cubicBezTo>
                    <a:pt x="279" y="958"/>
                    <a:pt x="248" y="950"/>
                    <a:pt x="217" y="941"/>
                  </a:cubicBezTo>
                  <a:cubicBezTo>
                    <a:pt x="234" y="991"/>
                    <a:pt x="256" y="1036"/>
                    <a:pt x="280" y="1079"/>
                  </a:cubicBezTo>
                  <a:close/>
                  <a:moveTo>
                    <a:pt x="1403" y="1111"/>
                  </a:moveTo>
                  <a:cubicBezTo>
                    <a:pt x="1431" y="1098"/>
                    <a:pt x="1442" y="1073"/>
                    <a:pt x="1454" y="1045"/>
                  </a:cubicBezTo>
                  <a:cubicBezTo>
                    <a:pt x="1461" y="1029"/>
                    <a:pt x="1470" y="1013"/>
                    <a:pt x="1474" y="997"/>
                  </a:cubicBezTo>
                  <a:cubicBezTo>
                    <a:pt x="1468" y="975"/>
                    <a:pt x="1455" y="958"/>
                    <a:pt x="1440" y="944"/>
                  </a:cubicBezTo>
                  <a:cubicBezTo>
                    <a:pt x="1433" y="1004"/>
                    <a:pt x="1418" y="1062"/>
                    <a:pt x="1403" y="1111"/>
                  </a:cubicBezTo>
                  <a:close/>
                  <a:moveTo>
                    <a:pt x="1491" y="959"/>
                  </a:moveTo>
                  <a:cubicBezTo>
                    <a:pt x="1492" y="962"/>
                    <a:pt x="1492" y="955"/>
                    <a:pt x="1491" y="959"/>
                  </a:cubicBezTo>
                  <a:close/>
                  <a:moveTo>
                    <a:pt x="1434" y="961"/>
                  </a:moveTo>
                  <a:cubicBezTo>
                    <a:pt x="1434" y="961"/>
                    <a:pt x="1435" y="962"/>
                    <a:pt x="1434" y="961"/>
                  </a:cubicBezTo>
                  <a:close/>
                  <a:moveTo>
                    <a:pt x="1490" y="963"/>
                  </a:moveTo>
                  <a:cubicBezTo>
                    <a:pt x="1489" y="963"/>
                    <a:pt x="1489" y="963"/>
                    <a:pt x="1489" y="963"/>
                  </a:cubicBezTo>
                  <a:cubicBezTo>
                    <a:pt x="1487" y="979"/>
                    <a:pt x="1474" y="992"/>
                    <a:pt x="1479" y="1008"/>
                  </a:cubicBezTo>
                  <a:cubicBezTo>
                    <a:pt x="1482" y="992"/>
                    <a:pt x="1488" y="980"/>
                    <a:pt x="1490" y="963"/>
                  </a:cubicBezTo>
                  <a:moveTo>
                    <a:pt x="1490" y="963"/>
                  </a:moveTo>
                  <a:cubicBezTo>
                    <a:pt x="1493" y="962"/>
                    <a:pt x="1489" y="958"/>
                    <a:pt x="1490" y="963"/>
                  </a:cubicBezTo>
                  <a:moveTo>
                    <a:pt x="1350" y="1123"/>
                  </a:moveTo>
                  <a:cubicBezTo>
                    <a:pt x="1346" y="1129"/>
                    <a:pt x="1339" y="1135"/>
                    <a:pt x="1338" y="1144"/>
                  </a:cubicBezTo>
                  <a:cubicBezTo>
                    <a:pt x="1361" y="1136"/>
                    <a:pt x="1379" y="1125"/>
                    <a:pt x="1398" y="1114"/>
                  </a:cubicBezTo>
                  <a:cubicBezTo>
                    <a:pt x="1414" y="1068"/>
                    <a:pt x="1429" y="1017"/>
                    <a:pt x="1433" y="963"/>
                  </a:cubicBezTo>
                  <a:cubicBezTo>
                    <a:pt x="1411" y="1021"/>
                    <a:pt x="1383" y="1076"/>
                    <a:pt x="1350" y="1123"/>
                  </a:cubicBezTo>
                  <a:close/>
                  <a:moveTo>
                    <a:pt x="1213" y="965"/>
                  </a:moveTo>
                  <a:cubicBezTo>
                    <a:pt x="1195" y="967"/>
                    <a:pt x="1173" y="973"/>
                    <a:pt x="1153" y="976"/>
                  </a:cubicBezTo>
                  <a:cubicBezTo>
                    <a:pt x="1153" y="1000"/>
                    <a:pt x="1152" y="1023"/>
                    <a:pt x="1150" y="1046"/>
                  </a:cubicBezTo>
                  <a:cubicBezTo>
                    <a:pt x="1160" y="1048"/>
                    <a:pt x="1167" y="1052"/>
                    <a:pt x="1177" y="1054"/>
                  </a:cubicBezTo>
                  <a:cubicBezTo>
                    <a:pt x="1190" y="1025"/>
                    <a:pt x="1202" y="996"/>
                    <a:pt x="1213" y="965"/>
                  </a:cubicBezTo>
                  <a:close/>
                  <a:moveTo>
                    <a:pt x="321" y="1062"/>
                  </a:moveTo>
                  <a:cubicBezTo>
                    <a:pt x="341" y="1057"/>
                    <a:pt x="360" y="1049"/>
                    <a:pt x="380" y="1044"/>
                  </a:cubicBezTo>
                  <a:cubicBezTo>
                    <a:pt x="370" y="1020"/>
                    <a:pt x="361" y="996"/>
                    <a:pt x="352" y="972"/>
                  </a:cubicBezTo>
                  <a:cubicBezTo>
                    <a:pt x="339" y="970"/>
                    <a:pt x="328" y="967"/>
                    <a:pt x="316" y="965"/>
                  </a:cubicBezTo>
                  <a:cubicBezTo>
                    <a:pt x="316" y="999"/>
                    <a:pt x="319" y="1030"/>
                    <a:pt x="321" y="1062"/>
                  </a:cubicBezTo>
                  <a:close/>
                  <a:moveTo>
                    <a:pt x="75" y="1024"/>
                  </a:moveTo>
                  <a:cubicBezTo>
                    <a:pt x="70" y="1006"/>
                    <a:pt x="68" y="985"/>
                    <a:pt x="62" y="968"/>
                  </a:cubicBezTo>
                  <a:cubicBezTo>
                    <a:pt x="50" y="986"/>
                    <a:pt x="69" y="1007"/>
                    <a:pt x="75" y="1024"/>
                  </a:cubicBezTo>
                  <a:close/>
                  <a:moveTo>
                    <a:pt x="382" y="1043"/>
                  </a:moveTo>
                  <a:cubicBezTo>
                    <a:pt x="421" y="1032"/>
                    <a:pt x="463" y="1025"/>
                    <a:pt x="504" y="1016"/>
                  </a:cubicBezTo>
                  <a:cubicBezTo>
                    <a:pt x="501" y="1009"/>
                    <a:pt x="499" y="1001"/>
                    <a:pt x="497" y="992"/>
                  </a:cubicBezTo>
                  <a:cubicBezTo>
                    <a:pt x="448" y="988"/>
                    <a:pt x="402" y="981"/>
                    <a:pt x="356" y="973"/>
                  </a:cubicBezTo>
                  <a:cubicBezTo>
                    <a:pt x="363" y="998"/>
                    <a:pt x="374" y="1019"/>
                    <a:pt x="382" y="1043"/>
                  </a:cubicBezTo>
                  <a:close/>
                  <a:moveTo>
                    <a:pt x="1150" y="976"/>
                  </a:moveTo>
                  <a:cubicBezTo>
                    <a:pt x="1125" y="981"/>
                    <a:pt x="1099" y="984"/>
                    <a:pt x="1073" y="987"/>
                  </a:cubicBezTo>
                  <a:cubicBezTo>
                    <a:pt x="1069" y="1000"/>
                    <a:pt x="1065" y="1012"/>
                    <a:pt x="1062" y="1025"/>
                  </a:cubicBezTo>
                  <a:cubicBezTo>
                    <a:pt x="1092" y="1029"/>
                    <a:pt x="1121" y="1039"/>
                    <a:pt x="1148" y="1044"/>
                  </a:cubicBezTo>
                  <a:cubicBezTo>
                    <a:pt x="1148" y="1021"/>
                    <a:pt x="1151" y="996"/>
                    <a:pt x="1150" y="976"/>
                  </a:cubicBezTo>
                  <a:close/>
                  <a:moveTo>
                    <a:pt x="95" y="1092"/>
                  </a:moveTo>
                  <a:cubicBezTo>
                    <a:pt x="95" y="1093"/>
                    <a:pt x="96" y="1092"/>
                    <a:pt x="95" y="1092"/>
                  </a:cubicBezTo>
                  <a:moveTo>
                    <a:pt x="95" y="1092"/>
                  </a:moveTo>
                  <a:cubicBezTo>
                    <a:pt x="84" y="1053"/>
                    <a:pt x="70" y="1017"/>
                    <a:pt x="54" y="984"/>
                  </a:cubicBezTo>
                  <a:cubicBezTo>
                    <a:pt x="36" y="1032"/>
                    <a:pt x="67" y="1071"/>
                    <a:pt x="95" y="1092"/>
                  </a:cubicBezTo>
                  <a:moveTo>
                    <a:pt x="950" y="1000"/>
                  </a:moveTo>
                  <a:cubicBezTo>
                    <a:pt x="950" y="1002"/>
                    <a:pt x="950" y="1004"/>
                    <a:pt x="950" y="1007"/>
                  </a:cubicBezTo>
                  <a:cubicBezTo>
                    <a:pt x="986" y="1013"/>
                    <a:pt x="1024" y="1017"/>
                    <a:pt x="1059" y="1024"/>
                  </a:cubicBezTo>
                  <a:cubicBezTo>
                    <a:pt x="1063" y="1013"/>
                    <a:pt x="1066" y="1000"/>
                    <a:pt x="1070" y="988"/>
                  </a:cubicBezTo>
                  <a:cubicBezTo>
                    <a:pt x="1030" y="992"/>
                    <a:pt x="990" y="996"/>
                    <a:pt x="950" y="1000"/>
                  </a:cubicBezTo>
                  <a:close/>
                  <a:moveTo>
                    <a:pt x="508" y="1016"/>
                  </a:moveTo>
                  <a:cubicBezTo>
                    <a:pt x="508" y="1009"/>
                    <a:pt x="508" y="1001"/>
                    <a:pt x="508" y="994"/>
                  </a:cubicBezTo>
                  <a:cubicBezTo>
                    <a:pt x="506" y="993"/>
                    <a:pt x="503" y="993"/>
                    <a:pt x="500" y="993"/>
                  </a:cubicBezTo>
                  <a:cubicBezTo>
                    <a:pt x="502" y="1001"/>
                    <a:pt x="502" y="1011"/>
                    <a:pt x="508" y="1016"/>
                  </a:cubicBezTo>
                  <a:close/>
                  <a:moveTo>
                    <a:pt x="510" y="994"/>
                  </a:moveTo>
                  <a:cubicBezTo>
                    <a:pt x="511" y="1001"/>
                    <a:pt x="509" y="1011"/>
                    <a:pt x="511" y="1016"/>
                  </a:cubicBezTo>
                  <a:cubicBezTo>
                    <a:pt x="545" y="1009"/>
                    <a:pt x="584" y="1008"/>
                    <a:pt x="619" y="1002"/>
                  </a:cubicBezTo>
                  <a:cubicBezTo>
                    <a:pt x="581" y="1001"/>
                    <a:pt x="546" y="997"/>
                    <a:pt x="510" y="994"/>
                  </a:cubicBezTo>
                  <a:close/>
                  <a:moveTo>
                    <a:pt x="684" y="1002"/>
                  </a:moveTo>
                  <a:cubicBezTo>
                    <a:pt x="696" y="1003"/>
                    <a:pt x="716" y="1005"/>
                    <a:pt x="726" y="1001"/>
                  </a:cubicBezTo>
                  <a:cubicBezTo>
                    <a:pt x="714" y="999"/>
                    <a:pt x="697" y="1001"/>
                    <a:pt x="684" y="1002"/>
                  </a:cubicBezTo>
                  <a:close/>
                  <a:moveTo>
                    <a:pt x="728" y="1002"/>
                  </a:moveTo>
                  <a:cubicBezTo>
                    <a:pt x="729" y="1002"/>
                    <a:pt x="729" y="1003"/>
                    <a:pt x="730" y="1003"/>
                  </a:cubicBezTo>
                  <a:cubicBezTo>
                    <a:pt x="740" y="1004"/>
                    <a:pt x="752" y="1004"/>
                    <a:pt x="763" y="1004"/>
                  </a:cubicBezTo>
                  <a:cubicBezTo>
                    <a:pt x="770" y="1004"/>
                    <a:pt x="780" y="1006"/>
                    <a:pt x="783" y="1001"/>
                  </a:cubicBezTo>
                  <a:cubicBezTo>
                    <a:pt x="767" y="1000"/>
                    <a:pt x="743" y="998"/>
                    <a:pt x="728" y="1002"/>
                  </a:cubicBezTo>
                  <a:close/>
                  <a:moveTo>
                    <a:pt x="786" y="1002"/>
                  </a:moveTo>
                  <a:cubicBezTo>
                    <a:pt x="802" y="1003"/>
                    <a:pt x="826" y="1004"/>
                    <a:pt x="840" y="1001"/>
                  </a:cubicBezTo>
                  <a:cubicBezTo>
                    <a:pt x="822" y="1003"/>
                    <a:pt x="801" y="997"/>
                    <a:pt x="786" y="1002"/>
                  </a:cubicBezTo>
                  <a:close/>
                  <a:moveTo>
                    <a:pt x="928" y="1005"/>
                  </a:moveTo>
                  <a:cubicBezTo>
                    <a:pt x="933" y="1006"/>
                    <a:pt x="939" y="1006"/>
                    <a:pt x="945" y="1007"/>
                  </a:cubicBezTo>
                  <a:cubicBezTo>
                    <a:pt x="945" y="1004"/>
                    <a:pt x="945" y="1002"/>
                    <a:pt x="945" y="1000"/>
                  </a:cubicBezTo>
                  <a:cubicBezTo>
                    <a:pt x="939" y="1001"/>
                    <a:pt x="929" y="998"/>
                    <a:pt x="928" y="1005"/>
                  </a:cubicBezTo>
                  <a:close/>
                  <a:moveTo>
                    <a:pt x="905" y="1003"/>
                  </a:moveTo>
                  <a:cubicBezTo>
                    <a:pt x="911" y="1002"/>
                    <a:pt x="924" y="1008"/>
                    <a:pt x="926" y="1002"/>
                  </a:cubicBezTo>
                  <a:cubicBezTo>
                    <a:pt x="921" y="1001"/>
                    <a:pt x="911" y="1002"/>
                    <a:pt x="905" y="1003"/>
                  </a:cubicBezTo>
                  <a:close/>
                  <a:moveTo>
                    <a:pt x="510" y="1018"/>
                  </a:moveTo>
                  <a:cubicBezTo>
                    <a:pt x="512" y="1043"/>
                    <a:pt x="518" y="1061"/>
                    <a:pt x="525" y="1080"/>
                  </a:cubicBezTo>
                  <a:cubicBezTo>
                    <a:pt x="539" y="1124"/>
                    <a:pt x="556" y="1165"/>
                    <a:pt x="573" y="1204"/>
                  </a:cubicBezTo>
                  <a:cubicBezTo>
                    <a:pt x="605" y="1200"/>
                    <a:pt x="636" y="1195"/>
                    <a:pt x="671" y="1193"/>
                  </a:cubicBezTo>
                  <a:cubicBezTo>
                    <a:pt x="658" y="1137"/>
                    <a:pt x="651" y="1072"/>
                    <a:pt x="641" y="1014"/>
                  </a:cubicBezTo>
                  <a:cubicBezTo>
                    <a:pt x="641" y="1011"/>
                    <a:pt x="643" y="1004"/>
                    <a:pt x="637" y="1004"/>
                  </a:cubicBezTo>
                  <a:cubicBezTo>
                    <a:pt x="594" y="1007"/>
                    <a:pt x="552" y="1012"/>
                    <a:pt x="510" y="1018"/>
                  </a:cubicBezTo>
                  <a:close/>
                  <a:moveTo>
                    <a:pt x="675" y="1192"/>
                  </a:moveTo>
                  <a:cubicBezTo>
                    <a:pt x="693" y="1192"/>
                    <a:pt x="708" y="1189"/>
                    <a:pt x="726" y="1190"/>
                  </a:cubicBezTo>
                  <a:cubicBezTo>
                    <a:pt x="727" y="1128"/>
                    <a:pt x="725" y="1068"/>
                    <a:pt x="726" y="1006"/>
                  </a:cubicBezTo>
                  <a:cubicBezTo>
                    <a:pt x="697" y="1006"/>
                    <a:pt x="672" y="1004"/>
                    <a:pt x="645" y="1004"/>
                  </a:cubicBezTo>
                  <a:cubicBezTo>
                    <a:pt x="650" y="1067"/>
                    <a:pt x="663" y="1131"/>
                    <a:pt x="675" y="1192"/>
                  </a:cubicBezTo>
                  <a:close/>
                  <a:moveTo>
                    <a:pt x="786" y="1006"/>
                  </a:moveTo>
                  <a:cubicBezTo>
                    <a:pt x="784" y="1067"/>
                    <a:pt x="782" y="1128"/>
                    <a:pt x="780" y="1189"/>
                  </a:cubicBezTo>
                  <a:cubicBezTo>
                    <a:pt x="815" y="1190"/>
                    <a:pt x="851" y="1191"/>
                    <a:pt x="883" y="1196"/>
                  </a:cubicBezTo>
                  <a:cubicBezTo>
                    <a:pt x="899" y="1135"/>
                    <a:pt x="913" y="1072"/>
                    <a:pt x="925" y="1007"/>
                  </a:cubicBezTo>
                  <a:cubicBezTo>
                    <a:pt x="882" y="1000"/>
                    <a:pt x="834" y="1007"/>
                    <a:pt x="786" y="1006"/>
                  </a:cubicBezTo>
                  <a:close/>
                  <a:moveTo>
                    <a:pt x="1439" y="1083"/>
                  </a:moveTo>
                  <a:cubicBezTo>
                    <a:pt x="1437" y="1084"/>
                    <a:pt x="1439" y="1084"/>
                    <a:pt x="1439" y="1083"/>
                  </a:cubicBezTo>
                  <a:moveTo>
                    <a:pt x="1439" y="1083"/>
                  </a:moveTo>
                  <a:cubicBezTo>
                    <a:pt x="1439" y="1083"/>
                    <a:pt x="1440" y="1083"/>
                    <a:pt x="1440" y="1083"/>
                  </a:cubicBezTo>
                  <a:cubicBezTo>
                    <a:pt x="1458" y="1065"/>
                    <a:pt x="1478" y="1037"/>
                    <a:pt x="1474" y="1004"/>
                  </a:cubicBezTo>
                  <a:cubicBezTo>
                    <a:pt x="1465" y="1033"/>
                    <a:pt x="1451" y="1057"/>
                    <a:pt x="1439" y="1083"/>
                  </a:cubicBezTo>
                  <a:moveTo>
                    <a:pt x="729" y="1190"/>
                  </a:moveTo>
                  <a:cubicBezTo>
                    <a:pt x="744" y="1188"/>
                    <a:pt x="762" y="1189"/>
                    <a:pt x="777" y="1189"/>
                  </a:cubicBezTo>
                  <a:cubicBezTo>
                    <a:pt x="780" y="1129"/>
                    <a:pt x="782" y="1067"/>
                    <a:pt x="783" y="1006"/>
                  </a:cubicBezTo>
                  <a:cubicBezTo>
                    <a:pt x="765" y="1006"/>
                    <a:pt x="747" y="1006"/>
                    <a:pt x="729" y="1006"/>
                  </a:cubicBezTo>
                  <a:cubicBezTo>
                    <a:pt x="727" y="1066"/>
                    <a:pt x="729" y="1129"/>
                    <a:pt x="729" y="1190"/>
                  </a:cubicBezTo>
                  <a:close/>
                  <a:moveTo>
                    <a:pt x="928" y="1007"/>
                  </a:moveTo>
                  <a:cubicBezTo>
                    <a:pt x="915" y="1072"/>
                    <a:pt x="903" y="1136"/>
                    <a:pt x="885" y="1196"/>
                  </a:cubicBezTo>
                  <a:cubicBezTo>
                    <a:pt x="903" y="1197"/>
                    <a:pt x="920" y="1200"/>
                    <a:pt x="937" y="1202"/>
                  </a:cubicBezTo>
                  <a:cubicBezTo>
                    <a:pt x="941" y="1140"/>
                    <a:pt x="945" y="1077"/>
                    <a:pt x="945" y="1009"/>
                  </a:cubicBezTo>
                  <a:cubicBezTo>
                    <a:pt x="940" y="1009"/>
                    <a:pt x="934" y="1008"/>
                    <a:pt x="928" y="1007"/>
                  </a:cubicBezTo>
                  <a:close/>
                  <a:moveTo>
                    <a:pt x="951" y="1010"/>
                  </a:moveTo>
                  <a:cubicBezTo>
                    <a:pt x="947" y="1074"/>
                    <a:pt x="947" y="1142"/>
                    <a:pt x="941" y="1203"/>
                  </a:cubicBezTo>
                  <a:cubicBezTo>
                    <a:pt x="955" y="1205"/>
                    <a:pt x="968" y="1208"/>
                    <a:pt x="981" y="1211"/>
                  </a:cubicBezTo>
                  <a:cubicBezTo>
                    <a:pt x="1010" y="1153"/>
                    <a:pt x="1037" y="1093"/>
                    <a:pt x="1058" y="1026"/>
                  </a:cubicBezTo>
                  <a:cubicBezTo>
                    <a:pt x="1022" y="1020"/>
                    <a:pt x="989" y="1013"/>
                    <a:pt x="951" y="1010"/>
                  </a:cubicBezTo>
                  <a:close/>
                  <a:moveTo>
                    <a:pt x="507" y="1020"/>
                  </a:moveTo>
                  <a:cubicBezTo>
                    <a:pt x="508" y="1024"/>
                    <a:pt x="508" y="1016"/>
                    <a:pt x="507" y="1020"/>
                  </a:cubicBezTo>
                  <a:close/>
                  <a:moveTo>
                    <a:pt x="384" y="1045"/>
                  </a:moveTo>
                  <a:cubicBezTo>
                    <a:pt x="411" y="1107"/>
                    <a:pt x="441" y="1167"/>
                    <a:pt x="479" y="1218"/>
                  </a:cubicBezTo>
                  <a:cubicBezTo>
                    <a:pt x="493" y="1223"/>
                    <a:pt x="508" y="1219"/>
                    <a:pt x="522" y="1216"/>
                  </a:cubicBezTo>
                  <a:cubicBezTo>
                    <a:pt x="517" y="1173"/>
                    <a:pt x="513" y="1126"/>
                    <a:pt x="510" y="1081"/>
                  </a:cubicBezTo>
                  <a:cubicBezTo>
                    <a:pt x="509" y="1066"/>
                    <a:pt x="511" y="1049"/>
                    <a:pt x="509" y="1034"/>
                  </a:cubicBezTo>
                  <a:cubicBezTo>
                    <a:pt x="508" y="1030"/>
                    <a:pt x="506" y="1023"/>
                    <a:pt x="502" y="1020"/>
                  </a:cubicBezTo>
                  <a:cubicBezTo>
                    <a:pt x="460" y="1026"/>
                    <a:pt x="422" y="1036"/>
                    <a:pt x="384" y="1045"/>
                  </a:cubicBezTo>
                  <a:close/>
                  <a:moveTo>
                    <a:pt x="1274" y="1095"/>
                  </a:moveTo>
                  <a:cubicBezTo>
                    <a:pt x="1283" y="1099"/>
                    <a:pt x="1290" y="1105"/>
                    <a:pt x="1299" y="1109"/>
                  </a:cubicBezTo>
                  <a:cubicBezTo>
                    <a:pt x="1304" y="1081"/>
                    <a:pt x="1312" y="1050"/>
                    <a:pt x="1312" y="1021"/>
                  </a:cubicBezTo>
                  <a:cubicBezTo>
                    <a:pt x="1301" y="1047"/>
                    <a:pt x="1286" y="1070"/>
                    <a:pt x="1274" y="1095"/>
                  </a:cubicBezTo>
                  <a:close/>
                  <a:moveTo>
                    <a:pt x="508" y="1025"/>
                  </a:moveTo>
                  <a:cubicBezTo>
                    <a:pt x="507" y="1024"/>
                    <a:pt x="508" y="1025"/>
                    <a:pt x="508" y="1025"/>
                  </a:cubicBezTo>
                  <a:close/>
                  <a:moveTo>
                    <a:pt x="75" y="1026"/>
                  </a:moveTo>
                  <a:cubicBezTo>
                    <a:pt x="75" y="1026"/>
                    <a:pt x="74" y="1025"/>
                    <a:pt x="75" y="1026"/>
                  </a:cubicBezTo>
                  <a:close/>
                  <a:moveTo>
                    <a:pt x="1062" y="1027"/>
                  </a:moveTo>
                  <a:cubicBezTo>
                    <a:pt x="1038" y="1091"/>
                    <a:pt x="1014" y="1154"/>
                    <a:pt x="984" y="1211"/>
                  </a:cubicBezTo>
                  <a:cubicBezTo>
                    <a:pt x="1013" y="1223"/>
                    <a:pt x="1049" y="1219"/>
                    <a:pt x="1083" y="1213"/>
                  </a:cubicBezTo>
                  <a:cubicBezTo>
                    <a:pt x="1092" y="1199"/>
                    <a:pt x="1103" y="1185"/>
                    <a:pt x="1112" y="1170"/>
                  </a:cubicBezTo>
                  <a:cubicBezTo>
                    <a:pt x="1121" y="1156"/>
                    <a:pt x="1134" y="1140"/>
                    <a:pt x="1139" y="1124"/>
                  </a:cubicBezTo>
                  <a:cubicBezTo>
                    <a:pt x="1146" y="1101"/>
                    <a:pt x="1143" y="1075"/>
                    <a:pt x="1147" y="1047"/>
                  </a:cubicBezTo>
                  <a:cubicBezTo>
                    <a:pt x="1119" y="1040"/>
                    <a:pt x="1091" y="1033"/>
                    <a:pt x="1062" y="1027"/>
                  </a:cubicBezTo>
                  <a:close/>
                  <a:moveTo>
                    <a:pt x="526" y="1215"/>
                  </a:moveTo>
                  <a:cubicBezTo>
                    <a:pt x="539" y="1211"/>
                    <a:pt x="555" y="1208"/>
                    <a:pt x="570" y="1205"/>
                  </a:cubicBezTo>
                  <a:cubicBezTo>
                    <a:pt x="548" y="1154"/>
                    <a:pt x="529" y="1101"/>
                    <a:pt x="511" y="1046"/>
                  </a:cubicBezTo>
                  <a:cubicBezTo>
                    <a:pt x="514" y="1104"/>
                    <a:pt x="518" y="1162"/>
                    <a:pt x="526" y="1215"/>
                  </a:cubicBezTo>
                  <a:close/>
                  <a:moveTo>
                    <a:pt x="322" y="1065"/>
                  </a:moveTo>
                  <a:cubicBezTo>
                    <a:pt x="325" y="1103"/>
                    <a:pt x="332" y="1137"/>
                    <a:pt x="339" y="1171"/>
                  </a:cubicBezTo>
                  <a:cubicBezTo>
                    <a:pt x="345" y="1180"/>
                    <a:pt x="353" y="1188"/>
                    <a:pt x="359" y="1198"/>
                  </a:cubicBezTo>
                  <a:cubicBezTo>
                    <a:pt x="396" y="1205"/>
                    <a:pt x="436" y="1213"/>
                    <a:pt x="474" y="1217"/>
                  </a:cubicBezTo>
                  <a:cubicBezTo>
                    <a:pt x="441" y="1168"/>
                    <a:pt x="410" y="1113"/>
                    <a:pt x="386" y="1057"/>
                  </a:cubicBezTo>
                  <a:cubicBezTo>
                    <a:pt x="384" y="1054"/>
                    <a:pt x="384" y="1048"/>
                    <a:pt x="379" y="1047"/>
                  </a:cubicBezTo>
                  <a:cubicBezTo>
                    <a:pt x="359" y="1052"/>
                    <a:pt x="341" y="1059"/>
                    <a:pt x="322" y="1065"/>
                  </a:cubicBezTo>
                  <a:close/>
                  <a:moveTo>
                    <a:pt x="1144" y="1118"/>
                  </a:moveTo>
                  <a:cubicBezTo>
                    <a:pt x="1154" y="1097"/>
                    <a:pt x="1166" y="1078"/>
                    <a:pt x="1175" y="1055"/>
                  </a:cubicBezTo>
                  <a:cubicBezTo>
                    <a:pt x="1166" y="1054"/>
                    <a:pt x="1159" y="1050"/>
                    <a:pt x="1150" y="1049"/>
                  </a:cubicBezTo>
                  <a:cubicBezTo>
                    <a:pt x="1149" y="1072"/>
                    <a:pt x="1144" y="1097"/>
                    <a:pt x="1144" y="1118"/>
                  </a:cubicBezTo>
                  <a:close/>
                  <a:moveTo>
                    <a:pt x="87" y="1057"/>
                  </a:moveTo>
                  <a:cubicBezTo>
                    <a:pt x="94" y="1077"/>
                    <a:pt x="96" y="1100"/>
                    <a:pt x="115" y="1107"/>
                  </a:cubicBezTo>
                  <a:cubicBezTo>
                    <a:pt x="106" y="1091"/>
                    <a:pt x="96" y="1074"/>
                    <a:pt x="87" y="1057"/>
                  </a:cubicBezTo>
                  <a:moveTo>
                    <a:pt x="87" y="1057"/>
                  </a:moveTo>
                  <a:cubicBezTo>
                    <a:pt x="88" y="1053"/>
                    <a:pt x="84" y="1057"/>
                    <a:pt x="87" y="1057"/>
                  </a:cubicBezTo>
                  <a:moveTo>
                    <a:pt x="1177" y="1057"/>
                  </a:moveTo>
                  <a:cubicBezTo>
                    <a:pt x="1172" y="1069"/>
                    <a:pt x="1167" y="1081"/>
                    <a:pt x="1160" y="1093"/>
                  </a:cubicBezTo>
                  <a:cubicBezTo>
                    <a:pt x="1155" y="1103"/>
                    <a:pt x="1146" y="1113"/>
                    <a:pt x="1142" y="1125"/>
                  </a:cubicBezTo>
                  <a:cubicBezTo>
                    <a:pt x="1138" y="1137"/>
                    <a:pt x="1139" y="1152"/>
                    <a:pt x="1136" y="1165"/>
                  </a:cubicBezTo>
                  <a:cubicBezTo>
                    <a:pt x="1134" y="1178"/>
                    <a:pt x="1131" y="1190"/>
                    <a:pt x="1129" y="1204"/>
                  </a:cubicBezTo>
                  <a:cubicBezTo>
                    <a:pt x="1155" y="1201"/>
                    <a:pt x="1179" y="1194"/>
                    <a:pt x="1204" y="1189"/>
                  </a:cubicBezTo>
                  <a:cubicBezTo>
                    <a:pt x="1227" y="1159"/>
                    <a:pt x="1250" y="1129"/>
                    <a:pt x="1269" y="1095"/>
                  </a:cubicBezTo>
                  <a:cubicBezTo>
                    <a:pt x="1240" y="1080"/>
                    <a:pt x="1211" y="1066"/>
                    <a:pt x="1177" y="1057"/>
                  </a:cubicBezTo>
                  <a:close/>
                  <a:moveTo>
                    <a:pt x="64" y="1065"/>
                  </a:moveTo>
                  <a:cubicBezTo>
                    <a:pt x="88" y="1121"/>
                    <a:pt x="118" y="1171"/>
                    <a:pt x="154" y="1215"/>
                  </a:cubicBezTo>
                  <a:moveTo>
                    <a:pt x="154" y="1215"/>
                  </a:moveTo>
                  <a:cubicBezTo>
                    <a:pt x="154" y="1216"/>
                    <a:pt x="155" y="1216"/>
                    <a:pt x="155" y="1216"/>
                  </a:cubicBezTo>
                  <a:moveTo>
                    <a:pt x="155" y="1216"/>
                  </a:moveTo>
                  <a:cubicBezTo>
                    <a:pt x="155" y="1217"/>
                    <a:pt x="155" y="1218"/>
                    <a:pt x="156" y="1218"/>
                  </a:cubicBezTo>
                  <a:moveTo>
                    <a:pt x="156" y="1218"/>
                  </a:moveTo>
                  <a:cubicBezTo>
                    <a:pt x="156" y="1219"/>
                    <a:pt x="157" y="1219"/>
                    <a:pt x="157" y="1219"/>
                  </a:cubicBezTo>
                  <a:moveTo>
                    <a:pt x="157" y="1219"/>
                  </a:moveTo>
                  <a:cubicBezTo>
                    <a:pt x="158" y="1220"/>
                    <a:pt x="158" y="1219"/>
                    <a:pt x="157" y="1219"/>
                  </a:cubicBezTo>
                  <a:moveTo>
                    <a:pt x="157" y="1219"/>
                  </a:moveTo>
                  <a:cubicBezTo>
                    <a:pt x="157" y="1218"/>
                    <a:pt x="157" y="1218"/>
                    <a:pt x="156" y="1218"/>
                  </a:cubicBezTo>
                  <a:moveTo>
                    <a:pt x="156" y="1218"/>
                  </a:moveTo>
                  <a:cubicBezTo>
                    <a:pt x="156" y="1217"/>
                    <a:pt x="156" y="1216"/>
                    <a:pt x="155" y="1216"/>
                  </a:cubicBezTo>
                  <a:moveTo>
                    <a:pt x="155" y="1216"/>
                  </a:moveTo>
                  <a:cubicBezTo>
                    <a:pt x="155" y="1215"/>
                    <a:pt x="155" y="1215"/>
                    <a:pt x="154" y="1215"/>
                  </a:cubicBezTo>
                  <a:moveTo>
                    <a:pt x="154" y="1215"/>
                  </a:moveTo>
                  <a:cubicBezTo>
                    <a:pt x="134" y="1178"/>
                    <a:pt x="113" y="1142"/>
                    <a:pt x="99" y="1099"/>
                  </a:cubicBezTo>
                  <a:cubicBezTo>
                    <a:pt x="85" y="1089"/>
                    <a:pt x="75" y="1077"/>
                    <a:pt x="64" y="1065"/>
                  </a:cubicBezTo>
                  <a:moveTo>
                    <a:pt x="64" y="1065"/>
                  </a:moveTo>
                  <a:cubicBezTo>
                    <a:pt x="63" y="1064"/>
                    <a:pt x="63" y="1065"/>
                    <a:pt x="64" y="1065"/>
                  </a:cubicBezTo>
                  <a:moveTo>
                    <a:pt x="282" y="1081"/>
                  </a:moveTo>
                  <a:cubicBezTo>
                    <a:pt x="297" y="1111"/>
                    <a:pt x="315" y="1138"/>
                    <a:pt x="335" y="1164"/>
                  </a:cubicBezTo>
                  <a:cubicBezTo>
                    <a:pt x="327" y="1133"/>
                    <a:pt x="324" y="1098"/>
                    <a:pt x="318" y="1066"/>
                  </a:cubicBezTo>
                  <a:cubicBezTo>
                    <a:pt x="307" y="1072"/>
                    <a:pt x="294" y="1076"/>
                    <a:pt x="282" y="1081"/>
                  </a:cubicBezTo>
                  <a:close/>
                  <a:moveTo>
                    <a:pt x="1457" y="1068"/>
                  </a:moveTo>
                  <a:cubicBezTo>
                    <a:pt x="1458" y="1069"/>
                    <a:pt x="1457" y="1068"/>
                    <a:pt x="1457" y="1068"/>
                  </a:cubicBezTo>
                  <a:close/>
                  <a:moveTo>
                    <a:pt x="1361" y="1232"/>
                  </a:moveTo>
                  <a:cubicBezTo>
                    <a:pt x="1360" y="1233"/>
                    <a:pt x="1361" y="1233"/>
                    <a:pt x="1361" y="1232"/>
                  </a:cubicBezTo>
                  <a:moveTo>
                    <a:pt x="1361" y="1232"/>
                  </a:moveTo>
                  <a:cubicBezTo>
                    <a:pt x="1399" y="1185"/>
                    <a:pt x="1434" y="1129"/>
                    <a:pt x="1456" y="1069"/>
                  </a:cubicBezTo>
                  <a:cubicBezTo>
                    <a:pt x="1450" y="1078"/>
                    <a:pt x="1442" y="1085"/>
                    <a:pt x="1433" y="1092"/>
                  </a:cubicBezTo>
                  <a:cubicBezTo>
                    <a:pt x="1414" y="1130"/>
                    <a:pt x="1388" y="1162"/>
                    <a:pt x="1365" y="1196"/>
                  </a:cubicBezTo>
                  <a:cubicBezTo>
                    <a:pt x="1367" y="1209"/>
                    <a:pt x="1364" y="1221"/>
                    <a:pt x="1361" y="1232"/>
                  </a:cubicBezTo>
                  <a:moveTo>
                    <a:pt x="341" y="1193"/>
                  </a:moveTo>
                  <a:cubicBezTo>
                    <a:pt x="341" y="1194"/>
                    <a:pt x="342" y="1193"/>
                    <a:pt x="341" y="1193"/>
                  </a:cubicBezTo>
                  <a:moveTo>
                    <a:pt x="341" y="1193"/>
                  </a:moveTo>
                  <a:cubicBezTo>
                    <a:pt x="340" y="1185"/>
                    <a:pt x="337" y="1179"/>
                    <a:pt x="337" y="1172"/>
                  </a:cubicBezTo>
                  <a:cubicBezTo>
                    <a:pt x="315" y="1144"/>
                    <a:pt x="298" y="1113"/>
                    <a:pt x="278" y="1083"/>
                  </a:cubicBezTo>
                  <a:cubicBezTo>
                    <a:pt x="261" y="1092"/>
                    <a:pt x="240" y="1102"/>
                    <a:pt x="222" y="1114"/>
                  </a:cubicBezTo>
                  <a:cubicBezTo>
                    <a:pt x="220" y="1116"/>
                    <a:pt x="207" y="1125"/>
                    <a:pt x="207" y="1127"/>
                  </a:cubicBezTo>
                  <a:cubicBezTo>
                    <a:pt x="207" y="1129"/>
                    <a:pt x="219" y="1144"/>
                    <a:pt x="221" y="1146"/>
                  </a:cubicBezTo>
                  <a:cubicBezTo>
                    <a:pt x="226" y="1153"/>
                    <a:pt x="230" y="1157"/>
                    <a:pt x="234" y="1164"/>
                  </a:cubicBezTo>
                  <a:cubicBezTo>
                    <a:pt x="269" y="1174"/>
                    <a:pt x="303" y="1186"/>
                    <a:pt x="341" y="1193"/>
                  </a:cubicBezTo>
                  <a:moveTo>
                    <a:pt x="183" y="1096"/>
                  </a:moveTo>
                  <a:cubicBezTo>
                    <a:pt x="183" y="1095"/>
                    <a:pt x="184" y="1096"/>
                    <a:pt x="183" y="1096"/>
                  </a:cubicBezTo>
                  <a:close/>
                  <a:moveTo>
                    <a:pt x="195" y="1134"/>
                  </a:moveTo>
                  <a:cubicBezTo>
                    <a:pt x="197" y="1130"/>
                    <a:pt x="202" y="1130"/>
                    <a:pt x="203" y="1125"/>
                  </a:cubicBezTo>
                  <a:cubicBezTo>
                    <a:pt x="196" y="1116"/>
                    <a:pt x="191" y="1106"/>
                    <a:pt x="184" y="1097"/>
                  </a:cubicBezTo>
                  <a:cubicBezTo>
                    <a:pt x="187" y="1110"/>
                    <a:pt x="190" y="1123"/>
                    <a:pt x="195" y="1134"/>
                  </a:cubicBezTo>
                  <a:close/>
                  <a:moveTo>
                    <a:pt x="1271" y="1097"/>
                  </a:moveTo>
                  <a:cubicBezTo>
                    <a:pt x="1271" y="1098"/>
                    <a:pt x="1270" y="1099"/>
                    <a:pt x="1270" y="1100"/>
                  </a:cubicBezTo>
                  <a:cubicBezTo>
                    <a:pt x="1254" y="1126"/>
                    <a:pt x="1234" y="1154"/>
                    <a:pt x="1216" y="1177"/>
                  </a:cubicBezTo>
                  <a:cubicBezTo>
                    <a:pt x="1214" y="1180"/>
                    <a:pt x="1210" y="1183"/>
                    <a:pt x="1210" y="1187"/>
                  </a:cubicBezTo>
                  <a:cubicBezTo>
                    <a:pt x="1235" y="1180"/>
                    <a:pt x="1261" y="1174"/>
                    <a:pt x="1284" y="1165"/>
                  </a:cubicBezTo>
                  <a:cubicBezTo>
                    <a:pt x="1289" y="1147"/>
                    <a:pt x="1294" y="1131"/>
                    <a:pt x="1298" y="1112"/>
                  </a:cubicBezTo>
                  <a:cubicBezTo>
                    <a:pt x="1289" y="1107"/>
                    <a:pt x="1281" y="1100"/>
                    <a:pt x="1271" y="1097"/>
                  </a:cubicBezTo>
                  <a:close/>
                  <a:moveTo>
                    <a:pt x="1426" y="1099"/>
                  </a:moveTo>
                  <a:cubicBezTo>
                    <a:pt x="1417" y="1104"/>
                    <a:pt x="1408" y="1111"/>
                    <a:pt x="1399" y="1117"/>
                  </a:cubicBezTo>
                  <a:cubicBezTo>
                    <a:pt x="1394" y="1137"/>
                    <a:pt x="1385" y="1154"/>
                    <a:pt x="1377" y="1173"/>
                  </a:cubicBezTo>
                  <a:moveTo>
                    <a:pt x="1377" y="1173"/>
                  </a:moveTo>
                  <a:cubicBezTo>
                    <a:pt x="1376" y="1173"/>
                    <a:pt x="1377" y="1174"/>
                    <a:pt x="1376" y="1175"/>
                  </a:cubicBezTo>
                  <a:moveTo>
                    <a:pt x="1376" y="1175"/>
                  </a:moveTo>
                  <a:cubicBezTo>
                    <a:pt x="1375" y="1175"/>
                    <a:pt x="1377" y="1176"/>
                    <a:pt x="1376" y="1175"/>
                  </a:cubicBezTo>
                  <a:moveTo>
                    <a:pt x="1376" y="1175"/>
                  </a:moveTo>
                  <a:cubicBezTo>
                    <a:pt x="1377" y="1174"/>
                    <a:pt x="1377" y="1173"/>
                    <a:pt x="1377" y="1173"/>
                  </a:cubicBezTo>
                  <a:moveTo>
                    <a:pt x="1377" y="1173"/>
                  </a:moveTo>
                  <a:cubicBezTo>
                    <a:pt x="1396" y="1150"/>
                    <a:pt x="1412" y="1125"/>
                    <a:pt x="1426" y="1099"/>
                  </a:cubicBezTo>
                  <a:moveTo>
                    <a:pt x="1426" y="1099"/>
                  </a:moveTo>
                  <a:cubicBezTo>
                    <a:pt x="1428" y="1098"/>
                    <a:pt x="1426" y="1098"/>
                    <a:pt x="1426" y="1099"/>
                  </a:cubicBezTo>
                  <a:moveTo>
                    <a:pt x="159" y="1216"/>
                  </a:moveTo>
                  <a:cubicBezTo>
                    <a:pt x="156" y="1201"/>
                    <a:pt x="160" y="1188"/>
                    <a:pt x="164" y="1176"/>
                  </a:cubicBezTo>
                  <a:cubicBezTo>
                    <a:pt x="148" y="1157"/>
                    <a:pt x="133" y="1136"/>
                    <a:pt x="120" y="1113"/>
                  </a:cubicBezTo>
                  <a:cubicBezTo>
                    <a:pt x="113" y="1111"/>
                    <a:pt x="109" y="1105"/>
                    <a:pt x="102" y="1103"/>
                  </a:cubicBezTo>
                  <a:cubicBezTo>
                    <a:pt x="118" y="1144"/>
                    <a:pt x="137" y="1181"/>
                    <a:pt x="159" y="1216"/>
                  </a:cubicBezTo>
                  <a:close/>
                  <a:moveTo>
                    <a:pt x="1287" y="1164"/>
                  </a:moveTo>
                  <a:cubicBezTo>
                    <a:pt x="1303" y="1157"/>
                    <a:pt x="1323" y="1155"/>
                    <a:pt x="1333" y="1143"/>
                  </a:cubicBezTo>
                  <a:cubicBezTo>
                    <a:pt x="1325" y="1131"/>
                    <a:pt x="1312" y="1123"/>
                    <a:pt x="1301" y="1114"/>
                  </a:cubicBezTo>
                  <a:cubicBezTo>
                    <a:pt x="1296" y="1131"/>
                    <a:pt x="1292" y="1148"/>
                    <a:pt x="1287" y="1164"/>
                  </a:cubicBezTo>
                  <a:close/>
                  <a:moveTo>
                    <a:pt x="126" y="1118"/>
                  </a:moveTo>
                  <a:cubicBezTo>
                    <a:pt x="138" y="1138"/>
                    <a:pt x="150" y="1157"/>
                    <a:pt x="166" y="1174"/>
                  </a:cubicBezTo>
                  <a:cubicBezTo>
                    <a:pt x="169" y="1162"/>
                    <a:pt x="177" y="1155"/>
                    <a:pt x="182" y="1146"/>
                  </a:cubicBezTo>
                  <a:cubicBezTo>
                    <a:pt x="161" y="1138"/>
                    <a:pt x="144" y="1127"/>
                    <a:pt x="126" y="1118"/>
                  </a:cubicBezTo>
                  <a:moveTo>
                    <a:pt x="126" y="1118"/>
                  </a:moveTo>
                  <a:cubicBezTo>
                    <a:pt x="125" y="1116"/>
                    <a:pt x="124" y="1118"/>
                    <a:pt x="126" y="1118"/>
                  </a:cubicBezTo>
                  <a:moveTo>
                    <a:pt x="1342" y="1146"/>
                  </a:moveTo>
                  <a:cubicBezTo>
                    <a:pt x="1351" y="1159"/>
                    <a:pt x="1360" y="1173"/>
                    <a:pt x="1365" y="1190"/>
                  </a:cubicBezTo>
                  <a:cubicBezTo>
                    <a:pt x="1377" y="1168"/>
                    <a:pt x="1387" y="1145"/>
                    <a:pt x="1396" y="1120"/>
                  </a:cubicBezTo>
                  <a:cubicBezTo>
                    <a:pt x="1397" y="1120"/>
                    <a:pt x="1396" y="1119"/>
                    <a:pt x="1395" y="1119"/>
                  </a:cubicBezTo>
                  <a:cubicBezTo>
                    <a:pt x="1379" y="1129"/>
                    <a:pt x="1361" y="1138"/>
                    <a:pt x="1342" y="1146"/>
                  </a:cubicBezTo>
                  <a:close/>
                  <a:moveTo>
                    <a:pt x="204" y="1128"/>
                  </a:moveTo>
                  <a:cubicBezTo>
                    <a:pt x="202" y="1133"/>
                    <a:pt x="196" y="1134"/>
                    <a:pt x="195" y="1139"/>
                  </a:cubicBezTo>
                  <a:cubicBezTo>
                    <a:pt x="197" y="1142"/>
                    <a:pt x="198" y="1146"/>
                    <a:pt x="198" y="1151"/>
                  </a:cubicBezTo>
                  <a:cubicBezTo>
                    <a:pt x="209" y="1153"/>
                    <a:pt x="219" y="1160"/>
                    <a:pt x="229" y="1160"/>
                  </a:cubicBezTo>
                  <a:cubicBezTo>
                    <a:pt x="220" y="1151"/>
                    <a:pt x="214" y="1138"/>
                    <a:pt x="204" y="1128"/>
                  </a:cubicBezTo>
                  <a:close/>
                  <a:moveTo>
                    <a:pt x="1100" y="1194"/>
                  </a:moveTo>
                  <a:cubicBezTo>
                    <a:pt x="1095" y="1200"/>
                    <a:pt x="1088" y="1206"/>
                    <a:pt x="1088" y="1212"/>
                  </a:cubicBezTo>
                  <a:cubicBezTo>
                    <a:pt x="1101" y="1209"/>
                    <a:pt x="1114" y="1208"/>
                    <a:pt x="1126" y="1205"/>
                  </a:cubicBezTo>
                  <a:cubicBezTo>
                    <a:pt x="1129" y="1181"/>
                    <a:pt x="1137" y="1156"/>
                    <a:pt x="1137" y="1132"/>
                  </a:cubicBezTo>
                  <a:cubicBezTo>
                    <a:pt x="1126" y="1153"/>
                    <a:pt x="1113" y="1175"/>
                    <a:pt x="1100" y="1194"/>
                  </a:cubicBezTo>
                  <a:close/>
                  <a:moveTo>
                    <a:pt x="187" y="1146"/>
                  </a:moveTo>
                  <a:cubicBezTo>
                    <a:pt x="190" y="1145"/>
                    <a:pt x="194" y="1150"/>
                    <a:pt x="196" y="1148"/>
                  </a:cubicBezTo>
                  <a:cubicBezTo>
                    <a:pt x="193" y="1146"/>
                    <a:pt x="194" y="1141"/>
                    <a:pt x="192" y="1140"/>
                  </a:cubicBezTo>
                  <a:cubicBezTo>
                    <a:pt x="191" y="1142"/>
                    <a:pt x="188" y="1143"/>
                    <a:pt x="187" y="1146"/>
                  </a:cubicBezTo>
                  <a:close/>
                  <a:moveTo>
                    <a:pt x="1333" y="1147"/>
                  </a:moveTo>
                  <a:cubicBezTo>
                    <a:pt x="1335" y="1147"/>
                    <a:pt x="1336" y="1146"/>
                    <a:pt x="1337" y="1145"/>
                  </a:cubicBezTo>
                  <a:cubicBezTo>
                    <a:pt x="1335" y="1143"/>
                    <a:pt x="1334" y="1145"/>
                    <a:pt x="1333" y="1147"/>
                  </a:cubicBezTo>
                  <a:close/>
                  <a:moveTo>
                    <a:pt x="241" y="1257"/>
                  </a:moveTo>
                  <a:cubicBezTo>
                    <a:pt x="241" y="1258"/>
                    <a:pt x="242" y="1257"/>
                    <a:pt x="241" y="1257"/>
                  </a:cubicBezTo>
                  <a:moveTo>
                    <a:pt x="241" y="1257"/>
                  </a:moveTo>
                  <a:cubicBezTo>
                    <a:pt x="224" y="1224"/>
                    <a:pt x="209" y="1190"/>
                    <a:pt x="197" y="1152"/>
                  </a:cubicBezTo>
                  <a:cubicBezTo>
                    <a:pt x="194" y="1150"/>
                    <a:pt x="189" y="1150"/>
                    <a:pt x="187" y="1148"/>
                  </a:cubicBezTo>
                  <a:cubicBezTo>
                    <a:pt x="177" y="1154"/>
                    <a:pt x="173" y="1166"/>
                    <a:pt x="167" y="1175"/>
                  </a:cubicBezTo>
                  <a:cubicBezTo>
                    <a:pt x="189" y="1205"/>
                    <a:pt x="214" y="1232"/>
                    <a:pt x="241" y="1257"/>
                  </a:cubicBezTo>
                  <a:moveTo>
                    <a:pt x="1207" y="1335"/>
                  </a:moveTo>
                  <a:cubicBezTo>
                    <a:pt x="1206" y="1335"/>
                    <a:pt x="1208" y="1336"/>
                    <a:pt x="1207" y="1335"/>
                  </a:cubicBezTo>
                  <a:moveTo>
                    <a:pt x="1207" y="1335"/>
                  </a:moveTo>
                  <a:cubicBezTo>
                    <a:pt x="1267" y="1295"/>
                    <a:pt x="1319" y="1248"/>
                    <a:pt x="1362" y="1192"/>
                  </a:cubicBezTo>
                  <a:cubicBezTo>
                    <a:pt x="1357" y="1174"/>
                    <a:pt x="1350" y="1158"/>
                    <a:pt x="1337" y="1148"/>
                  </a:cubicBezTo>
                  <a:cubicBezTo>
                    <a:pt x="1322" y="1158"/>
                    <a:pt x="1312" y="1174"/>
                    <a:pt x="1300" y="1189"/>
                  </a:cubicBezTo>
                  <a:cubicBezTo>
                    <a:pt x="1294" y="1196"/>
                    <a:pt x="1288" y="1203"/>
                    <a:pt x="1281" y="1210"/>
                  </a:cubicBezTo>
                  <a:cubicBezTo>
                    <a:pt x="1275" y="1217"/>
                    <a:pt x="1267" y="1223"/>
                    <a:pt x="1263" y="1230"/>
                  </a:cubicBezTo>
                  <a:cubicBezTo>
                    <a:pt x="1258" y="1239"/>
                    <a:pt x="1255" y="1249"/>
                    <a:pt x="1251" y="1258"/>
                  </a:cubicBezTo>
                  <a:cubicBezTo>
                    <a:pt x="1237" y="1285"/>
                    <a:pt x="1225" y="1311"/>
                    <a:pt x="1207" y="1335"/>
                  </a:cubicBezTo>
                  <a:moveTo>
                    <a:pt x="1324" y="1154"/>
                  </a:moveTo>
                  <a:cubicBezTo>
                    <a:pt x="1310" y="1158"/>
                    <a:pt x="1300" y="1164"/>
                    <a:pt x="1286" y="1167"/>
                  </a:cubicBezTo>
                  <a:cubicBezTo>
                    <a:pt x="1282" y="1186"/>
                    <a:pt x="1272" y="1204"/>
                    <a:pt x="1269" y="1221"/>
                  </a:cubicBezTo>
                  <a:cubicBezTo>
                    <a:pt x="1287" y="1199"/>
                    <a:pt x="1307" y="1178"/>
                    <a:pt x="1324" y="1154"/>
                  </a:cubicBezTo>
                  <a:moveTo>
                    <a:pt x="1324" y="1154"/>
                  </a:moveTo>
                  <a:cubicBezTo>
                    <a:pt x="1325" y="1154"/>
                    <a:pt x="1324" y="1153"/>
                    <a:pt x="1324" y="1154"/>
                  </a:cubicBezTo>
                  <a:moveTo>
                    <a:pt x="222" y="1212"/>
                  </a:moveTo>
                  <a:cubicBezTo>
                    <a:pt x="231" y="1230"/>
                    <a:pt x="237" y="1251"/>
                    <a:pt x="247" y="1264"/>
                  </a:cubicBezTo>
                  <a:cubicBezTo>
                    <a:pt x="252" y="1270"/>
                    <a:pt x="260" y="1275"/>
                    <a:pt x="267" y="1280"/>
                  </a:cubicBezTo>
                  <a:cubicBezTo>
                    <a:pt x="287" y="1297"/>
                    <a:pt x="306" y="1314"/>
                    <a:pt x="328" y="1328"/>
                  </a:cubicBezTo>
                  <a:cubicBezTo>
                    <a:pt x="334" y="1313"/>
                    <a:pt x="344" y="1302"/>
                    <a:pt x="354" y="1291"/>
                  </a:cubicBezTo>
                  <a:cubicBezTo>
                    <a:pt x="308" y="1254"/>
                    <a:pt x="269" y="1211"/>
                    <a:pt x="232" y="1165"/>
                  </a:cubicBezTo>
                  <a:cubicBezTo>
                    <a:pt x="220" y="1162"/>
                    <a:pt x="212" y="1157"/>
                    <a:pt x="200" y="1154"/>
                  </a:cubicBezTo>
                  <a:cubicBezTo>
                    <a:pt x="206" y="1174"/>
                    <a:pt x="214" y="1193"/>
                    <a:pt x="222" y="1212"/>
                  </a:cubicBezTo>
                  <a:close/>
                  <a:moveTo>
                    <a:pt x="356" y="1290"/>
                  </a:moveTo>
                  <a:cubicBezTo>
                    <a:pt x="359" y="1285"/>
                    <a:pt x="365" y="1284"/>
                    <a:pt x="367" y="1278"/>
                  </a:cubicBezTo>
                  <a:cubicBezTo>
                    <a:pt x="358" y="1252"/>
                    <a:pt x="349" y="1226"/>
                    <a:pt x="342" y="1197"/>
                  </a:cubicBezTo>
                  <a:cubicBezTo>
                    <a:pt x="306" y="1189"/>
                    <a:pt x="270" y="1177"/>
                    <a:pt x="238" y="1169"/>
                  </a:cubicBezTo>
                  <a:cubicBezTo>
                    <a:pt x="274" y="1212"/>
                    <a:pt x="312" y="1254"/>
                    <a:pt x="356" y="1290"/>
                  </a:cubicBezTo>
                  <a:close/>
                  <a:moveTo>
                    <a:pt x="1223" y="1265"/>
                  </a:moveTo>
                  <a:cubicBezTo>
                    <a:pt x="1235" y="1254"/>
                    <a:pt x="1255" y="1239"/>
                    <a:pt x="1263" y="1225"/>
                  </a:cubicBezTo>
                  <a:cubicBezTo>
                    <a:pt x="1273" y="1209"/>
                    <a:pt x="1274" y="1190"/>
                    <a:pt x="1282" y="1170"/>
                  </a:cubicBezTo>
                  <a:cubicBezTo>
                    <a:pt x="1282" y="1169"/>
                    <a:pt x="1282" y="1169"/>
                    <a:pt x="1281" y="1169"/>
                  </a:cubicBezTo>
                  <a:cubicBezTo>
                    <a:pt x="1257" y="1177"/>
                    <a:pt x="1232" y="1184"/>
                    <a:pt x="1206" y="1191"/>
                  </a:cubicBezTo>
                  <a:cubicBezTo>
                    <a:pt x="1184" y="1218"/>
                    <a:pt x="1160" y="1242"/>
                    <a:pt x="1137" y="1268"/>
                  </a:cubicBezTo>
                  <a:cubicBezTo>
                    <a:pt x="1155" y="1276"/>
                    <a:pt x="1167" y="1289"/>
                    <a:pt x="1181" y="1301"/>
                  </a:cubicBezTo>
                  <a:cubicBezTo>
                    <a:pt x="1195" y="1290"/>
                    <a:pt x="1208" y="1278"/>
                    <a:pt x="1223" y="1265"/>
                  </a:cubicBezTo>
                  <a:close/>
                  <a:moveTo>
                    <a:pt x="344" y="1195"/>
                  </a:moveTo>
                  <a:cubicBezTo>
                    <a:pt x="349" y="1194"/>
                    <a:pt x="353" y="1198"/>
                    <a:pt x="355" y="1196"/>
                  </a:cubicBezTo>
                  <a:cubicBezTo>
                    <a:pt x="350" y="1190"/>
                    <a:pt x="346" y="1183"/>
                    <a:pt x="341" y="1178"/>
                  </a:cubicBezTo>
                  <a:cubicBezTo>
                    <a:pt x="342" y="1184"/>
                    <a:pt x="343" y="1189"/>
                    <a:pt x="344" y="1195"/>
                  </a:cubicBezTo>
                  <a:close/>
                  <a:moveTo>
                    <a:pt x="289" y="1331"/>
                  </a:moveTo>
                  <a:cubicBezTo>
                    <a:pt x="289" y="1332"/>
                    <a:pt x="290" y="1331"/>
                    <a:pt x="289" y="1331"/>
                  </a:cubicBezTo>
                  <a:moveTo>
                    <a:pt x="289" y="1331"/>
                  </a:moveTo>
                  <a:cubicBezTo>
                    <a:pt x="274" y="1310"/>
                    <a:pt x="258" y="1290"/>
                    <a:pt x="246" y="1266"/>
                  </a:cubicBezTo>
                  <a:cubicBezTo>
                    <a:pt x="216" y="1240"/>
                    <a:pt x="192" y="1209"/>
                    <a:pt x="165" y="1180"/>
                  </a:cubicBezTo>
                  <a:cubicBezTo>
                    <a:pt x="163" y="1194"/>
                    <a:pt x="158" y="1209"/>
                    <a:pt x="163" y="1223"/>
                  </a:cubicBezTo>
                  <a:cubicBezTo>
                    <a:pt x="169" y="1238"/>
                    <a:pt x="189" y="1257"/>
                    <a:pt x="203" y="1271"/>
                  </a:cubicBezTo>
                  <a:cubicBezTo>
                    <a:pt x="217" y="1284"/>
                    <a:pt x="236" y="1304"/>
                    <a:pt x="249" y="1313"/>
                  </a:cubicBezTo>
                  <a:cubicBezTo>
                    <a:pt x="261" y="1321"/>
                    <a:pt x="278" y="1326"/>
                    <a:pt x="289" y="1331"/>
                  </a:cubicBezTo>
                  <a:moveTo>
                    <a:pt x="676" y="1195"/>
                  </a:moveTo>
                  <a:cubicBezTo>
                    <a:pt x="677" y="1209"/>
                    <a:pt x="682" y="1221"/>
                    <a:pt x="683" y="1235"/>
                  </a:cubicBezTo>
                  <a:cubicBezTo>
                    <a:pt x="697" y="1236"/>
                    <a:pt x="712" y="1236"/>
                    <a:pt x="727" y="1236"/>
                  </a:cubicBezTo>
                  <a:cubicBezTo>
                    <a:pt x="726" y="1222"/>
                    <a:pt x="730" y="1202"/>
                    <a:pt x="725" y="1192"/>
                  </a:cubicBezTo>
                  <a:cubicBezTo>
                    <a:pt x="709" y="1193"/>
                    <a:pt x="691" y="1193"/>
                    <a:pt x="676" y="1195"/>
                  </a:cubicBezTo>
                  <a:close/>
                  <a:moveTo>
                    <a:pt x="729" y="1192"/>
                  </a:moveTo>
                  <a:cubicBezTo>
                    <a:pt x="729" y="1207"/>
                    <a:pt x="731" y="1220"/>
                    <a:pt x="730" y="1236"/>
                  </a:cubicBezTo>
                  <a:cubicBezTo>
                    <a:pt x="744" y="1238"/>
                    <a:pt x="761" y="1236"/>
                    <a:pt x="775" y="1237"/>
                  </a:cubicBezTo>
                  <a:cubicBezTo>
                    <a:pt x="777" y="1222"/>
                    <a:pt x="777" y="1207"/>
                    <a:pt x="777" y="1192"/>
                  </a:cubicBezTo>
                  <a:cubicBezTo>
                    <a:pt x="761" y="1192"/>
                    <a:pt x="745" y="1192"/>
                    <a:pt x="729" y="1192"/>
                  </a:cubicBezTo>
                  <a:close/>
                  <a:moveTo>
                    <a:pt x="780" y="1192"/>
                  </a:moveTo>
                  <a:cubicBezTo>
                    <a:pt x="779" y="1206"/>
                    <a:pt x="779" y="1222"/>
                    <a:pt x="778" y="1237"/>
                  </a:cubicBezTo>
                  <a:cubicBezTo>
                    <a:pt x="809" y="1235"/>
                    <a:pt x="841" y="1236"/>
                    <a:pt x="871" y="1234"/>
                  </a:cubicBezTo>
                  <a:cubicBezTo>
                    <a:pt x="875" y="1222"/>
                    <a:pt x="879" y="1210"/>
                    <a:pt x="882" y="1198"/>
                  </a:cubicBezTo>
                  <a:cubicBezTo>
                    <a:pt x="849" y="1195"/>
                    <a:pt x="816" y="1192"/>
                    <a:pt x="780" y="1192"/>
                  </a:cubicBezTo>
                  <a:close/>
                  <a:moveTo>
                    <a:pt x="1200" y="1193"/>
                  </a:moveTo>
                  <a:cubicBezTo>
                    <a:pt x="1176" y="1197"/>
                    <a:pt x="1153" y="1204"/>
                    <a:pt x="1128" y="1207"/>
                  </a:cubicBezTo>
                  <a:cubicBezTo>
                    <a:pt x="1124" y="1224"/>
                    <a:pt x="1120" y="1239"/>
                    <a:pt x="1116" y="1255"/>
                  </a:cubicBezTo>
                  <a:cubicBezTo>
                    <a:pt x="1122" y="1258"/>
                    <a:pt x="1128" y="1262"/>
                    <a:pt x="1134" y="1265"/>
                  </a:cubicBezTo>
                  <a:cubicBezTo>
                    <a:pt x="1158" y="1242"/>
                    <a:pt x="1180" y="1219"/>
                    <a:pt x="1200" y="1193"/>
                  </a:cubicBezTo>
                  <a:moveTo>
                    <a:pt x="1200" y="1193"/>
                  </a:moveTo>
                  <a:cubicBezTo>
                    <a:pt x="1201" y="1192"/>
                    <a:pt x="1200" y="1192"/>
                    <a:pt x="1200" y="1193"/>
                  </a:cubicBezTo>
                  <a:moveTo>
                    <a:pt x="671" y="1195"/>
                  </a:moveTo>
                  <a:cubicBezTo>
                    <a:pt x="638" y="1198"/>
                    <a:pt x="605" y="1201"/>
                    <a:pt x="575" y="1207"/>
                  </a:cubicBezTo>
                  <a:cubicBezTo>
                    <a:pt x="578" y="1215"/>
                    <a:pt x="580" y="1224"/>
                    <a:pt x="586" y="1229"/>
                  </a:cubicBezTo>
                  <a:cubicBezTo>
                    <a:pt x="616" y="1232"/>
                    <a:pt x="650" y="1235"/>
                    <a:pt x="680" y="1234"/>
                  </a:cubicBezTo>
                  <a:cubicBezTo>
                    <a:pt x="676" y="1222"/>
                    <a:pt x="675" y="1207"/>
                    <a:pt x="671" y="1195"/>
                  </a:cubicBezTo>
                  <a:close/>
                  <a:moveTo>
                    <a:pt x="369" y="1277"/>
                  </a:moveTo>
                  <a:cubicBezTo>
                    <a:pt x="382" y="1271"/>
                    <a:pt x="394" y="1263"/>
                    <a:pt x="406" y="1255"/>
                  </a:cubicBezTo>
                  <a:cubicBezTo>
                    <a:pt x="389" y="1237"/>
                    <a:pt x="373" y="1219"/>
                    <a:pt x="358" y="1199"/>
                  </a:cubicBezTo>
                  <a:cubicBezTo>
                    <a:pt x="353" y="1200"/>
                    <a:pt x="350" y="1197"/>
                    <a:pt x="345" y="1198"/>
                  </a:cubicBezTo>
                  <a:cubicBezTo>
                    <a:pt x="352" y="1226"/>
                    <a:pt x="361" y="1251"/>
                    <a:pt x="369" y="1277"/>
                  </a:cubicBezTo>
                  <a:close/>
                  <a:moveTo>
                    <a:pt x="884" y="1199"/>
                  </a:moveTo>
                  <a:cubicBezTo>
                    <a:pt x="882" y="1211"/>
                    <a:pt x="877" y="1221"/>
                    <a:pt x="874" y="1234"/>
                  </a:cubicBezTo>
                  <a:cubicBezTo>
                    <a:pt x="894" y="1233"/>
                    <a:pt x="914" y="1231"/>
                    <a:pt x="934" y="1230"/>
                  </a:cubicBezTo>
                  <a:cubicBezTo>
                    <a:pt x="934" y="1221"/>
                    <a:pt x="936" y="1215"/>
                    <a:pt x="936" y="1205"/>
                  </a:cubicBezTo>
                  <a:cubicBezTo>
                    <a:pt x="919" y="1202"/>
                    <a:pt x="903" y="1199"/>
                    <a:pt x="884" y="1199"/>
                  </a:cubicBezTo>
                  <a:close/>
                  <a:moveTo>
                    <a:pt x="1360" y="1199"/>
                  </a:moveTo>
                  <a:cubicBezTo>
                    <a:pt x="1360" y="1199"/>
                    <a:pt x="1361" y="1200"/>
                    <a:pt x="1360" y="1199"/>
                  </a:cubicBezTo>
                  <a:close/>
                  <a:moveTo>
                    <a:pt x="363" y="1201"/>
                  </a:moveTo>
                  <a:cubicBezTo>
                    <a:pt x="378" y="1220"/>
                    <a:pt x="392" y="1239"/>
                    <a:pt x="410" y="1254"/>
                  </a:cubicBezTo>
                  <a:cubicBezTo>
                    <a:pt x="432" y="1244"/>
                    <a:pt x="454" y="1234"/>
                    <a:pt x="480" y="1227"/>
                  </a:cubicBezTo>
                  <a:cubicBezTo>
                    <a:pt x="477" y="1217"/>
                    <a:pt x="463" y="1219"/>
                    <a:pt x="454" y="1218"/>
                  </a:cubicBezTo>
                  <a:cubicBezTo>
                    <a:pt x="424" y="1213"/>
                    <a:pt x="391" y="1206"/>
                    <a:pt x="363" y="1201"/>
                  </a:cubicBezTo>
                  <a:moveTo>
                    <a:pt x="363" y="1201"/>
                  </a:moveTo>
                  <a:cubicBezTo>
                    <a:pt x="362" y="1200"/>
                    <a:pt x="361" y="1201"/>
                    <a:pt x="363" y="1201"/>
                  </a:cubicBezTo>
                  <a:moveTo>
                    <a:pt x="1359" y="1201"/>
                  </a:moveTo>
                  <a:cubicBezTo>
                    <a:pt x="1318" y="1253"/>
                    <a:pt x="1263" y="1298"/>
                    <a:pt x="1208" y="1338"/>
                  </a:cubicBezTo>
                  <a:cubicBezTo>
                    <a:pt x="1206" y="1339"/>
                    <a:pt x="1201" y="1341"/>
                    <a:pt x="1202" y="1345"/>
                  </a:cubicBezTo>
                  <a:cubicBezTo>
                    <a:pt x="1217" y="1339"/>
                    <a:pt x="1232" y="1333"/>
                    <a:pt x="1247" y="1326"/>
                  </a:cubicBezTo>
                  <a:cubicBezTo>
                    <a:pt x="1261" y="1320"/>
                    <a:pt x="1277" y="1313"/>
                    <a:pt x="1289" y="1304"/>
                  </a:cubicBezTo>
                  <a:cubicBezTo>
                    <a:pt x="1303" y="1293"/>
                    <a:pt x="1316" y="1270"/>
                    <a:pt x="1326" y="1255"/>
                  </a:cubicBezTo>
                  <a:cubicBezTo>
                    <a:pt x="1338" y="1238"/>
                    <a:pt x="1350" y="1220"/>
                    <a:pt x="1359" y="1201"/>
                  </a:cubicBezTo>
                  <a:moveTo>
                    <a:pt x="1359" y="1201"/>
                  </a:moveTo>
                  <a:cubicBezTo>
                    <a:pt x="1361" y="1201"/>
                    <a:pt x="1359" y="1200"/>
                    <a:pt x="1359" y="1201"/>
                  </a:cubicBezTo>
                  <a:moveTo>
                    <a:pt x="1301" y="1295"/>
                  </a:moveTo>
                  <a:cubicBezTo>
                    <a:pt x="1299" y="1296"/>
                    <a:pt x="1301" y="1297"/>
                    <a:pt x="1301" y="1295"/>
                  </a:cubicBezTo>
                  <a:moveTo>
                    <a:pt x="1301" y="1295"/>
                  </a:moveTo>
                  <a:cubicBezTo>
                    <a:pt x="1315" y="1282"/>
                    <a:pt x="1343" y="1260"/>
                    <a:pt x="1354" y="1241"/>
                  </a:cubicBezTo>
                  <a:cubicBezTo>
                    <a:pt x="1360" y="1231"/>
                    <a:pt x="1364" y="1215"/>
                    <a:pt x="1362" y="1201"/>
                  </a:cubicBezTo>
                  <a:cubicBezTo>
                    <a:pt x="1345" y="1236"/>
                    <a:pt x="1323" y="1266"/>
                    <a:pt x="1301" y="1295"/>
                  </a:cubicBezTo>
                  <a:moveTo>
                    <a:pt x="938" y="1229"/>
                  </a:moveTo>
                  <a:cubicBezTo>
                    <a:pt x="950" y="1230"/>
                    <a:pt x="958" y="1227"/>
                    <a:pt x="970" y="1227"/>
                  </a:cubicBezTo>
                  <a:cubicBezTo>
                    <a:pt x="975" y="1224"/>
                    <a:pt x="977" y="1218"/>
                    <a:pt x="979" y="1213"/>
                  </a:cubicBezTo>
                  <a:cubicBezTo>
                    <a:pt x="967" y="1210"/>
                    <a:pt x="953" y="1208"/>
                    <a:pt x="941" y="1205"/>
                  </a:cubicBezTo>
                  <a:cubicBezTo>
                    <a:pt x="939" y="1212"/>
                    <a:pt x="940" y="1222"/>
                    <a:pt x="938" y="1229"/>
                  </a:cubicBezTo>
                  <a:close/>
                  <a:moveTo>
                    <a:pt x="526" y="1219"/>
                  </a:moveTo>
                  <a:cubicBezTo>
                    <a:pt x="526" y="1221"/>
                    <a:pt x="526" y="1222"/>
                    <a:pt x="527" y="1223"/>
                  </a:cubicBezTo>
                  <a:cubicBezTo>
                    <a:pt x="544" y="1226"/>
                    <a:pt x="565" y="1229"/>
                    <a:pt x="582" y="1228"/>
                  </a:cubicBezTo>
                  <a:cubicBezTo>
                    <a:pt x="577" y="1222"/>
                    <a:pt x="575" y="1213"/>
                    <a:pt x="571" y="1207"/>
                  </a:cubicBezTo>
                  <a:cubicBezTo>
                    <a:pt x="557" y="1212"/>
                    <a:pt x="538" y="1212"/>
                    <a:pt x="526" y="1219"/>
                  </a:cubicBezTo>
                  <a:close/>
                  <a:moveTo>
                    <a:pt x="1084" y="1215"/>
                  </a:moveTo>
                  <a:cubicBezTo>
                    <a:pt x="1080" y="1223"/>
                    <a:pt x="1071" y="1229"/>
                    <a:pt x="1070" y="1236"/>
                  </a:cubicBezTo>
                  <a:cubicBezTo>
                    <a:pt x="1086" y="1240"/>
                    <a:pt x="1099" y="1248"/>
                    <a:pt x="1113" y="1253"/>
                  </a:cubicBezTo>
                  <a:cubicBezTo>
                    <a:pt x="1118" y="1240"/>
                    <a:pt x="1120" y="1224"/>
                    <a:pt x="1125" y="1210"/>
                  </a:cubicBezTo>
                  <a:cubicBezTo>
                    <a:pt x="1125" y="1209"/>
                    <a:pt x="1125" y="1208"/>
                    <a:pt x="1123" y="1208"/>
                  </a:cubicBezTo>
                  <a:cubicBezTo>
                    <a:pt x="1111" y="1211"/>
                    <a:pt x="1097" y="1213"/>
                    <a:pt x="1084" y="1215"/>
                  </a:cubicBezTo>
                  <a:close/>
                  <a:moveTo>
                    <a:pt x="982" y="1214"/>
                  </a:moveTo>
                  <a:cubicBezTo>
                    <a:pt x="980" y="1218"/>
                    <a:pt x="977" y="1222"/>
                    <a:pt x="975" y="1226"/>
                  </a:cubicBezTo>
                  <a:cubicBezTo>
                    <a:pt x="988" y="1225"/>
                    <a:pt x="1003" y="1224"/>
                    <a:pt x="1015" y="1222"/>
                  </a:cubicBezTo>
                  <a:cubicBezTo>
                    <a:pt x="1005" y="1219"/>
                    <a:pt x="994" y="1216"/>
                    <a:pt x="982" y="1214"/>
                  </a:cubicBezTo>
                  <a:close/>
                  <a:moveTo>
                    <a:pt x="1031" y="1223"/>
                  </a:moveTo>
                  <a:cubicBezTo>
                    <a:pt x="1044" y="1226"/>
                    <a:pt x="1054" y="1231"/>
                    <a:pt x="1066" y="1234"/>
                  </a:cubicBezTo>
                  <a:cubicBezTo>
                    <a:pt x="1070" y="1229"/>
                    <a:pt x="1080" y="1220"/>
                    <a:pt x="1078" y="1216"/>
                  </a:cubicBezTo>
                  <a:cubicBezTo>
                    <a:pt x="1063" y="1219"/>
                    <a:pt x="1045" y="1220"/>
                    <a:pt x="1031" y="1223"/>
                  </a:cubicBezTo>
                  <a:close/>
                  <a:moveTo>
                    <a:pt x="509" y="1223"/>
                  </a:moveTo>
                  <a:cubicBezTo>
                    <a:pt x="515" y="1222"/>
                    <a:pt x="518" y="1224"/>
                    <a:pt x="524" y="1223"/>
                  </a:cubicBezTo>
                  <a:cubicBezTo>
                    <a:pt x="523" y="1222"/>
                    <a:pt x="524" y="1217"/>
                    <a:pt x="521" y="1218"/>
                  </a:cubicBezTo>
                  <a:cubicBezTo>
                    <a:pt x="518" y="1220"/>
                    <a:pt x="511" y="1219"/>
                    <a:pt x="509" y="1223"/>
                  </a:cubicBezTo>
                  <a:close/>
                  <a:moveTo>
                    <a:pt x="482" y="1225"/>
                  </a:moveTo>
                  <a:cubicBezTo>
                    <a:pt x="487" y="1226"/>
                    <a:pt x="490" y="1224"/>
                    <a:pt x="493" y="1223"/>
                  </a:cubicBezTo>
                  <a:cubicBezTo>
                    <a:pt x="488" y="1223"/>
                    <a:pt x="483" y="1220"/>
                    <a:pt x="480" y="1223"/>
                  </a:cubicBezTo>
                  <a:cubicBezTo>
                    <a:pt x="481" y="1223"/>
                    <a:pt x="482" y="1224"/>
                    <a:pt x="482" y="1225"/>
                  </a:cubicBezTo>
                  <a:close/>
                  <a:moveTo>
                    <a:pt x="535" y="1295"/>
                  </a:moveTo>
                  <a:cubicBezTo>
                    <a:pt x="536" y="1296"/>
                    <a:pt x="537" y="1294"/>
                    <a:pt x="535" y="1295"/>
                  </a:cubicBezTo>
                  <a:moveTo>
                    <a:pt x="535" y="1295"/>
                  </a:moveTo>
                  <a:cubicBezTo>
                    <a:pt x="532" y="1272"/>
                    <a:pt x="527" y="1251"/>
                    <a:pt x="525" y="1227"/>
                  </a:cubicBezTo>
                  <a:cubicBezTo>
                    <a:pt x="512" y="1224"/>
                    <a:pt x="497" y="1223"/>
                    <a:pt x="486" y="1227"/>
                  </a:cubicBezTo>
                  <a:cubicBezTo>
                    <a:pt x="498" y="1250"/>
                    <a:pt x="518" y="1273"/>
                    <a:pt x="535" y="1295"/>
                  </a:cubicBezTo>
                  <a:moveTo>
                    <a:pt x="1022" y="1223"/>
                  </a:moveTo>
                  <a:cubicBezTo>
                    <a:pt x="1007" y="1223"/>
                    <a:pt x="991" y="1230"/>
                    <a:pt x="973" y="1229"/>
                  </a:cubicBezTo>
                  <a:cubicBezTo>
                    <a:pt x="960" y="1255"/>
                    <a:pt x="945" y="1280"/>
                    <a:pt x="928" y="1303"/>
                  </a:cubicBezTo>
                  <a:cubicBezTo>
                    <a:pt x="927" y="1316"/>
                    <a:pt x="925" y="1329"/>
                    <a:pt x="922" y="1342"/>
                  </a:cubicBezTo>
                  <a:cubicBezTo>
                    <a:pt x="920" y="1353"/>
                    <a:pt x="915" y="1367"/>
                    <a:pt x="917" y="1376"/>
                  </a:cubicBezTo>
                  <a:cubicBezTo>
                    <a:pt x="925" y="1381"/>
                    <a:pt x="933" y="1372"/>
                    <a:pt x="939" y="1367"/>
                  </a:cubicBezTo>
                  <a:cubicBezTo>
                    <a:pt x="986" y="1330"/>
                    <a:pt x="1029" y="1283"/>
                    <a:pt x="1064" y="1236"/>
                  </a:cubicBezTo>
                  <a:cubicBezTo>
                    <a:pt x="1050" y="1234"/>
                    <a:pt x="1038" y="1224"/>
                    <a:pt x="1022" y="1223"/>
                  </a:cubicBezTo>
                  <a:close/>
                  <a:moveTo>
                    <a:pt x="539" y="1299"/>
                  </a:moveTo>
                  <a:cubicBezTo>
                    <a:pt x="563" y="1325"/>
                    <a:pt x="587" y="1352"/>
                    <a:pt x="615" y="1374"/>
                  </a:cubicBezTo>
                  <a:cubicBezTo>
                    <a:pt x="628" y="1368"/>
                    <a:pt x="645" y="1367"/>
                    <a:pt x="658" y="1362"/>
                  </a:cubicBezTo>
                  <a:cubicBezTo>
                    <a:pt x="630" y="1322"/>
                    <a:pt x="605" y="1279"/>
                    <a:pt x="583" y="1232"/>
                  </a:cubicBezTo>
                  <a:cubicBezTo>
                    <a:pt x="564" y="1230"/>
                    <a:pt x="545" y="1229"/>
                    <a:pt x="527" y="1226"/>
                  </a:cubicBezTo>
                  <a:cubicBezTo>
                    <a:pt x="530" y="1251"/>
                    <a:pt x="535" y="1275"/>
                    <a:pt x="539" y="1299"/>
                  </a:cubicBezTo>
                  <a:close/>
                  <a:moveTo>
                    <a:pt x="537" y="1300"/>
                  </a:moveTo>
                  <a:cubicBezTo>
                    <a:pt x="517" y="1278"/>
                    <a:pt x="500" y="1252"/>
                    <a:pt x="481" y="1229"/>
                  </a:cubicBezTo>
                  <a:cubicBezTo>
                    <a:pt x="456" y="1237"/>
                    <a:pt x="433" y="1246"/>
                    <a:pt x="412" y="1256"/>
                  </a:cubicBezTo>
                  <a:cubicBezTo>
                    <a:pt x="452" y="1302"/>
                    <a:pt x="504" y="1344"/>
                    <a:pt x="558" y="1379"/>
                  </a:cubicBezTo>
                  <a:cubicBezTo>
                    <a:pt x="550" y="1354"/>
                    <a:pt x="543" y="1328"/>
                    <a:pt x="537" y="1300"/>
                  </a:cubicBezTo>
                  <a:close/>
                  <a:moveTo>
                    <a:pt x="938" y="1232"/>
                  </a:moveTo>
                  <a:cubicBezTo>
                    <a:pt x="936" y="1253"/>
                    <a:pt x="931" y="1276"/>
                    <a:pt x="931" y="1295"/>
                  </a:cubicBezTo>
                  <a:cubicBezTo>
                    <a:pt x="945" y="1275"/>
                    <a:pt x="957" y="1253"/>
                    <a:pt x="970" y="1231"/>
                  </a:cubicBezTo>
                  <a:cubicBezTo>
                    <a:pt x="970" y="1230"/>
                    <a:pt x="970" y="1229"/>
                    <a:pt x="968" y="1229"/>
                  </a:cubicBezTo>
                  <a:cubicBezTo>
                    <a:pt x="959" y="1231"/>
                    <a:pt x="948" y="1232"/>
                    <a:pt x="938" y="1232"/>
                  </a:cubicBezTo>
                  <a:close/>
                  <a:moveTo>
                    <a:pt x="663" y="1362"/>
                  </a:moveTo>
                  <a:cubicBezTo>
                    <a:pt x="679" y="1359"/>
                    <a:pt x="696" y="1357"/>
                    <a:pt x="712" y="1355"/>
                  </a:cubicBezTo>
                  <a:cubicBezTo>
                    <a:pt x="700" y="1317"/>
                    <a:pt x="690" y="1278"/>
                    <a:pt x="680" y="1238"/>
                  </a:cubicBezTo>
                  <a:cubicBezTo>
                    <a:pt x="649" y="1236"/>
                    <a:pt x="616" y="1235"/>
                    <a:pt x="586" y="1232"/>
                  </a:cubicBezTo>
                  <a:cubicBezTo>
                    <a:pt x="608" y="1279"/>
                    <a:pt x="632" y="1324"/>
                    <a:pt x="663" y="1362"/>
                  </a:cubicBezTo>
                  <a:close/>
                  <a:moveTo>
                    <a:pt x="872" y="1237"/>
                  </a:moveTo>
                  <a:cubicBezTo>
                    <a:pt x="861" y="1280"/>
                    <a:pt x="845" y="1318"/>
                    <a:pt x="829" y="1357"/>
                  </a:cubicBezTo>
                  <a:cubicBezTo>
                    <a:pt x="845" y="1360"/>
                    <a:pt x="862" y="1361"/>
                    <a:pt x="876" y="1366"/>
                  </a:cubicBezTo>
                  <a:cubicBezTo>
                    <a:pt x="895" y="1349"/>
                    <a:pt x="908" y="1326"/>
                    <a:pt x="924" y="1306"/>
                  </a:cubicBezTo>
                  <a:cubicBezTo>
                    <a:pt x="927" y="1282"/>
                    <a:pt x="932" y="1259"/>
                    <a:pt x="933" y="1233"/>
                  </a:cubicBezTo>
                  <a:cubicBezTo>
                    <a:pt x="912" y="1234"/>
                    <a:pt x="892" y="1235"/>
                    <a:pt x="872" y="1237"/>
                  </a:cubicBezTo>
                  <a:close/>
                  <a:moveTo>
                    <a:pt x="1182" y="1304"/>
                  </a:moveTo>
                  <a:cubicBezTo>
                    <a:pt x="1190" y="1314"/>
                    <a:pt x="1196" y="1326"/>
                    <a:pt x="1200" y="1341"/>
                  </a:cubicBezTo>
                  <a:cubicBezTo>
                    <a:pt x="1222" y="1309"/>
                    <a:pt x="1244" y="1273"/>
                    <a:pt x="1257" y="1235"/>
                  </a:cubicBezTo>
                  <a:cubicBezTo>
                    <a:pt x="1234" y="1260"/>
                    <a:pt x="1208" y="1282"/>
                    <a:pt x="1182" y="1304"/>
                  </a:cubicBezTo>
                  <a:close/>
                  <a:moveTo>
                    <a:pt x="778" y="1239"/>
                  </a:moveTo>
                  <a:cubicBezTo>
                    <a:pt x="776" y="1277"/>
                    <a:pt x="774" y="1315"/>
                    <a:pt x="773" y="1353"/>
                  </a:cubicBezTo>
                  <a:cubicBezTo>
                    <a:pt x="791" y="1354"/>
                    <a:pt x="810" y="1355"/>
                    <a:pt x="826" y="1357"/>
                  </a:cubicBezTo>
                  <a:cubicBezTo>
                    <a:pt x="843" y="1319"/>
                    <a:pt x="857" y="1279"/>
                    <a:pt x="870" y="1237"/>
                  </a:cubicBezTo>
                  <a:cubicBezTo>
                    <a:pt x="840" y="1238"/>
                    <a:pt x="810" y="1239"/>
                    <a:pt x="778" y="1239"/>
                  </a:cubicBezTo>
                  <a:close/>
                  <a:moveTo>
                    <a:pt x="170" y="1239"/>
                  </a:moveTo>
                  <a:cubicBezTo>
                    <a:pt x="177" y="1254"/>
                    <a:pt x="187" y="1266"/>
                    <a:pt x="198" y="1276"/>
                  </a:cubicBezTo>
                  <a:moveTo>
                    <a:pt x="198" y="1276"/>
                  </a:moveTo>
                  <a:cubicBezTo>
                    <a:pt x="199" y="1278"/>
                    <a:pt x="200" y="1276"/>
                    <a:pt x="198" y="1276"/>
                  </a:cubicBezTo>
                  <a:moveTo>
                    <a:pt x="198" y="1276"/>
                  </a:moveTo>
                  <a:cubicBezTo>
                    <a:pt x="189" y="1264"/>
                    <a:pt x="180" y="1250"/>
                    <a:pt x="170" y="1239"/>
                  </a:cubicBezTo>
                  <a:moveTo>
                    <a:pt x="170" y="1239"/>
                  </a:moveTo>
                  <a:cubicBezTo>
                    <a:pt x="169" y="1237"/>
                    <a:pt x="169" y="1239"/>
                    <a:pt x="170" y="1239"/>
                  </a:cubicBezTo>
                  <a:moveTo>
                    <a:pt x="716" y="1355"/>
                  </a:moveTo>
                  <a:cubicBezTo>
                    <a:pt x="722" y="1356"/>
                    <a:pt x="725" y="1353"/>
                    <a:pt x="731" y="1354"/>
                  </a:cubicBezTo>
                  <a:cubicBezTo>
                    <a:pt x="729" y="1317"/>
                    <a:pt x="729" y="1277"/>
                    <a:pt x="727" y="1239"/>
                  </a:cubicBezTo>
                  <a:cubicBezTo>
                    <a:pt x="713" y="1240"/>
                    <a:pt x="696" y="1237"/>
                    <a:pt x="684" y="1239"/>
                  </a:cubicBezTo>
                  <a:cubicBezTo>
                    <a:pt x="694" y="1278"/>
                    <a:pt x="704" y="1318"/>
                    <a:pt x="716" y="1355"/>
                  </a:cubicBezTo>
                  <a:close/>
                  <a:moveTo>
                    <a:pt x="1067" y="1238"/>
                  </a:moveTo>
                  <a:cubicBezTo>
                    <a:pt x="1026" y="1291"/>
                    <a:pt x="978" y="1338"/>
                    <a:pt x="927" y="1381"/>
                  </a:cubicBezTo>
                  <a:cubicBezTo>
                    <a:pt x="939" y="1385"/>
                    <a:pt x="948" y="1391"/>
                    <a:pt x="959" y="1396"/>
                  </a:cubicBezTo>
                  <a:cubicBezTo>
                    <a:pt x="1011" y="1367"/>
                    <a:pt x="1058" y="1334"/>
                    <a:pt x="1101" y="1296"/>
                  </a:cubicBezTo>
                  <a:cubicBezTo>
                    <a:pt x="1104" y="1282"/>
                    <a:pt x="1110" y="1271"/>
                    <a:pt x="1112" y="1256"/>
                  </a:cubicBezTo>
                  <a:cubicBezTo>
                    <a:pt x="1098" y="1249"/>
                    <a:pt x="1084" y="1242"/>
                    <a:pt x="1067" y="1238"/>
                  </a:cubicBezTo>
                  <a:close/>
                  <a:moveTo>
                    <a:pt x="731" y="1239"/>
                  </a:moveTo>
                  <a:cubicBezTo>
                    <a:pt x="730" y="1276"/>
                    <a:pt x="733" y="1316"/>
                    <a:pt x="733" y="1354"/>
                  </a:cubicBezTo>
                  <a:cubicBezTo>
                    <a:pt x="745" y="1354"/>
                    <a:pt x="757" y="1353"/>
                    <a:pt x="770" y="1353"/>
                  </a:cubicBezTo>
                  <a:cubicBezTo>
                    <a:pt x="772" y="1316"/>
                    <a:pt x="774" y="1278"/>
                    <a:pt x="775" y="1240"/>
                  </a:cubicBezTo>
                  <a:cubicBezTo>
                    <a:pt x="761" y="1239"/>
                    <a:pt x="747" y="1238"/>
                    <a:pt x="731" y="1239"/>
                  </a:cubicBezTo>
                  <a:close/>
                  <a:moveTo>
                    <a:pt x="559" y="1383"/>
                  </a:moveTo>
                  <a:cubicBezTo>
                    <a:pt x="502" y="1348"/>
                    <a:pt x="454" y="1304"/>
                    <a:pt x="408" y="1258"/>
                  </a:cubicBezTo>
                  <a:cubicBezTo>
                    <a:pt x="395" y="1265"/>
                    <a:pt x="383" y="1272"/>
                    <a:pt x="371" y="1280"/>
                  </a:cubicBezTo>
                  <a:cubicBezTo>
                    <a:pt x="377" y="1308"/>
                    <a:pt x="393" y="1320"/>
                    <a:pt x="414" y="1334"/>
                  </a:cubicBezTo>
                  <a:cubicBezTo>
                    <a:pt x="445" y="1356"/>
                    <a:pt x="480" y="1376"/>
                    <a:pt x="511" y="1392"/>
                  </a:cubicBezTo>
                  <a:cubicBezTo>
                    <a:pt x="529" y="1393"/>
                    <a:pt x="548" y="1399"/>
                    <a:pt x="564" y="1398"/>
                  </a:cubicBezTo>
                  <a:cubicBezTo>
                    <a:pt x="563" y="1393"/>
                    <a:pt x="560" y="1389"/>
                    <a:pt x="559" y="1383"/>
                  </a:cubicBezTo>
                  <a:close/>
                  <a:moveTo>
                    <a:pt x="1106" y="1293"/>
                  </a:moveTo>
                  <a:cubicBezTo>
                    <a:pt x="1114" y="1284"/>
                    <a:pt x="1124" y="1276"/>
                    <a:pt x="1133" y="1267"/>
                  </a:cubicBezTo>
                  <a:cubicBezTo>
                    <a:pt x="1126" y="1264"/>
                    <a:pt x="1122" y="1260"/>
                    <a:pt x="1115" y="1258"/>
                  </a:cubicBezTo>
                  <a:cubicBezTo>
                    <a:pt x="1112" y="1269"/>
                    <a:pt x="1106" y="1282"/>
                    <a:pt x="1106" y="1293"/>
                  </a:cubicBezTo>
                  <a:close/>
                  <a:moveTo>
                    <a:pt x="193" y="1264"/>
                  </a:moveTo>
                  <a:cubicBezTo>
                    <a:pt x="193" y="1265"/>
                    <a:pt x="193" y="1265"/>
                    <a:pt x="194" y="1265"/>
                  </a:cubicBezTo>
                  <a:moveTo>
                    <a:pt x="194" y="1265"/>
                  </a:moveTo>
                  <a:cubicBezTo>
                    <a:pt x="194" y="1266"/>
                    <a:pt x="194" y="1266"/>
                    <a:pt x="195" y="1266"/>
                  </a:cubicBezTo>
                  <a:moveTo>
                    <a:pt x="195" y="1266"/>
                  </a:moveTo>
                  <a:cubicBezTo>
                    <a:pt x="205" y="1280"/>
                    <a:pt x="216" y="1293"/>
                    <a:pt x="232" y="1301"/>
                  </a:cubicBezTo>
                  <a:moveTo>
                    <a:pt x="232" y="1301"/>
                  </a:moveTo>
                  <a:cubicBezTo>
                    <a:pt x="232" y="1302"/>
                    <a:pt x="232" y="1302"/>
                    <a:pt x="233" y="1302"/>
                  </a:cubicBezTo>
                  <a:moveTo>
                    <a:pt x="233" y="1302"/>
                  </a:moveTo>
                  <a:cubicBezTo>
                    <a:pt x="234" y="1304"/>
                    <a:pt x="234" y="1302"/>
                    <a:pt x="233" y="1302"/>
                  </a:cubicBezTo>
                  <a:moveTo>
                    <a:pt x="233" y="1302"/>
                  </a:moveTo>
                  <a:cubicBezTo>
                    <a:pt x="233" y="1301"/>
                    <a:pt x="233" y="1301"/>
                    <a:pt x="232" y="1301"/>
                  </a:cubicBezTo>
                  <a:moveTo>
                    <a:pt x="195" y="1266"/>
                  </a:moveTo>
                  <a:cubicBezTo>
                    <a:pt x="207" y="1278"/>
                    <a:pt x="219" y="1290"/>
                    <a:pt x="232" y="1301"/>
                  </a:cubicBezTo>
                  <a:moveTo>
                    <a:pt x="195" y="1266"/>
                  </a:moveTo>
                  <a:cubicBezTo>
                    <a:pt x="195" y="1265"/>
                    <a:pt x="194" y="1265"/>
                    <a:pt x="194" y="1265"/>
                  </a:cubicBezTo>
                  <a:moveTo>
                    <a:pt x="194" y="1265"/>
                  </a:moveTo>
                  <a:cubicBezTo>
                    <a:pt x="194" y="1264"/>
                    <a:pt x="193" y="1264"/>
                    <a:pt x="193" y="1264"/>
                  </a:cubicBezTo>
                  <a:moveTo>
                    <a:pt x="193" y="1264"/>
                  </a:moveTo>
                  <a:cubicBezTo>
                    <a:pt x="192" y="1262"/>
                    <a:pt x="192" y="1264"/>
                    <a:pt x="193" y="1264"/>
                  </a:cubicBezTo>
                  <a:moveTo>
                    <a:pt x="1071" y="1373"/>
                  </a:moveTo>
                  <a:cubicBezTo>
                    <a:pt x="1070" y="1374"/>
                    <a:pt x="1071" y="1374"/>
                    <a:pt x="1071" y="1373"/>
                  </a:cubicBezTo>
                  <a:moveTo>
                    <a:pt x="1071" y="1373"/>
                  </a:moveTo>
                  <a:cubicBezTo>
                    <a:pt x="1096" y="1361"/>
                    <a:pt x="1127" y="1341"/>
                    <a:pt x="1154" y="1321"/>
                  </a:cubicBezTo>
                  <a:cubicBezTo>
                    <a:pt x="1159" y="1318"/>
                    <a:pt x="1178" y="1306"/>
                    <a:pt x="1178" y="1302"/>
                  </a:cubicBezTo>
                  <a:cubicBezTo>
                    <a:pt x="1178" y="1299"/>
                    <a:pt x="1160" y="1286"/>
                    <a:pt x="1158" y="1284"/>
                  </a:cubicBezTo>
                  <a:cubicBezTo>
                    <a:pt x="1149" y="1277"/>
                    <a:pt x="1143" y="1273"/>
                    <a:pt x="1134" y="1269"/>
                  </a:cubicBezTo>
                  <a:cubicBezTo>
                    <a:pt x="1124" y="1279"/>
                    <a:pt x="1114" y="1289"/>
                    <a:pt x="1102" y="1298"/>
                  </a:cubicBezTo>
                  <a:cubicBezTo>
                    <a:pt x="1094" y="1326"/>
                    <a:pt x="1082" y="1349"/>
                    <a:pt x="1071" y="1373"/>
                  </a:cubicBezTo>
                  <a:moveTo>
                    <a:pt x="253" y="1272"/>
                  </a:moveTo>
                  <a:cubicBezTo>
                    <a:pt x="253" y="1273"/>
                    <a:pt x="254" y="1273"/>
                    <a:pt x="254" y="1273"/>
                  </a:cubicBezTo>
                  <a:moveTo>
                    <a:pt x="254" y="1273"/>
                  </a:moveTo>
                  <a:cubicBezTo>
                    <a:pt x="266" y="1296"/>
                    <a:pt x="280" y="1316"/>
                    <a:pt x="295" y="1335"/>
                  </a:cubicBezTo>
                  <a:cubicBezTo>
                    <a:pt x="305" y="1338"/>
                    <a:pt x="314" y="1343"/>
                    <a:pt x="324" y="1345"/>
                  </a:cubicBezTo>
                  <a:cubicBezTo>
                    <a:pt x="324" y="1340"/>
                    <a:pt x="326" y="1335"/>
                    <a:pt x="327" y="1331"/>
                  </a:cubicBezTo>
                  <a:cubicBezTo>
                    <a:pt x="302" y="1313"/>
                    <a:pt x="277" y="1294"/>
                    <a:pt x="254" y="1273"/>
                  </a:cubicBezTo>
                  <a:moveTo>
                    <a:pt x="254" y="1273"/>
                  </a:moveTo>
                  <a:cubicBezTo>
                    <a:pt x="254" y="1273"/>
                    <a:pt x="254" y="1272"/>
                    <a:pt x="253" y="1272"/>
                  </a:cubicBezTo>
                  <a:moveTo>
                    <a:pt x="253" y="1272"/>
                  </a:moveTo>
                  <a:cubicBezTo>
                    <a:pt x="253" y="1271"/>
                    <a:pt x="252" y="1273"/>
                    <a:pt x="253" y="1272"/>
                  </a:cubicBezTo>
                  <a:moveTo>
                    <a:pt x="379" y="1308"/>
                  </a:moveTo>
                  <a:cubicBezTo>
                    <a:pt x="380" y="1309"/>
                    <a:pt x="380" y="1308"/>
                    <a:pt x="379" y="1308"/>
                  </a:cubicBezTo>
                  <a:moveTo>
                    <a:pt x="379" y="1308"/>
                  </a:moveTo>
                  <a:cubicBezTo>
                    <a:pt x="376" y="1299"/>
                    <a:pt x="372" y="1290"/>
                    <a:pt x="368" y="1282"/>
                  </a:cubicBezTo>
                  <a:cubicBezTo>
                    <a:pt x="365" y="1285"/>
                    <a:pt x="361" y="1288"/>
                    <a:pt x="358" y="1292"/>
                  </a:cubicBezTo>
                  <a:cubicBezTo>
                    <a:pt x="365" y="1297"/>
                    <a:pt x="371" y="1303"/>
                    <a:pt x="379" y="1308"/>
                  </a:cubicBezTo>
                  <a:moveTo>
                    <a:pt x="383" y="1315"/>
                  </a:moveTo>
                  <a:cubicBezTo>
                    <a:pt x="373" y="1308"/>
                    <a:pt x="366" y="1299"/>
                    <a:pt x="355" y="1294"/>
                  </a:cubicBezTo>
                  <a:cubicBezTo>
                    <a:pt x="345" y="1304"/>
                    <a:pt x="335" y="1315"/>
                    <a:pt x="330" y="1330"/>
                  </a:cubicBezTo>
                  <a:cubicBezTo>
                    <a:pt x="356" y="1345"/>
                    <a:pt x="378" y="1368"/>
                    <a:pt x="413" y="1371"/>
                  </a:cubicBezTo>
                  <a:cubicBezTo>
                    <a:pt x="401" y="1354"/>
                    <a:pt x="391" y="1335"/>
                    <a:pt x="383" y="1315"/>
                  </a:cubicBezTo>
                  <a:close/>
                  <a:moveTo>
                    <a:pt x="929" y="1297"/>
                  </a:moveTo>
                  <a:cubicBezTo>
                    <a:pt x="929" y="1297"/>
                    <a:pt x="930" y="1298"/>
                    <a:pt x="929" y="1297"/>
                  </a:cubicBezTo>
                  <a:close/>
                  <a:moveTo>
                    <a:pt x="224" y="1300"/>
                  </a:moveTo>
                  <a:cubicBezTo>
                    <a:pt x="224" y="1301"/>
                    <a:pt x="225" y="1301"/>
                    <a:pt x="225" y="1301"/>
                  </a:cubicBezTo>
                  <a:moveTo>
                    <a:pt x="225" y="1301"/>
                  </a:moveTo>
                  <a:cubicBezTo>
                    <a:pt x="259" y="1340"/>
                    <a:pt x="299" y="1371"/>
                    <a:pt x="343" y="1399"/>
                  </a:cubicBezTo>
                  <a:cubicBezTo>
                    <a:pt x="340" y="1392"/>
                    <a:pt x="333" y="1387"/>
                    <a:pt x="331" y="1378"/>
                  </a:cubicBezTo>
                  <a:cubicBezTo>
                    <a:pt x="326" y="1374"/>
                    <a:pt x="321" y="1369"/>
                    <a:pt x="317" y="1364"/>
                  </a:cubicBezTo>
                  <a:cubicBezTo>
                    <a:pt x="283" y="1346"/>
                    <a:pt x="259" y="1319"/>
                    <a:pt x="225" y="1301"/>
                  </a:cubicBezTo>
                  <a:moveTo>
                    <a:pt x="225" y="1301"/>
                  </a:moveTo>
                  <a:cubicBezTo>
                    <a:pt x="226" y="1300"/>
                    <a:pt x="225" y="1300"/>
                    <a:pt x="224" y="1300"/>
                  </a:cubicBezTo>
                  <a:moveTo>
                    <a:pt x="224" y="1300"/>
                  </a:moveTo>
                  <a:cubicBezTo>
                    <a:pt x="224" y="1299"/>
                    <a:pt x="223" y="1300"/>
                    <a:pt x="224" y="1300"/>
                  </a:cubicBezTo>
                  <a:moveTo>
                    <a:pt x="961" y="1398"/>
                  </a:moveTo>
                  <a:cubicBezTo>
                    <a:pt x="996" y="1395"/>
                    <a:pt x="1039" y="1392"/>
                    <a:pt x="1066" y="1377"/>
                  </a:cubicBezTo>
                  <a:cubicBezTo>
                    <a:pt x="1077" y="1353"/>
                    <a:pt x="1091" y="1328"/>
                    <a:pt x="1097" y="1302"/>
                  </a:cubicBezTo>
                  <a:cubicBezTo>
                    <a:pt x="1057" y="1339"/>
                    <a:pt x="1010" y="1370"/>
                    <a:pt x="961" y="1398"/>
                  </a:cubicBezTo>
                  <a:close/>
                  <a:moveTo>
                    <a:pt x="1294" y="1304"/>
                  </a:moveTo>
                  <a:cubicBezTo>
                    <a:pt x="1293" y="1304"/>
                    <a:pt x="1294" y="1305"/>
                    <a:pt x="1294" y="1304"/>
                  </a:cubicBezTo>
                  <a:close/>
                  <a:moveTo>
                    <a:pt x="1292" y="1305"/>
                  </a:moveTo>
                  <a:cubicBezTo>
                    <a:pt x="1292" y="1305"/>
                    <a:pt x="1293" y="1306"/>
                    <a:pt x="1292" y="1305"/>
                  </a:cubicBezTo>
                  <a:close/>
                  <a:moveTo>
                    <a:pt x="561" y="1382"/>
                  </a:moveTo>
                  <a:cubicBezTo>
                    <a:pt x="567" y="1384"/>
                    <a:pt x="571" y="1388"/>
                    <a:pt x="577" y="1391"/>
                  </a:cubicBezTo>
                  <a:cubicBezTo>
                    <a:pt x="587" y="1385"/>
                    <a:pt x="597" y="1379"/>
                    <a:pt x="610" y="1376"/>
                  </a:cubicBezTo>
                  <a:cubicBezTo>
                    <a:pt x="587" y="1352"/>
                    <a:pt x="562" y="1331"/>
                    <a:pt x="541" y="1305"/>
                  </a:cubicBezTo>
                  <a:cubicBezTo>
                    <a:pt x="546" y="1332"/>
                    <a:pt x="554" y="1357"/>
                    <a:pt x="561" y="1382"/>
                  </a:cubicBezTo>
                  <a:close/>
                  <a:moveTo>
                    <a:pt x="1179" y="1305"/>
                  </a:moveTo>
                  <a:cubicBezTo>
                    <a:pt x="1162" y="1320"/>
                    <a:pt x="1142" y="1333"/>
                    <a:pt x="1122" y="1345"/>
                  </a:cubicBezTo>
                  <a:cubicBezTo>
                    <a:pt x="1103" y="1357"/>
                    <a:pt x="1083" y="1369"/>
                    <a:pt x="1066" y="1382"/>
                  </a:cubicBezTo>
                  <a:cubicBezTo>
                    <a:pt x="1112" y="1371"/>
                    <a:pt x="1168" y="1364"/>
                    <a:pt x="1197" y="1341"/>
                  </a:cubicBezTo>
                  <a:cubicBezTo>
                    <a:pt x="1194" y="1326"/>
                    <a:pt x="1188" y="1314"/>
                    <a:pt x="1179" y="1305"/>
                  </a:cubicBezTo>
                  <a:close/>
                  <a:moveTo>
                    <a:pt x="1283" y="1311"/>
                  </a:moveTo>
                  <a:cubicBezTo>
                    <a:pt x="1257" y="1325"/>
                    <a:pt x="1230" y="1338"/>
                    <a:pt x="1200" y="1348"/>
                  </a:cubicBezTo>
                  <a:cubicBezTo>
                    <a:pt x="1201" y="1361"/>
                    <a:pt x="1197" y="1369"/>
                    <a:pt x="1194" y="1378"/>
                  </a:cubicBezTo>
                  <a:moveTo>
                    <a:pt x="1194" y="1378"/>
                  </a:moveTo>
                  <a:cubicBezTo>
                    <a:pt x="1193" y="1379"/>
                    <a:pt x="1194" y="1379"/>
                    <a:pt x="1194" y="1378"/>
                  </a:cubicBezTo>
                  <a:moveTo>
                    <a:pt x="1194" y="1378"/>
                  </a:moveTo>
                  <a:cubicBezTo>
                    <a:pt x="1227" y="1358"/>
                    <a:pt x="1258" y="1338"/>
                    <a:pt x="1283" y="1311"/>
                  </a:cubicBezTo>
                  <a:moveTo>
                    <a:pt x="1283" y="1311"/>
                  </a:moveTo>
                  <a:cubicBezTo>
                    <a:pt x="1285" y="1310"/>
                    <a:pt x="1283" y="1310"/>
                    <a:pt x="1283" y="1311"/>
                  </a:cubicBezTo>
                  <a:moveTo>
                    <a:pt x="881" y="1367"/>
                  </a:moveTo>
                  <a:cubicBezTo>
                    <a:pt x="892" y="1368"/>
                    <a:pt x="901" y="1372"/>
                    <a:pt x="911" y="1374"/>
                  </a:cubicBezTo>
                  <a:cubicBezTo>
                    <a:pt x="916" y="1355"/>
                    <a:pt x="921" y="1331"/>
                    <a:pt x="922" y="1312"/>
                  </a:cubicBezTo>
                  <a:cubicBezTo>
                    <a:pt x="910" y="1331"/>
                    <a:pt x="895" y="1349"/>
                    <a:pt x="881" y="1367"/>
                  </a:cubicBezTo>
                  <a:close/>
                  <a:moveTo>
                    <a:pt x="388" y="1319"/>
                  </a:moveTo>
                  <a:cubicBezTo>
                    <a:pt x="395" y="1338"/>
                    <a:pt x="406" y="1356"/>
                    <a:pt x="416" y="1373"/>
                  </a:cubicBezTo>
                  <a:cubicBezTo>
                    <a:pt x="444" y="1379"/>
                    <a:pt x="470" y="1386"/>
                    <a:pt x="500" y="1390"/>
                  </a:cubicBezTo>
                  <a:moveTo>
                    <a:pt x="500" y="1390"/>
                  </a:moveTo>
                  <a:cubicBezTo>
                    <a:pt x="500" y="1392"/>
                    <a:pt x="504" y="1389"/>
                    <a:pt x="500" y="1390"/>
                  </a:cubicBezTo>
                  <a:moveTo>
                    <a:pt x="388" y="1319"/>
                  </a:moveTo>
                  <a:cubicBezTo>
                    <a:pt x="423" y="1344"/>
                    <a:pt x="460" y="1368"/>
                    <a:pt x="500" y="1390"/>
                  </a:cubicBezTo>
                  <a:moveTo>
                    <a:pt x="388" y="1319"/>
                  </a:moveTo>
                  <a:cubicBezTo>
                    <a:pt x="387" y="1317"/>
                    <a:pt x="386" y="1319"/>
                    <a:pt x="388" y="1319"/>
                  </a:cubicBezTo>
                  <a:moveTo>
                    <a:pt x="261" y="1322"/>
                  </a:moveTo>
                  <a:cubicBezTo>
                    <a:pt x="260" y="1322"/>
                    <a:pt x="262" y="1323"/>
                    <a:pt x="261" y="1322"/>
                  </a:cubicBezTo>
                  <a:close/>
                  <a:moveTo>
                    <a:pt x="264" y="1323"/>
                  </a:moveTo>
                  <a:cubicBezTo>
                    <a:pt x="264" y="1324"/>
                    <a:pt x="264" y="1324"/>
                    <a:pt x="264" y="1324"/>
                  </a:cubicBezTo>
                  <a:cubicBezTo>
                    <a:pt x="279" y="1334"/>
                    <a:pt x="292" y="1346"/>
                    <a:pt x="308" y="1355"/>
                  </a:cubicBezTo>
                  <a:moveTo>
                    <a:pt x="308" y="1355"/>
                  </a:moveTo>
                  <a:cubicBezTo>
                    <a:pt x="308" y="1356"/>
                    <a:pt x="308" y="1356"/>
                    <a:pt x="309" y="1356"/>
                  </a:cubicBezTo>
                  <a:moveTo>
                    <a:pt x="309" y="1356"/>
                  </a:moveTo>
                  <a:cubicBezTo>
                    <a:pt x="309" y="1357"/>
                    <a:pt x="310" y="1356"/>
                    <a:pt x="309" y="1356"/>
                  </a:cubicBezTo>
                  <a:moveTo>
                    <a:pt x="309" y="1356"/>
                  </a:moveTo>
                  <a:cubicBezTo>
                    <a:pt x="309" y="1355"/>
                    <a:pt x="309" y="1355"/>
                    <a:pt x="308" y="1355"/>
                  </a:cubicBezTo>
                  <a:moveTo>
                    <a:pt x="308" y="1355"/>
                  </a:moveTo>
                  <a:cubicBezTo>
                    <a:pt x="299" y="1338"/>
                    <a:pt x="282" y="1330"/>
                    <a:pt x="264" y="1323"/>
                  </a:cubicBezTo>
                  <a:moveTo>
                    <a:pt x="264" y="1323"/>
                  </a:moveTo>
                  <a:cubicBezTo>
                    <a:pt x="263" y="1322"/>
                    <a:pt x="263" y="1323"/>
                    <a:pt x="264" y="1323"/>
                  </a:cubicBezTo>
                  <a:moveTo>
                    <a:pt x="327" y="1347"/>
                  </a:moveTo>
                  <a:cubicBezTo>
                    <a:pt x="343" y="1351"/>
                    <a:pt x="359" y="1360"/>
                    <a:pt x="374" y="1361"/>
                  </a:cubicBezTo>
                  <a:cubicBezTo>
                    <a:pt x="358" y="1353"/>
                    <a:pt x="345" y="1342"/>
                    <a:pt x="329" y="1333"/>
                  </a:cubicBezTo>
                  <a:cubicBezTo>
                    <a:pt x="328" y="1337"/>
                    <a:pt x="327" y="1341"/>
                    <a:pt x="327" y="1347"/>
                  </a:cubicBezTo>
                  <a:close/>
                  <a:moveTo>
                    <a:pt x="299" y="1340"/>
                  </a:moveTo>
                  <a:cubicBezTo>
                    <a:pt x="308" y="1349"/>
                    <a:pt x="314" y="1361"/>
                    <a:pt x="326" y="1367"/>
                  </a:cubicBezTo>
                  <a:cubicBezTo>
                    <a:pt x="325" y="1362"/>
                    <a:pt x="324" y="1356"/>
                    <a:pt x="324" y="1348"/>
                  </a:cubicBezTo>
                  <a:cubicBezTo>
                    <a:pt x="315" y="1346"/>
                    <a:pt x="309" y="1342"/>
                    <a:pt x="299" y="1340"/>
                  </a:cubicBezTo>
                  <a:moveTo>
                    <a:pt x="299" y="1340"/>
                  </a:moveTo>
                  <a:cubicBezTo>
                    <a:pt x="299" y="1338"/>
                    <a:pt x="298" y="1340"/>
                    <a:pt x="299" y="1340"/>
                  </a:cubicBezTo>
                  <a:moveTo>
                    <a:pt x="1254" y="1341"/>
                  </a:moveTo>
                  <a:cubicBezTo>
                    <a:pt x="1254" y="1340"/>
                    <a:pt x="1254" y="1341"/>
                    <a:pt x="1254" y="1342"/>
                  </a:cubicBezTo>
                  <a:moveTo>
                    <a:pt x="1254" y="1342"/>
                  </a:moveTo>
                  <a:cubicBezTo>
                    <a:pt x="1253" y="1341"/>
                    <a:pt x="1253" y="1342"/>
                    <a:pt x="1253" y="1343"/>
                  </a:cubicBezTo>
                  <a:moveTo>
                    <a:pt x="1253" y="1343"/>
                  </a:moveTo>
                  <a:cubicBezTo>
                    <a:pt x="1252" y="1342"/>
                    <a:pt x="1252" y="1343"/>
                    <a:pt x="1252" y="1343"/>
                  </a:cubicBezTo>
                  <a:moveTo>
                    <a:pt x="1252" y="1343"/>
                  </a:moveTo>
                  <a:cubicBezTo>
                    <a:pt x="1231" y="1356"/>
                    <a:pt x="1213" y="1372"/>
                    <a:pt x="1191" y="1383"/>
                  </a:cubicBezTo>
                  <a:cubicBezTo>
                    <a:pt x="1188" y="1390"/>
                    <a:pt x="1182" y="1395"/>
                    <a:pt x="1178" y="1402"/>
                  </a:cubicBezTo>
                  <a:moveTo>
                    <a:pt x="1178" y="1402"/>
                  </a:moveTo>
                  <a:cubicBezTo>
                    <a:pt x="1177" y="1402"/>
                    <a:pt x="1177" y="1402"/>
                    <a:pt x="1177" y="1403"/>
                  </a:cubicBezTo>
                  <a:moveTo>
                    <a:pt x="1177" y="1403"/>
                  </a:moveTo>
                  <a:cubicBezTo>
                    <a:pt x="1175" y="1404"/>
                    <a:pt x="1177" y="1404"/>
                    <a:pt x="1177" y="1403"/>
                  </a:cubicBezTo>
                  <a:moveTo>
                    <a:pt x="1177" y="1403"/>
                  </a:moveTo>
                  <a:cubicBezTo>
                    <a:pt x="1178" y="1403"/>
                    <a:pt x="1178" y="1403"/>
                    <a:pt x="1178" y="1402"/>
                  </a:cubicBezTo>
                  <a:moveTo>
                    <a:pt x="1178" y="1402"/>
                  </a:moveTo>
                  <a:cubicBezTo>
                    <a:pt x="1205" y="1385"/>
                    <a:pt x="1229" y="1365"/>
                    <a:pt x="1252" y="1343"/>
                  </a:cubicBezTo>
                  <a:moveTo>
                    <a:pt x="1252" y="1343"/>
                  </a:moveTo>
                  <a:cubicBezTo>
                    <a:pt x="1252" y="1344"/>
                    <a:pt x="1253" y="1343"/>
                    <a:pt x="1253" y="1343"/>
                  </a:cubicBezTo>
                  <a:moveTo>
                    <a:pt x="1253" y="1343"/>
                  </a:moveTo>
                  <a:cubicBezTo>
                    <a:pt x="1253" y="1343"/>
                    <a:pt x="1253" y="1342"/>
                    <a:pt x="1254" y="1342"/>
                  </a:cubicBezTo>
                  <a:moveTo>
                    <a:pt x="1254" y="1342"/>
                  </a:moveTo>
                  <a:cubicBezTo>
                    <a:pt x="1254" y="1342"/>
                    <a:pt x="1254" y="1341"/>
                    <a:pt x="1254" y="1341"/>
                  </a:cubicBezTo>
                  <a:moveTo>
                    <a:pt x="1254" y="1341"/>
                  </a:moveTo>
                  <a:cubicBezTo>
                    <a:pt x="1256" y="1340"/>
                    <a:pt x="1254" y="1339"/>
                    <a:pt x="1254" y="1341"/>
                  </a:cubicBezTo>
                  <a:moveTo>
                    <a:pt x="1193" y="1348"/>
                  </a:moveTo>
                  <a:cubicBezTo>
                    <a:pt x="1193" y="1348"/>
                    <a:pt x="1194" y="1349"/>
                    <a:pt x="1193" y="1348"/>
                  </a:cubicBezTo>
                  <a:close/>
                  <a:moveTo>
                    <a:pt x="330" y="1369"/>
                  </a:moveTo>
                  <a:cubicBezTo>
                    <a:pt x="368" y="1393"/>
                    <a:pt x="409" y="1413"/>
                    <a:pt x="454" y="1429"/>
                  </a:cubicBezTo>
                  <a:cubicBezTo>
                    <a:pt x="444" y="1415"/>
                    <a:pt x="432" y="1403"/>
                    <a:pt x="423" y="1388"/>
                  </a:cubicBezTo>
                  <a:cubicBezTo>
                    <a:pt x="395" y="1370"/>
                    <a:pt x="360" y="1360"/>
                    <a:pt x="326" y="1349"/>
                  </a:cubicBezTo>
                  <a:cubicBezTo>
                    <a:pt x="327" y="1357"/>
                    <a:pt x="327" y="1364"/>
                    <a:pt x="330" y="1369"/>
                  </a:cubicBezTo>
                  <a:close/>
                  <a:moveTo>
                    <a:pt x="1151" y="1402"/>
                  </a:moveTo>
                  <a:cubicBezTo>
                    <a:pt x="1149" y="1403"/>
                    <a:pt x="1151" y="1403"/>
                    <a:pt x="1151" y="1402"/>
                  </a:cubicBezTo>
                  <a:moveTo>
                    <a:pt x="1151" y="1402"/>
                  </a:moveTo>
                  <a:cubicBezTo>
                    <a:pt x="1165" y="1397"/>
                    <a:pt x="1176" y="1388"/>
                    <a:pt x="1189" y="1382"/>
                  </a:cubicBezTo>
                  <a:cubicBezTo>
                    <a:pt x="1193" y="1373"/>
                    <a:pt x="1197" y="1363"/>
                    <a:pt x="1198" y="1350"/>
                  </a:cubicBezTo>
                  <a:cubicBezTo>
                    <a:pt x="1183" y="1365"/>
                    <a:pt x="1168" y="1386"/>
                    <a:pt x="1151" y="1402"/>
                  </a:cubicBezTo>
                  <a:moveTo>
                    <a:pt x="1191" y="1352"/>
                  </a:moveTo>
                  <a:cubicBezTo>
                    <a:pt x="1142" y="1377"/>
                    <a:pt x="1096" y="1406"/>
                    <a:pt x="1039" y="1424"/>
                  </a:cubicBezTo>
                  <a:cubicBezTo>
                    <a:pt x="1033" y="1434"/>
                    <a:pt x="1025" y="1443"/>
                    <a:pt x="1017" y="1452"/>
                  </a:cubicBezTo>
                  <a:moveTo>
                    <a:pt x="1017" y="1452"/>
                  </a:moveTo>
                  <a:cubicBezTo>
                    <a:pt x="1016" y="1453"/>
                    <a:pt x="1017" y="1453"/>
                    <a:pt x="1017" y="1452"/>
                  </a:cubicBezTo>
                  <a:moveTo>
                    <a:pt x="1017" y="1452"/>
                  </a:moveTo>
                  <a:cubicBezTo>
                    <a:pt x="1063" y="1442"/>
                    <a:pt x="1102" y="1425"/>
                    <a:pt x="1141" y="1408"/>
                  </a:cubicBezTo>
                  <a:cubicBezTo>
                    <a:pt x="1159" y="1390"/>
                    <a:pt x="1176" y="1372"/>
                    <a:pt x="1191" y="1352"/>
                  </a:cubicBezTo>
                  <a:moveTo>
                    <a:pt x="1191" y="1352"/>
                  </a:moveTo>
                  <a:cubicBezTo>
                    <a:pt x="1193" y="1352"/>
                    <a:pt x="1191" y="1351"/>
                    <a:pt x="1191" y="1352"/>
                  </a:cubicBezTo>
                  <a:moveTo>
                    <a:pt x="735" y="1356"/>
                  </a:moveTo>
                  <a:cubicBezTo>
                    <a:pt x="733" y="1373"/>
                    <a:pt x="736" y="1393"/>
                    <a:pt x="736" y="1411"/>
                  </a:cubicBezTo>
                  <a:cubicBezTo>
                    <a:pt x="746" y="1411"/>
                    <a:pt x="756" y="1411"/>
                    <a:pt x="766" y="1411"/>
                  </a:cubicBezTo>
                  <a:cubicBezTo>
                    <a:pt x="768" y="1393"/>
                    <a:pt x="768" y="1374"/>
                    <a:pt x="770" y="1356"/>
                  </a:cubicBezTo>
                  <a:cubicBezTo>
                    <a:pt x="758" y="1356"/>
                    <a:pt x="747" y="1356"/>
                    <a:pt x="735" y="1356"/>
                  </a:cubicBezTo>
                  <a:close/>
                  <a:moveTo>
                    <a:pt x="773" y="1356"/>
                  </a:moveTo>
                  <a:cubicBezTo>
                    <a:pt x="771" y="1374"/>
                    <a:pt x="770" y="1392"/>
                    <a:pt x="769" y="1411"/>
                  </a:cubicBezTo>
                  <a:cubicBezTo>
                    <a:pt x="779" y="1411"/>
                    <a:pt x="789" y="1411"/>
                    <a:pt x="799" y="1411"/>
                  </a:cubicBezTo>
                  <a:cubicBezTo>
                    <a:pt x="809" y="1394"/>
                    <a:pt x="817" y="1376"/>
                    <a:pt x="825" y="1359"/>
                  </a:cubicBezTo>
                  <a:cubicBezTo>
                    <a:pt x="807" y="1358"/>
                    <a:pt x="791" y="1356"/>
                    <a:pt x="773" y="1356"/>
                  </a:cubicBezTo>
                  <a:close/>
                  <a:moveTo>
                    <a:pt x="718" y="1358"/>
                  </a:moveTo>
                  <a:cubicBezTo>
                    <a:pt x="721" y="1371"/>
                    <a:pt x="728" y="1389"/>
                    <a:pt x="733" y="1403"/>
                  </a:cubicBezTo>
                  <a:cubicBezTo>
                    <a:pt x="732" y="1388"/>
                    <a:pt x="731" y="1373"/>
                    <a:pt x="731" y="1357"/>
                  </a:cubicBezTo>
                  <a:cubicBezTo>
                    <a:pt x="727" y="1357"/>
                    <a:pt x="721" y="1356"/>
                    <a:pt x="718" y="1358"/>
                  </a:cubicBezTo>
                  <a:close/>
                  <a:moveTo>
                    <a:pt x="664" y="1365"/>
                  </a:moveTo>
                  <a:cubicBezTo>
                    <a:pt x="673" y="1379"/>
                    <a:pt x="687" y="1397"/>
                    <a:pt x="701" y="1410"/>
                  </a:cubicBezTo>
                  <a:cubicBezTo>
                    <a:pt x="712" y="1408"/>
                    <a:pt x="723" y="1413"/>
                    <a:pt x="732" y="1410"/>
                  </a:cubicBezTo>
                  <a:cubicBezTo>
                    <a:pt x="724" y="1394"/>
                    <a:pt x="719" y="1376"/>
                    <a:pt x="713" y="1358"/>
                  </a:cubicBezTo>
                  <a:cubicBezTo>
                    <a:pt x="696" y="1359"/>
                    <a:pt x="679" y="1361"/>
                    <a:pt x="664" y="1365"/>
                  </a:cubicBezTo>
                  <a:close/>
                  <a:moveTo>
                    <a:pt x="1171" y="1359"/>
                  </a:moveTo>
                  <a:cubicBezTo>
                    <a:pt x="1137" y="1369"/>
                    <a:pt x="1101" y="1378"/>
                    <a:pt x="1064" y="1386"/>
                  </a:cubicBezTo>
                  <a:cubicBezTo>
                    <a:pt x="1058" y="1397"/>
                    <a:pt x="1050" y="1409"/>
                    <a:pt x="1043" y="1420"/>
                  </a:cubicBezTo>
                  <a:cubicBezTo>
                    <a:pt x="1090" y="1404"/>
                    <a:pt x="1132" y="1383"/>
                    <a:pt x="1171" y="1359"/>
                  </a:cubicBezTo>
                  <a:moveTo>
                    <a:pt x="1171" y="1359"/>
                  </a:moveTo>
                  <a:cubicBezTo>
                    <a:pt x="1172" y="1358"/>
                    <a:pt x="1171" y="1358"/>
                    <a:pt x="1171" y="1359"/>
                  </a:cubicBezTo>
                  <a:moveTo>
                    <a:pt x="827" y="1360"/>
                  </a:moveTo>
                  <a:cubicBezTo>
                    <a:pt x="820" y="1378"/>
                    <a:pt x="811" y="1394"/>
                    <a:pt x="802" y="1411"/>
                  </a:cubicBezTo>
                  <a:cubicBezTo>
                    <a:pt x="813" y="1409"/>
                    <a:pt x="828" y="1411"/>
                    <a:pt x="838" y="1409"/>
                  </a:cubicBezTo>
                  <a:cubicBezTo>
                    <a:pt x="847" y="1399"/>
                    <a:pt x="859" y="1388"/>
                    <a:pt x="868" y="1378"/>
                  </a:cubicBezTo>
                  <a:cubicBezTo>
                    <a:pt x="871" y="1375"/>
                    <a:pt x="876" y="1371"/>
                    <a:pt x="874" y="1367"/>
                  </a:cubicBezTo>
                  <a:cubicBezTo>
                    <a:pt x="860" y="1364"/>
                    <a:pt x="844" y="1361"/>
                    <a:pt x="827" y="1360"/>
                  </a:cubicBezTo>
                  <a:close/>
                  <a:moveTo>
                    <a:pt x="375" y="1363"/>
                  </a:moveTo>
                  <a:cubicBezTo>
                    <a:pt x="375" y="1362"/>
                    <a:pt x="376" y="1363"/>
                    <a:pt x="375" y="1363"/>
                  </a:cubicBezTo>
                  <a:close/>
                  <a:moveTo>
                    <a:pt x="618" y="1375"/>
                  </a:moveTo>
                  <a:cubicBezTo>
                    <a:pt x="621" y="1381"/>
                    <a:pt x="628" y="1387"/>
                    <a:pt x="635" y="1392"/>
                  </a:cubicBezTo>
                  <a:cubicBezTo>
                    <a:pt x="641" y="1397"/>
                    <a:pt x="650" y="1406"/>
                    <a:pt x="657" y="1408"/>
                  </a:cubicBezTo>
                  <a:cubicBezTo>
                    <a:pt x="669" y="1411"/>
                    <a:pt x="681" y="1407"/>
                    <a:pt x="695" y="1410"/>
                  </a:cubicBezTo>
                  <a:cubicBezTo>
                    <a:pt x="685" y="1397"/>
                    <a:pt x="672" y="1379"/>
                    <a:pt x="659" y="1366"/>
                  </a:cubicBezTo>
                  <a:cubicBezTo>
                    <a:pt x="644" y="1368"/>
                    <a:pt x="632" y="1372"/>
                    <a:pt x="618" y="1375"/>
                  </a:cubicBezTo>
                  <a:close/>
                  <a:moveTo>
                    <a:pt x="879" y="1368"/>
                  </a:moveTo>
                  <a:cubicBezTo>
                    <a:pt x="870" y="1379"/>
                    <a:pt x="860" y="1391"/>
                    <a:pt x="850" y="1400"/>
                  </a:cubicBezTo>
                  <a:cubicBezTo>
                    <a:pt x="848" y="1403"/>
                    <a:pt x="842" y="1405"/>
                    <a:pt x="844" y="1409"/>
                  </a:cubicBezTo>
                  <a:cubicBezTo>
                    <a:pt x="857" y="1409"/>
                    <a:pt x="870" y="1407"/>
                    <a:pt x="884" y="1407"/>
                  </a:cubicBezTo>
                  <a:cubicBezTo>
                    <a:pt x="892" y="1402"/>
                    <a:pt x="900" y="1396"/>
                    <a:pt x="908" y="1391"/>
                  </a:cubicBezTo>
                  <a:cubicBezTo>
                    <a:pt x="908" y="1385"/>
                    <a:pt x="910" y="1381"/>
                    <a:pt x="911" y="1377"/>
                  </a:cubicBezTo>
                  <a:cubicBezTo>
                    <a:pt x="900" y="1374"/>
                    <a:pt x="890" y="1371"/>
                    <a:pt x="879" y="1368"/>
                  </a:cubicBezTo>
                  <a:close/>
                  <a:moveTo>
                    <a:pt x="419" y="1382"/>
                  </a:moveTo>
                  <a:cubicBezTo>
                    <a:pt x="416" y="1375"/>
                    <a:pt x="405" y="1372"/>
                    <a:pt x="398" y="1372"/>
                  </a:cubicBezTo>
                  <a:cubicBezTo>
                    <a:pt x="405" y="1375"/>
                    <a:pt x="413" y="1382"/>
                    <a:pt x="419" y="1382"/>
                  </a:cubicBezTo>
                  <a:close/>
                  <a:moveTo>
                    <a:pt x="332" y="1374"/>
                  </a:moveTo>
                  <a:cubicBezTo>
                    <a:pt x="368" y="1419"/>
                    <a:pt x="423" y="1445"/>
                    <a:pt x="487" y="1461"/>
                  </a:cubicBezTo>
                  <a:moveTo>
                    <a:pt x="487" y="1461"/>
                  </a:moveTo>
                  <a:cubicBezTo>
                    <a:pt x="488" y="1462"/>
                    <a:pt x="489" y="1461"/>
                    <a:pt x="487" y="1461"/>
                  </a:cubicBezTo>
                  <a:moveTo>
                    <a:pt x="487" y="1461"/>
                  </a:moveTo>
                  <a:cubicBezTo>
                    <a:pt x="476" y="1454"/>
                    <a:pt x="470" y="1441"/>
                    <a:pt x="458" y="1434"/>
                  </a:cubicBezTo>
                  <a:cubicBezTo>
                    <a:pt x="438" y="1423"/>
                    <a:pt x="414" y="1417"/>
                    <a:pt x="392" y="1407"/>
                  </a:cubicBezTo>
                  <a:cubicBezTo>
                    <a:pt x="371" y="1397"/>
                    <a:pt x="351" y="1384"/>
                    <a:pt x="332" y="1374"/>
                  </a:cubicBezTo>
                  <a:moveTo>
                    <a:pt x="332" y="1374"/>
                  </a:moveTo>
                  <a:cubicBezTo>
                    <a:pt x="331" y="1373"/>
                    <a:pt x="331" y="1374"/>
                    <a:pt x="332" y="1374"/>
                  </a:cubicBezTo>
                  <a:moveTo>
                    <a:pt x="419" y="1377"/>
                  </a:moveTo>
                  <a:cubicBezTo>
                    <a:pt x="420" y="1381"/>
                    <a:pt x="424" y="1383"/>
                    <a:pt x="425" y="1387"/>
                  </a:cubicBezTo>
                  <a:cubicBezTo>
                    <a:pt x="461" y="1403"/>
                    <a:pt x="496" y="1420"/>
                    <a:pt x="536" y="1431"/>
                  </a:cubicBezTo>
                  <a:cubicBezTo>
                    <a:pt x="537" y="1422"/>
                    <a:pt x="546" y="1417"/>
                    <a:pt x="546" y="1411"/>
                  </a:cubicBezTo>
                  <a:cubicBezTo>
                    <a:pt x="533" y="1406"/>
                    <a:pt x="522" y="1401"/>
                    <a:pt x="511" y="1394"/>
                  </a:cubicBezTo>
                  <a:cubicBezTo>
                    <a:pt x="479" y="1390"/>
                    <a:pt x="450" y="1383"/>
                    <a:pt x="419" y="1377"/>
                  </a:cubicBezTo>
                  <a:moveTo>
                    <a:pt x="419" y="1377"/>
                  </a:moveTo>
                  <a:cubicBezTo>
                    <a:pt x="419" y="1376"/>
                    <a:pt x="418" y="1377"/>
                    <a:pt x="419" y="1377"/>
                  </a:cubicBezTo>
                  <a:moveTo>
                    <a:pt x="612" y="1377"/>
                  </a:moveTo>
                  <a:cubicBezTo>
                    <a:pt x="601" y="1382"/>
                    <a:pt x="588" y="1386"/>
                    <a:pt x="579" y="1392"/>
                  </a:cubicBezTo>
                  <a:cubicBezTo>
                    <a:pt x="593" y="1405"/>
                    <a:pt x="625" y="1407"/>
                    <a:pt x="650" y="1406"/>
                  </a:cubicBezTo>
                  <a:cubicBezTo>
                    <a:pt x="636" y="1397"/>
                    <a:pt x="626" y="1386"/>
                    <a:pt x="612" y="1377"/>
                  </a:cubicBezTo>
                  <a:close/>
                  <a:moveTo>
                    <a:pt x="914" y="1387"/>
                  </a:moveTo>
                  <a:cubicBezTo>
                    <a:pt x="915" y="1384"/>
                    <a:pt x="920" y="1384"/>
                    <a:pt x="920" y="1380"/>
                  </a:cubicBezTo>
                  <a:cubicBezTo>
                    <a:pt x="917" y="1380"/>
                    <a:pt x="917" y="1378"/>
                    <a:pt x="914" y="1379"/>
                  </a:cubicBezTo>
                  <a:cubicBezTo>
                    <a:pt x="915" y="1382"/>
                    <a:pt x="911" y="1385"/>
                    <a:pt x="914" y="1387"/>
                  </a:cubicBezTo>
                  <a:close/>
                  <a:moveTo>
                    <a:pt x="1062" y="1382"/>
                  </a:moveTo>
                  <a:cubicBezTo>
                    <a:pt x="1061" y="1382"/>
                    <a:pt x="1059" y="1383"/>
                    <a:pt x="1059" y="1384"/>
                  </a:cubicBezTo>
                  <a:cubicBezTo>
                    <a:pt x="1061" y="1384"/>
                    <a:pt x="1062" y="1384"/>
                    <a:pt x="1062" y="1382"/>
                  </a:cubicBezTo>
                  <a:moveTo>
                    <a:pt x="1062" y="1382"/>
                  </a:moveTo>
                  <a:cubicBezTo>
                    <a:pt x="1064" y="1381"/>
                    <a:pt x="1062" y="1381"/>
                    <a:pt x="1062" y="1382"/>
                  </a:cubicBezTo>
                  <a:moveTo>
                    <a:pt x="911" y="1391"/>
                  </a:moveTo>
                  <a:cubicBezTo>
                    <a:pt x="911" y="1397"/>
                    <a:pt x="908" y="1400"/>
                    <a:pt x="908" y="1405"/>
                  </a:cubicBezTo>
                  <a:cubicBezTo>
                    <a:pt x="923" y="1401"/>
                    <a:pt x="944" y="1404"/>
                    <a:pt x="956" y="1397"/>
                  </a:cubicBezTo>
                  <a:cubicBezTo>
                    <a:pt x="941" y="1391"/>
                    <a:pt x="923" y="1374"/>
                    <a:pt x="911" y="1391"/>
                  </a:cubicBezTo>
                  <a:close/>
                  <a:moveTo>
                    <a:pt x="339" y="1387"/>
                  </a:moveTo>
                  <a:cubicBezTo>
                    <a:pt x="338" y="1387"/>
                    <a:pt x="339" y="1388"/>
                    <a:pt x="340" y="1388"/>
                  </a:cubicBezTo>
                  <a:moveTo>
                    <a:pt x="340" y="1388"/>
                  </a:moveTo>
                  <a:cubicBezTo>
                    <a:pt x="346" y="1400"/>
                    <a:pt x="356" y="1408"/>
                    <a:pt x="369" y="1414"/>
                  </a:cubicBezTo>
                  <a:moveTo>
                    <a:pt x="369" y="1414"/>
                  </a:moveTo>
                  <a:cubicBezTo>
                    <a:pt x="369" y="1414"/>
                    <a:pt x="371" y="1414"/>
                    <a:pt x="371" y="1415"/>
                  </a:cubicBezTo>
                  <a:moveTo>
                    <a:pt x="371" y="1415"/>
                  </a:moveTo>
                  <a:cubicBezTo>
                    <a:pt x="372" y="1416"/>
                    <a:pt x="372" y="1414"/>
                    <a:pt x="371" y="1415"/>
                  </a:cubicBezTo>
                  <a:moveTo>
                    <a:pt x="371" y="1415"/>
                  </a:moveTo>
                  <a:cubicBezTo>
                    <a:pt x="371" y="1414"/>
                    <a:pt x="370" y="1414"/>
                    <a:pt x="369" y="1414"/>
                  </a:cubicBezTo>
                  <a:moveTo>
                    <a:pt x="369" y="1414"/>
                  </a:moveTo>
                  <a:cubicBezTo>
                    <a:pt x="360" y="1405"/>
                    <a:pt x="349" y="1396"/>
                    <a:pt x="340" y="1388"/>
                  </a:cubicBezTo>
                  <a:moveTo>
                    <a:pt x="340" y="1388"/>
                  </a:moveTo>
                  <a:cubicBezTo>
                    <a:pt x="340" y="1387"/>
                    <a:pt x="339" y="1387"/>
                    <a:pt x="339" y="1387"/>
                  </a:cubicBezTo>
                  <a:moveTo>
                    <a:pt x="339" y="1387"/>
                  </a:moveTo>
                  <a:cubicBezTo>
                    <a:pt x="338" y="1385"/>
                    <a:pt x="337" y="1387"/>
                    <a:pt x="339" y="1387"/>
                  </a:cubicBezTo>
                  <a:moveTo>
                    <a:pt x="567" y="1396"/>
                  </a:moveTo>
                  <a:cubicBezTo>
                    <a:pt x="568" y="1393"/>
                    <a:pt x="572" y="1394"/>
                    <a:pt x="573" y="1391"/>
                  </a:cubicBezTo>
                  <a:cubicBezTo>
                    <a:pt x="570" y="1390"/>
                    <a:pt x="566" y="1388"/>
                    <a:pt x="563" y="1386"/>
                  </a:cubicBezTo>
                  <a:cubicBezTo>
                    <a:pt x="564" y="1390"/>
                    <a:pt x="565" y="1394"/>
                    <a:pt x="567" y="1396"/>
                  </a:cubicBezTo>
                  <a:close/>
                  <a:moveTo>
                    <a:pt x="982" y="1419"/>
                  </a:moveTo>
                  <a:cubicBezTo>
                    <a:pt x="986" y="1424"/>
                    <a:pt x="989" y="1430"/>
                    <a:pt x="989" y="1439"/>
                  </a:cubicBezTo>
                  <a:cubicBezTo>
                    <a:pt x="1006" y="1434"/>
                    <a:pt x="1021" y="1428"/>
                    <a:pt x="1038" y="1423"/>
                  </a:cubicBezTo>
                  <a:cubicBezTo>
                    <a:pt x="1040" y="1417"/>
                    <a:pt x="1046" y="1411"/>
                    <a:pt x="1050" y="1405"/>
                  </a:cubicBezTo>
                  <a:cubicBezTo>
                    <a:pt x="1054" y="1399"/>
                    <a:pt x="1059" y="1390"/>
                    <a:pt x="1059" y="1387"/>
                  </a:cubicBezTo>
                  <a:cubicBezTo>
                    <a:pt x="1030" y="1395"/>
                    <a:pt x="1008" y="1409"/>
                    <a:pt x="982" y="1419"/>
                  </a:cubicBezTo>
                  <a:close/>
                  <a:moveTo>
                    <a:pt x="1184" y="1388"/>
                  </a:moveTo>
                  <a:cubicBezTo>
                    <a:pt x="1153" y="1402"/>
                    <a:pt x="1127" y="1421"/>
                    <a:pt x="1103" y="1442"/>
                  </a:cubicBezTo>
                  <a:moveTo>
                    <a:pt x="1103" y="1442"/>
                  </a:moveTo>
                  <a:cubicBezTo>
                    <a:pt x="1102" y="1442"/>
                    <a:pt x="1101" y="1443"/>
                    <a:pt x="1101" y="1443"/>
                  </a:cubicBezTo>
                  <a:moveTo>
                    <a:pt x="1101" y="1443"/>
                  </a:moveTo>
                  <a:cubicBezTo>
                    <a:pt x="1099" y="1444"/>
                    <a:pt x="1101" y="1444"/>
                    <a:pt x="1101" y="1443"/>
                  </a:cubicBezTo>
                  <a:moveTo>
                    <a:pt x="1101" y="1443"/>
                  </a:moveTo>
                  <a:cubicBezTo>
                    <a:pt x="1102" y="1443"/>
                    <a:pt x="1103" y="1443"/>
                    <a:pt x="1103" y="1442"/>
                  </a:cubicBezTo>
                  <a:moveTo>
                    <a:pt x="1103" y="1442"/>
                  </a:moveTo>
                  <a:cubicBezTo>
                    <a:pt x="1134" y="1428"/>
                    <a:pt x="1167" y="1416"/>
                    <a:pt x="1184" y="1388"/>
                  </a:cubicBezTo>
                  <a:moveTo>
                    <a:pt x="1184" y="1388"/>
                  </a:moveTo>
                  <a:cubicBezTo>
                    <a:pt x="1186" y="1387"/>
                    <a:pt x="1184" y="1386"/>
                    <a:pt x="1184" y="1388"/>
                  </a:cubicBezTo>
                  <a:moveTo>
                    <a:pt x="429" y="1391"/>
                  </a:moveTo>
                  <a:cubicBezTo>
                    <a:pt x="438" y="1406"/>
                    <a:pt x="450" y="1419"/>
                    <a:pt x="461" y="1432"/>
                  </a:cubicBezTo>
                  <a:cubicBezTo>
                    <a:pt x="485" y="1439"/>
                    <a:pt x="511" y="1450"/>
                    <a:pt x="537" y="1452"/>
                  </a:cubicBezTo>
                  <a:cubicBezTo>
                    <a:pt x="534" y="1448"/>
                    <a:pt x="536" y="1440"/>
                    <a:pt x="535" y="1434"/>
                  </a:cubicBezTo>
                  <a:cubicBezTo>
                    <a:pt x="497" y="1422"/>
                    <a:pt x="463" y="1407"/>
                    <a:pt x="429" y="1391"/>
                  </a:cubicBezTo>
                  <a:moveTo>
                    <a:pt x="429" y="1391"/>
                  </a:moveTo>
                  <a:cubicBezTo>
                    <a:pt x="428" y="1390"/>
                    <a:pt x="428" y="1392"/>
                    <a:pt x="429" y="1391"/>
                  </a:cubicBezTo>
                  <a:moveTo>
                    <a:pt x="966" y="1402"/>
                  </a:moveTo>
                  <a:cubicBezTo>
                    <a:pt x="971" y="1406"/>
                    <a:pt x="976" y="1410"/>
                    <a:pt x="980" y="1416"/>
                  </a:cubicBezTo>
                  <a:cubicBezTo>
                    <a:pt x="1001" y="1409"/>
                    <a:pt x="1020" y="1400"/>
                    <a:pt x="1038" y="1391"/>
                  </a:cubicBezTo>
                  <a:cubicBezTo>
                    <a:pt x="1015" y="1395"/>
                    <a:pt x="989" y="1397"/>
                    <a:pt x="966" y="1402"/>
                  </a:cubicBezTo>
                  <a:close/>
                  <a:moveTo>
                    <a:pt x="567" y="1399"/>
                  </a:moveTo>
                  <a:cubicBezTo>
                    <a:pt x="573" y="1400"/>
                    <a:pt x="584" y="1403"/>
                    <a:pt x="589" y="1401"/>
                  </a:cubicBezTo>
                  <a:cubicBezTo>
                    <a:pt x="581" y="1397"/>
                    <a:pt x="574" y="1390"/>
                    <a:pt x="567" y="1399"/>
                  </a:cubicBezTo>
                  <a:close/>
                  <a:moveTo>
                    <a:pt x="891" y="1406"/>
                  </a:moveTo>
                  <a:cubicBezTo>
                    <a:pt x="896" y="1407"/>
                    <a:pt x="899" y="1404"/>
                    <a:pt x="904" y="1405"/>
                  </a:cubicBezTo>
                  <a:cubicBezTo>
                    <a:pt x="903" y="1401"/>
                    <a:pt x="907" y="1397"/>
                    <a:pt x="905" y="1395"/>
                  </a:cubicBezTo>
                  <a:cubicBezTo>
                    <a:pt x="901" y="1399"/>
                    <a:pt x="895" y="1402"/>
                    <a:pt x="891" y="1406"/>
                  </a:cubicBezTo>
                  <a:close/>
                  <a:moveTo>
                    <a:pt x="548" y="1410"/>
                  </a:moveTo>
                  <a:cubicBezTo>
                    <a:pt x="552" y="1408"/>
                    <a:pt x="555" y="1404"/>
                    <a:pt x="558" y="1401"/>
                  </a:cubicBezTo>
                  <a:cubicBezTo>
                    <a:pt x="546" y="1401"/>
                    <a:pt x="532" y="1396"/>
                    <a:pt x="521" y="1397"/>
                  </a:cubicBezTo>
                  <a:cubicBezTo>
                    <a:pt x="530" y="1401"/>
                    <a:pt x="539" y="1405"/>
                    <a:pt x="548" y="1410"/>
                  </a:cubicBezTo>
                  <a:close/>
                  <a:moveTo>
                    <a:pt x="552" y="1412"/>
                  </a:moveTo>
                  <a:cubicBezTo>
                    <a:pt x="559" y="1414"/>
                    <a:pt x="565" y="1417"/>
                    <a:pt x="572" y="1419"/>
                  </a:cubicBezTo>
                  <a:cubicBezTo>
                    <a:pt x="571" y="1413"/>
                    <a:pt x="567" y="1409"/>
                    <a:pt x="566" y="1402"/>
                  </a:cubicBezTo>
                  <a:cubicBezTo>
                    <a:pt x="558" y="1402"/>
                    <a:pt x="556" y="1408"/>
                    <a:pt x="552" y="1412"/>
                  </a:cubicBezTo>
                  <a:close/>
                  <a:moveTo>
                    <a:pt x="950" y="1403"/>
                  </a:moveTo>
                  <a:cubicBezTo>
                    <a:pt x="936" y="1407"/>
                    <a:pt x="915" y="1424"/>
                    <a:pt x="901" y="1427"/>
                  </a:cubicBezTo>
                  <a:cubicBezTo>
                    <a:pt x="899" y="1433"/>
                    <a:pt x="898" y="1439"/>
                    <a:pt x="895" y="1444"/>
                  </a:cubicBezTo>
                  <a:cubicBezTo>
                    <a:pt x="925" y="1438"/>
                    <a:pt x="950" y="1427"/>
                    <a:pt x="977" y="1418"/>
                  </a:cubicBezTo>
                  <a:cubicBezTo>
                    <a:pt x="971" y="1409"/>
                    <a:pt x="964" y="1399"/>
                    <a:pt x="950" y="1403"/>
                  </a:cubicBezTo>
                  <a:close/>
                  <a:moveTo>
                    <a:pt x="576" y="1421"/>
                  </a:moveTo>
                  <a:cubicBezTo>
                    <a:pt x="625" y="1439"/>
                    <a:pt x="678" y="1457"/>
                    <a:pt x="736" y="1463"/>
                  </a:cubicBezTo>
                  <a:cubicBezTo>
                    <a:pt x="684" y="1449"/>
                    <a:pt x="638" y="1429"/>
                    <a:pt x="596" y="1405"/>
                  </a:cubicBezTo>
                  <a:cubicBezTo>
                    <a:pt x="586" y="1405"/>
                    <a:pt x="579" y="1403"/>
                    <a:pt x="569" y="1403"/>
                  </a:cubicBezTo>
                  <a:cubicBezTo>
                    <a:pt x="571" y="1409"/>
                    <a:pt x="574" y="1415"/>
                    <a:pt x="576" y="1421"/>
                  </a:cubicBezTo>
                  <a:close/>
                  <a:moveTo>
                    <a:pt x="908" y="1407"/>
                  </a:moveTo>
                  <a:cubicBezTo>
                    <a:pt x="905" y="1412"/>
                    <a:pt x="905" y="1418"/>
                    <a:pt x="902" y="1423"/>
                  </a:cubicBezTo>
                  <a:cubicBezTo>
                    <a:pt x="917" y="1418"/>
                    <a:pt x="930" y="1411"/>
                    <a:pt x="942" y="1404"/>
                  </a:cubicBezTo>
                  <a:cubicBezTo>
                    <a:pt x="931" y="1405"/>
                    <a:pt x="920" y="1407"/>
                    <a:pt x="908" y="1407"/>
                  </a:cubicBezTo>
                  <a:close/>
                  <a:moveTo>
                    <a:pt x="606" y="1407"/>
                  </a:moveTo>
                  <a:cubicBezTo>
                    <a:pt x="645" y="1429"/>
                    <a:pt x="691" y="1449"/>
                    <a:pt x="737" y="1461"/>
                  </a:cubicBezTo>
                  <a:cubicBezTo>
                    <a:pt x="716" y="1449"/>
                    <a:pt x="695" y="1437"/>
                    <a:pt x="674" y="1423"/>
                  </a:cubicBezTo>
                  <a:cubicBezTo>
                    <a:pt x="667" y="1419"/>
                    <a:pt x="660" y="1411"/>
                    <a:pt x="654" y="1410"/>
                  </a:cubicBezTo>
                  <a:cubicBezTo>
                    <a:pt x="638" y="1406"/>
                    <a:pt x="624" y="1410"/>
                    <a:pt x="606" y="1407"/>
                  </a:cubicBezTo>
                  <a:moveTo>
                    <a:pt x="606" y="1407"/>
                  </a:moveTo>
                  <a:cubicBezTo>
                    <a:pt x="605" y="1404"/>
                    <a:pt x="602" y="1408"/>
                    <a:pt x="606" y="1407"/>
                  </a:cubicBezTo>
                  <a:moveTo>
                    <a:pt x="886" y="1409"/>
                  </a:moveTo>
                  <a:cubicBezTo>
                    <a:pt x="854" y="1430"/>
                    <a:pt x="820" y="1448"/>
                    <a:pt x="783" y="1463"/>
                  </a:cubicBezTo>
                  <a:cubicBezTo>
                    <a:pt x="824" y="1454"/>
                    <a:pt x="862" y="1441"/>
                    <a:pt x="897" y="1426"/>
                  </a:cubicBezTo>
                  <a:cubicBezTo>
                    <a:pt x="899" y="1420"/>
                    <a:pt x="901" y="1413"/>
                    <a:pt x="903" y="1408"/>
                  </a:cubicBezTo>
                  <a:cubicBezTo>
                    <a:pt x="897" y="1407"/>
                    <a:pt x="893" y="1410"/>
                    <a:pt x="886" y="1409"/>
                  </a:cubicBezTo>
                  <a:close/>
                  <a:moveTo>
                    <a:pt x="839" y="1412"/>
                  </a:moveTo>
                  <a:cubicBezTo>
                    <a:pt x="819" y="1430"/>
                    <a:pt x="798" y="1447"/>
                    <a:pt x="776" y="1463"/>
                  </a:cubicBezTo>
                  <a:cubicBezTo>
                    <a:pt x="814" y="1448"/>
                    <a:pt x="848" y="1430"/>
                    <a:pt x="879" y="1410"/>
                  </a:cubicBezTo>
                  <a:cubicBezTo>
                    <a:pt x="865" y="1410"/>
                    <a:pt x="853" y="1412"/>
                    <a:pt x="839" y="1412"/>
                  </a:cubicBezTo>
                  <a:close/>
                  <a:moveTo>
                    <a:pt x="736" y="1456"/>
                  </a:moveTo>
                  <a:cubicBezTo>
                    <a:pt x="735" y="1447"/>
                    <a:pt x="725" y="1440"/>
                    <a:pt x="718" y="1433"/>
                  </a:cubicBezTo>
                  <a:cubicBezTo>
                    <a:pt x="712" y="1427"/>
                    <a:pt x="704" y="1415"/>
                    <a:pt x="697" y="1413"/>
                  </a:cubicBezTo>
                  <a:cubicBezTo>
                    <a:pt x="687" y="1409"/>
                    <a:pt x="674" y="1412"/>
                    <a:pt x="661" y="1412"/>
                  </a:cubicBezTo>
                  <a:cubicBezTo>
                    <a:pt x="685" y="1428"/>
                    <a:pt x="708" y="1444"/>
                    <a:pt x="736" y="1456"/>
                  </a:cubicBezTo>
                  <a:close/>
                  <a:moveTo>
                    <a:pt x="770" y="1463"/>
                  </a:moveTo>
                  <a:cubicBezTo>
                    <a:pt x="769" y="1462"/>
                    <a:pt x="769" y="1463"/>
                    <a:pt x="769" y="1463"/>
                  </a:cubicBezTo>
                  <a:moveTo>
                    <a:pt x="769" y="1463"/>
                  </a:moveTo>
                  <a:cubicBezTo>
                    <a:pt x="767" y="1464"/>
                    <a:pt x="769" y="1465"/>
                    <a:pt x="769" y="1463"/>
                  </a:cubicBezTo>
                  <a:moveTo>
                    <a:pt x="769" y="1463"/>
                  </a:moveTo>
                  <a:cubicBezTo>
                    <a:pt x="770" y="1464"/>
                    <a:pt x="770" y="1463"/>
                    <a:pt x="770" y="1463"/>
                  </a:cubicBezTo>
                  <a:moveTo>
                    <a:pt x="770" y="1463"/>
                  </a:moveTo>
                  <a:cubicBezTo>
                    <a:pt x="789" y="1450"/>
                    <a:pt x="811" y="1435"/>
                    <a:pt x="828" y="1418"/>
                  </a:cubicBezTo>
                  <a:cubicBezTo>
                    <a:pt x="830" y="1417"/>
                    <a:pt x="834" y="1414"/>
                    <a:pt x="832" y="1412"/>
                  </a:cubicBezTo>
                  <a:cubicBezTo>
                    <a:pt x="824" y="1414"/>
                    <a:pt x="811" y="1412"/>
                    <a:pt x="801" y="1413"/>
                  </a:cubicBezTo>
                  <a:cubicBezTo>
                    <a:pt x="792" y="1430"/>
                    <a:pt x="781" y="1446"/>
                    <a:pt x="770" y="1463"/>
                  </a:cubicBezTo>
                  <a:moveTo>
                    <a:pt x="735" y="1445"/>
                  </a:moveTo>
                  <a:cubicBezTo>
                    <a:pt x="735" y="1434"/>
                    <a:pt x="734" y="1424"/>
                    <a:pt x="733" y="1414"/>
                  </a:cubicBezTo>
                  <a:cubicBezTo>
                    <a:pt x="724" y="1414"/>
                    <a:pt x="712" y="1411"/>
                    <a:pt x="702" y="1414"/>
                  </a:cubicBezTo>
                  <a:cubicBezTo>
                    <a:pt x="713" y="1424"/>
                    <a:pt x="723" y="1436"/>
                    <a:pt x="735" y="1445"/>
                  </a:cubicBezTo>
                  <a:close/>
                  <a:moveTo>
                    <a:pt x="574" y="1423"/>
                  </a:moveTo>
                  <a:cubicBezTo>
                    <a:pt x="566" y="1420"/>
                    <a:pt x="558" y="1416"/>
                    <a:pt x="549" y="1414"/>
                  </a:cubicBezTo>
                  <a:cubicBezTo>
                    <a:pt x="545" y="1420"/>
                    <a:pt x="540" y="1423"/>
                    <a:pt x="539" y="1433"/>
                  </a:cubicBezTo>
                  <a:cubicBezTo>
                    <a:pt x="554" y="1436"/>
                    <a:pt x="571" y="1443"/>
                    <a:pt x="584" y="1444"/>
                  </a:cubicBezTo>
                  <a:cubicBezTo>
                    <a:pt x="580" y="1438"/>
                    <a:pt x="578" y="1430"/>
                    <a:pt x="574" y="1423"/>
                  </a:cubicBezTo>
                  <a:close/>
                  <a:moveTo>
                    <a:pt x="761" y="1463"/>
                  </a:moveTo>
                  <a:cubicBezTo>
                    <a:pt x="763" y="1448"/>
                    <a:pt x="764" y="1430"/>
                    <a:pt x="766" y="1414"/>
                  </a:cubicBezTo>
                  <a:cubicBezTo>
                    <a:pt x="757" y="1414"/>
                    <a:pt x="745" y="1412"/>
                    <a:pt x="737" y="1415"/>
                  </a:cubicBezTo>
                  <a:cubicBezTo>
                    <a:pt x="745" y="1431"/>
                    <a:pt x="752" y="1449"/>
                    <a:pt x="761" y="1463"/>
                  </a:cubicBezTo>
                  <a:close/>
                  <a:moveTo>
                    <a:pt x="765" y="1464"/>
                  </a:moveTo>
                  <a:cubicBezTo>
                    <a:pt x="776" y="1448"/>
                    <a:pt x="788" y="1432"/>
                    <a:pt x="798" y="1414"/>
                  </a:cubicBezTo>
                  <a:cubicBezTo>
                    <a:pt x="788" y="1414"/>
                    <a:pt x="778" y="1414"/>
                    <a:pt x="768" y="1414"/>
                  </a:cubicBezTo>
                  <a:cubicBezTo>
                    <a:pt x="768" y="1431"/>
                    <a:pt x="764" y="1449"/>
                    <a:pt x="765" y="1464"/>
                  </a:cubicBezTo>
                  <a:close/>
                  <a:moveTo>
                    <a:pt x="366" y="1415"/>
                  </a:moveTo>
                  <a:cubicBezTo>
                    <a:pt x="366" y="1416"/>
                    <a:pt x="367" y="1416"/>
                    <a:pt x="367" y="1416"/>
                  </a:cubicBezTo>
                  <a:moveTo>
                    <a:pt x="367" y="1416"/>
                  </a:moveTo>
                  <a:cubicBezTo>
                    <a:pt x="382" y="1430"/>
                    <a:pt x="403" y="1442"/>
                    <a:pt x="422" y="1448"/>
                  </a:cubicBezTo>
                  <a:cubicBezTo>
                    <a:pt x="403" y="1438"/>
                    <a:pt x="388" y="1425"/>
                    <a:pt x="367" y="1416"/>
                  </a:cubicBezTo>
                  <a:moveTo>
                    <a:pt x="367" y="1416"/>
                  </a:moveTo>
                  <a:cubicBezTo>
                    <a:pt x="367" y="1416"/>
                    <a:pt x="366" y="1416"/>
                    <a:pt x="366" y="1415"/>
                  </a:cubicBezTo>
                  <a:moveTo>
                    <a:pt x="366" y="1415"/>
                  </a:moveTo>
                  <a:cubicBezTo>
                    <a:pt x="365" y="1414"/>
                    <a:pt x="364" y="1416"/>
                    <a:pt x="366" y="1415"/>
                  </a:cubicBezTo>
                  <a:moveTo>
                    <a:pt x="1132" y="1415"/>
                  </a:moveTo>
                  <a:cubicBezTo>
                    <a:pt x="1094" y="1431"/>
                    <a:pt x="1057" y="1446"/>
                    <a:pt x="1014" y="1456"/>
                  </a:cubicBezTo>
                  <a:cubicBezTo>
                    <a:pt x="1007" y="1463"/>
                    <a:pt x="999" y="1470"/>
                    <a:pt x="991" y="1477"/>
                  </a:cubicBezTo>
                  <a:cubicBezTo>
                    <a:pt x="1048" y="1467"/>
                    <a:pt x="1099" y="1450"/>
                    <a:pt x="1132" y="1415"/>
                  </a:cubicBezTo>
                  <a:moveTo>
                    <a:pt x="1132" y="1415"/>
                  </a:moveTo>
                  <a:cubicBezTo>
                    <a:pt x="1133" y="1415"/>
                    <a:pt x="1132" y="1414"/>
                    <a:pt x="1132" y="1415"/>
                  </a:cubicBezTo>
                  <a:moveTo>
                    <a:pt x="979" y="1419"/>
                  </a:moveTo>
                  <a:cubicBezTo>
                    <a:pt x="953" y="1430"/>
                    <a:pt x="925" y="1440"/>
                    <a:pt x="894" y="1447"/>
                  </a:cubicBezTo>
                  <a:cubicBezTo>
                    <a:pt x="893" y="1451"/>
                    <a:pt x="891" y="1455"/>
                    <a:pt x="890" y="1460"/>
                  </a:cubicBezTo>
                  <a:cubicBezTo>
                    <a:pt x="924" y="1455"/>
                    <a:pt x="955" y="1447"/>
                    <a:pt x="987" y="1439"/>
                  </a:cubicBezTo>
                  <a:cubicBezTo>
                    <a:pt x="986" y="1431"/>
                    <a:pt x="983" y="1424"/>
                    <a:pt x="979" y="1419"/>
                  </a:cubicBezTo>
                  <a:close/>
                  <a:moveTo>
                    <a:pt x="755" y="1463"/>
                  </a:moveTo>
                  <a:cubicBezTo>
                    <a:pt x="756" y="1464"/>
                    <a:pt x="756" y="1462"/>
                    <a:pt x="755" y="1463"/>
                  </a:cubicBezTo>
                  <a:moveTo>
                    <a:pt x="755" y="1463"/>
                  </a:moveTo>
                  <a:cubicBezTo>
                    <a:pt x="749" y="1449"/>
                    <a:pt x="743" y="1437"/>
                    <a:pt x="737" y="1424"/>
                  </a:cubicBezTo>
                  <a:cubicBezTo>
                    <a:pt x="736" y="1433"/>
                    <a:pt x="739" y="1439"/>
                    <a:pt x="738" y="1448"/>
                  </a:cubicBezTo>
                  <a:cubicBezTo>
                    <a:pt x="743" y="1453"/>
                    <a:pt x="749" y="1458"/>
                    <a:pt x="755" y="1463"/>
                  </a:cubicBezTo>
                  <a:moveTo>
                    <a:pt x="587" y="1446"/>
                  </a:moveTo>
                  <a:cubicBezTo>
                    <a:pt x="632" y="1456"/>
                    <a:pt x="682" y="1466"/>
                    <a:pt x="733" y="1466"/>
                  </a:cubicBezTo>
                  <a:cubicBezTo>
                    <a:pt x="676" y="1459"/>
                    <a:pt x="625" y="1440"/>
                    <a:pt x="578" y="1426"/>
                  </a:cubicBezTo>
                  <a:cubicBezTo>
                    <a:pt x="582" y="1432"/>
                    <a:pt x="584" y="1439"/>
                    <a:pt x="587" y="1446"/>
                  </a:cubicBezTo>
                  <a:close/>
                  <a:moveTo>
                    <a:pt x="1034" y="1427"/>
                  </a:moveTo>
                  <a:cubicBezTo>
                    <a:pt x="1019" y="1432"/>
                    <a:pt x="1004" y="1437"/>
                    <a:pt x="989" y="1441"/>
                  </a:cubicBezTo>
                  <a:cubicBezTo>
                    <a:pt x="989" y="1450"/>
                    <a:pt x="986" y="1454"/>
                    <a:pt x="984" y="1460"/>
                  </a:cubicBezTo>
                  <a:moveTo>
                    <a:pt x="984" y="1460"/>
                  </a:moveTo>
                  <a:cubicBezTo>
                    <a:pt x="982" y="1460"/>
                    <a:pt x="984" y="1461"/>
                    <a:pt x="984" y="1460"/>
                  </a:cubicBezTo>
                  <a:moveTo>
                    <a:pt x="984" y="1460"/>
                  </a:moveTo>
                  <a:cubicBezTo>
                    <a:pt x="994" y="1459"/>
                    <a:pt x="1001" y="1456"/>
                    <a:pt x="1011" y="1455"/>
                  </a:cubicBezTo>
                  <a:cubicBezTo>
                    <a:pt x="1019" y="1446"/>
                    <a:pt x="1027" y="1437"/>
                    <a:pt x="1034" y="1427"/>
                  </a:cubicBezTo>
                  <a:moveTo>
                    <a:pt x="1034" y="1427"/>
                  </a:moveTo>
                  <a:cubicBezTo>
                    <a:pt x="1035" y="1426"/>
                    <a:pt x="1034" y="1426"/>
                    <a:pt x="1034" y="1427"/>
                  </a:cubicBezTo>
                  <a:moveTo>
                    <a:pt x="1141" y="1428"/>
                  </a:moveTo>
                  <a:cubicBezTo>
                    <a:pt x="1141" y="1428"/>
                    <a:pt x="1142" y="1429"/>
                    <a:pt x="1141" y="1428"/>
                  </a:cubicBezTo>
                  <a:close/>
                  <a:moveTo>
                    <a:pt x="1139" y="1429"/>
                  </a:moveTo>
                  <a:cubicBezTo>
                    <a:pt x="1138" y="1429"/>
                    <a:pt x="1138" y="1429"/>
                    <a:pt x="1137" y="1430"/>
                  </a:cubicBezTo>
                  <a:moveTo>
                    <a:pt x="1137" y="1430"/>
                  </a:moveTo>
                  <a:cubicBezTo>
                    <a:pt x="1136" y="1430"/>
                    <a:pt x="1136" y="1430"/>
                    <a:pt x="1135" y="1431"/>
                  </a:cubicBezTo>
                  <a:moveTo>
                    <a:pt x="1135" y="1431"/>
                  </a:moveTo>
                  <a:cubicBezTo>
                    <a:pt x="1116" y="1441"/>
                    <a:pt x="1092" y="1448"/>
                    <a:pt x="1074" y="1461"/>
                  </a:cubicBezTo>
                  <a:cubicBezTo>
                    <a:pt x="1096" y="1452"/>
                    <a:pt x="1118" y="1443"/>
                    <a:pt x="1135" y="1431"/>
                  </a:cubicBezTo>
                  <a:moveTo>
                    <a:pt x="1135" y="1431"/>
                  </a:moveTo>
                  <a:cubicBezTo>
                    <a:pt x="1137" y="1431"/>
                    <a:pt x="1137" y="1431"/>
                    <a:pt x="1137" y="1430"/>
                  </a:cubicBezTo>
                  <a:moveTo>
                    <a:pt x="1137" y="1430"/>
                  </a:moveTo>
                  <a:cubicBezTo>
                    <a:pt x="1138" y="1430"/>
                    <a:pt x="1139" y="1430"/>
                    <a:pt x="1139" y="1429"/>
                  </a:cubicBezTo>
                  <a:moveTo>
                    <a:pt x="1139" y="1429"/>
                  </a:moveTo>
                  <a:cubicBezTo>
                    <a:pt x="1141" y="1428"/>
                    <a:pt x="1139" y="1428"/>
                    <a:pt x="1139" y="1429"/>
                  </a:cubicBezTo>
                  <a:moveTo>
                    <a:pt x="789" y="1465"/>
                  </a:moveTo>
                  <a:cubicBezTo>
                    <a:pt x="825" y="1461"/>
                    <a:pt x="858" y="1454"/>
                    <a:pt x="891" y="1446"/>
                  </a:cubicBezTo>
                  <a:cubicBezTo>
                    <a:pt x="892" y="1440"/>
                    <a:pt x="897" y="1434"/>
                    <a:pt x="895" y="1429"/>
                  </a:cubicBezTo>
                  <a:cubicBezTo>
                    <a:pt x="863" y="1444"/>
                    <a:pt x="826" y="1455"/>
                    <a:pt x="789" y="1465"/>
                  </a:cubicBezTo>
                  <a:close/>
                  <a:moveTo>
                    <a:pt x="404" y="1435"/>
                  </a:moveTo>
                  <a:cubicBezTo>
                    <a:pt x="404" y="1434"/>
                    <a:pt x="405" y="1435"/>
                    <a:pt x="404" y="1435"/>
                  </a:cubicBezTo>
                  <a:close/>
                  <a:moveTo>
                    <a:pt x="407" y="1436"/>
                  </a:moveTo>
                  <a:cubicBezTo>
                    <a:pt x="407" y="1437"/>
                    <a:pt x="408" y="1436"/>
                    <a:pt x="409" y="1437"/>
                  </a:cubicBezTo>
                  <a:moveTo>
                    <a:pt x="409" y="1437"/>
                  </a:moveTo>
                  <a:cubicBezTo>
                    <a:pt x="409" y="1437"/>
                    <a:pt x="409" y="1437"/>
                    <a:pt x="409" y="1438"/>
                  </a:cubicBezTo>
                  <a:cubicBezTo>
                    <a:pt x="439" y="1456"/>
                    <a:pt x="472" y="1472"/>
                    <a:pt x="513" y="1480"/>
                  </a:cubicBezTo>
                  <a:moveTo>
                    <a:pt x="513" y="1480"/>
                  </a:moveTo>
                  <a:cubicBezTo>
                    <a:pt x="514" y="1483"/>
                    <a:pt x="517" y="1479"/>
                    <a:pt x="513" y="1480"/>
                  </a:cubicBezTo>
                  <a:moveTo>
                    <a:pt x="513" y="1480"/>
                  </a:moveTo>
                  <a:cubicBezTo>
                    <a:pt x="487" y="1457"/>
                    <a:pt x="441" y="1454"/>
                    <a:pt x="409" y="1437"/>
                  </a:cubicBezTo>
                  <a:moveTo>
                    <a:pt x="409" y="1437"/>
                  </a:moveTo>
                  <a:cubicBezTo>
                    <a:pt x="409" y="1436"/>
                    <a:pt x="408" y="1436"/>
                    <a:pt x="407" y="1436"/>
                  </a:cubicBezTo>
                  <a:moveTo>
                    <a:pt x="407" y="1436"/>
                  </a:moveTo>
                  <a:cubicBezTo>
                    <a:pt x="406" y="1434"/>
                    <a:pt x="406" y="1436"/>
                    <a:pt x="407" y="1436"/>
                  </a:cubicBezTo>
                  <a:moveTo>
                    <a:pt x="541" y="1455"/>
                  </a:moveTo>
                  <a:cubicBezTo>
                    <a:pt x="559" y="1457"/>
                    <a:pt x="575" y="1462"/>
                    <a:pt x="594" y="1463"/>
                  </a:cubicBezTo>
                  <a:cubicBezTo>
                    <a:pt x="592" y="1458"/>
                    <a:pt x="588" y="1454"/>
                    <a:pt x="586" y="1448"/>
                  </a:cubicBezTo>
                  <a:cubicBezTo>
                    <a:pt x="570" y="1444"/>
                    <a:pt x="554" y="1440"/>
                    <a:pt x="538" y="1435"/>
                  </a:cubicBezTo>
                  <a:cubicBezTo>
                    <a:pt x="536" y="1441"/>
                    <a:pt x="539" y="1450"/>
                    <a:pt x="541" y="1455"/>
                  </a:cubicBezTo>
                  <a:close/>
                  <a:moveTo>
                    <a:pt x="466" y="1437"/>
                  </a:moveTo>
                  <a:cubicBezTo>
                    <a:pt x="466" y="1437"/>
                    <a:pt x="466" y="1437"/>
                    <a:pt x="466" y="1438"/>
                  </a:cubicBezTo>
                  <a:cubicBezTo>
                    <a:pt x="476" y="1446"/>
                    <a:pt x="485" y="1455"/>
                    <a:pt x="495" y="1463"/>
                  </a:cubicBezTo>
                  <a:cubicBezTo>
                    <a:pt x="514" y="1467"/>
                    <a:pt x="531" y="1473"/>
                    <a:pt x="552" y="1474"/>
                  </a:cubicBezTo>
                  <a:moveTo>
                    <a:pt x="552" y="1474"/>
                  </a:moveTo>
                  <a:cubicBezTo>
                    <a:pt x="552" y="1475"/>
                    <a:pt x="553" y="1474"/>
                    <a:pt x="552" y="1474"/>
                  </a:cubicBezTo>
                  <a:moveTo>
                    <a:pt x="552" y="1474"/>
                  </a:moveTo>
                  <a:cubicBezTo>
                    <a:pt x="547" y="1468"/>
                    <a:pt x="542" y="1463"/>
                    <a:pt x="538" y="1456"/>
                  </a:cubicBezTo>
                  <a:cubicBezTo>
                    <a:pt x="512" y="1451"/>
                    <a:pt x="490" y="1443"/>
                    <a:pt x="466" y="1437"/>
                  </a:cubicBezTo>
                  <a:moveTo>
                    <a:pt x="466" y="1437"/>
                  </a:moveTo>
                  <a:cubicBezTo>
                    <a:pt x="466" y="1435"/>
                    <a:pt x="465" y="1437"/>
                    <a:pt x="466" y="1437"/>
                  </a:cubicBezTo>
                  <a:moveTo>
                    <a:pt x="888" y="1463"/>
                  </a:moveTo>
                  <a:cubicBezTo>
                    <a:pt x="888" y="1467"/>
                    <a:pt x="885" y="1469"/>
                    <a:pt x="884" y="1472"/>
                  </a:cubicBezTo>
                  <a:cubicBezTo>
                    <a:pt x="919" y="1472"/>
                    <a:pt x="949" y="1466"/>
                    <a:pt x="980" y="1462"/>
                  </a:cubicBezTo>
                  <a:cubicBezTo>
                    <a:pt x="982" y="1456"/>
                    <a:pt x="988" y="1448"/>
                    <a:pt x="986" y="1441"/>
                  </a:cubicBezTo>
                  <a:cubicBezTo>
                    <a:pt x="956" y="1451"/>
                    <a:pt x="922" y="1458"/>
                    <a:pt x="888" y="1463"/>
                  </a:cubicBezTo>
                  <a:close/>
                  <a:moveTo>
                    <a:pt x="1098" y="1445"/>
                  </a:moveTo>
                  <a:cubicBezTo>
                    <a:pt x="1098" y="1445"/>
                    <a:pt x="1099" y="1446"/>
                    <a:pt x="1098" y="1445"/>
                  </a:cubicBezTo>
                  <a:close/>
                  <a:moveTo>
                    <a:pt x="423" y="1450"/>
                  </a:moveTo>
                  <a:cubicBezTo>
                    <a:pt x="423" y="1450"/>
                    <a:pt x="424" y="1451"/>
                    <a:pt x="423" y="1450"/>
                  </a:cubicBezTo>
                  <a:close/>
                  <a:moveTo>
                    <a:pt x="600" y="1464"/>
                  </a:moveTo>
                  <a:cubicBezTo>
                    <a:pt x="639" y="1469"/>
                    <a:pt x="688" y="1474"/>
                    <a:pt x="730" y="1469"/>
                  </a:cubicBezTo>
                  <a:cubicBezTo>
                    <a:pt x="679" y="1467"/>
                    <a:pt x="633" y="1459"/>
                    <a:pt x="590" y="1449"/>
                  </a:cubicBezTo>
                  <a:cubicBezTo>
                    <a:pt x="593" y="1455"/>
                    <a:pt x="595" y="1461"/>
                    <a:pt x="600" y="1464"/>
                  </a:cubicBezTo>
                  <a:close/>
                  <a:moveTo>
                    <a:pt x="888" y="1449"/>
                  </a:moveTo>
                  <a:cubicBezTo>
                    <a:pt x="859" y="1457"/>
                    <a:pt x="828" y="1462"/>
                    <a:pt x="797" y="1467"/>
                  </a:cubicBezTo>
                  <a:cubicBezTo>
                    <a:pt x="795" y="1467"/>
                    <a:pt x="793" y="1467"/>
                    <a:pt x="792" y="1467"/>
                  </a:cubicBezTo>
                  <a:cubicBezTo>
                    <a:pt x="790" y="1468"/>
                    <a:pt x="792" y="1469"/>
                    <a:pt x="794" y="1468"/>
                  </a:cubicBezTo>
                  <a:cubicBezTo>
                    <a:pt x="826" y="1467"/>
                    <a:pt x="856" y="1465"/>
                    <a:pt x="885" y="1461"/>
                  </a:cubicBezTo>
                  <a:cubicBezTo>
                    <a:pt x="887" y="1457"/>
                    <a:pt x="888" y="1453"/>
                    <a:pt x="890" y="1449"/>
                  </a:cubicBezTo>
                  <a:cubicBezTo>
                    <a:pt x="889" y="1449"/>
                    <a:pt x="888" y="1449"/>
                    <a:pt x="888" y="1449"/>
                  </a:cubicBezTo>
                  <a:close/>
                  <a:moveTo>
                    <a:pt x="425" y="1451"/>
                  </a:moveTo>
                  <a:cubicBezTo>
                    <a:pt x="425" y="1451"/>
                    <a:pt x="426" y="1452"/>
                    <a:pt x="425" y="1451"/>
                  </a:cubicBezTo>
                  <a:close/>
                  <a:moveTo>
                    <a:pt x="427" y="1452"/>
                  </a:moveTo>
                  <a:cubicBezTo>
                    <a:pt x="427" y="1452"/>
                    <a:pt x="428" y="1453"/>
                    <a:pt x="427" y="1452"/>
                  </a:cubicBezTo>
                  <a:close/>
                  <a:moveTo>
                    <a:pt x="429" y="1453"/>
                  </a:moveTo>
                  <a:cubicBezTo>
                    <a:pt x="428" y="1453"/>
                    <a:pt x="430" y="1454"/>
                    <a:pt x="429" y="1453"/>
                  </a:cubicBezTo>
                  <a:close/>
                  <a:moveTo>
                    <a:pt x="749" y="1462"/>
                  </a:moveTo>
                  <a:cubicBezTo>
                    <a:pt x="749" y="1462"/>
                    <a:pt x="750" y="1462"/>
                    <a:pt x="750" y="1463"/>
                  </a:cubicBezTo>
                  <a:moveTo>
                    <a:pt x="750" y="1463"/>
                  </a:moveTo>
                  <a:cubicBezTo>
                    <a:pt x="751" y="1464"/>
                    <a:pt x="752" y="1462"/>
                    <a:pt x="750" y="1463"/>
                  </a:cubicBezTo>
                  <a:moveTo>
                    <a:pt x="750" y="1463"/>
                  </a:moveTo>
                  <a:cubicBezTo>
                    <a:pt x="750" y="1462"/>
                    <a:pt x="749" y="1462"/>
                    <a:pt x="749" y="1462"/>
                  </a:cubicBezTo>
                  <a:moveTo>
                    <a:pt x="749" y="1462"/>
                  </a:moveTo>
                  <a:cubicBezTo>
                    <a:pt x="746" y="1458"/>
                    <a:pt x="742" y="1456"/>
                    <a:pt x="739" y="1453"/>
                  </a:cubicBezTo>
                  <a:cubicBezTo>
                    <a:pt x="738" y="1460"/>
                    <a:pt x="744" y="1460"/>
                    <a:pt x="749" y="1462"/>
                  </a:cubicBezTo>
                  <a:moveTo>
                    <a:pt x="559" y="1476"/>
                  </a:moveTo>
                  <a:cubicBezTo>
                    <a:pt x="572" y="1480"/>
                    <a:pt x="590" y="1477"/>
                    <a:pt x="605" y="1480"/>
                  </a:cubicBezTo>
                  <a:cubicBezTo>
                    <a:pt x="605" y="1476"/>
                    <a:pt x="598" y="1472"/>
                    <a:pt x="597" y="1466"/>
                  </a:cubicBezTo>
                  <a:cubicBezTo>
                    <a:pt x="577" y="1465"/>
                    <a:pt x="561" y="1460"/>
                    <a:pt x="543" y="1458"/>
                  </a:cubicBezTo>
                  <a:cubicBezTo>
                    <a:pt x="547" y="1464"/>
                    <a:pt x="551" y="1473"/>
                    <a:pt x="559" y="1476"/>
                  </a:cubicBezTo>
                  <a:close/>
                  <a:moveTo>
                    <a:pt x="981" y="1463"/>
                  </a:moveTo>
                  <a:cubicBezTo>
                    <a:pt x="976" y="1471"/>
                    <a:pt x="970" y="1476"/>
                    <a:pt x="964" y="1481"/>
                  </a:cubicBezTo>
                  <a:cubicBezTo>
                    <a:pt x="972" y="1480"/>
                    <a:pt x="978" y="1479"/>
                    <a:pt x="986" y="1478"/>
                  </a:cubicBezTo>
                  <a:cubicBezTo>
                    <a:pt x="993" y="1472"/>
                    <a:pt x="1000" y="1466"/>
                    <a:pt x="1007" y="1460"/>
                  </a:cubicBezTo>
                  <a:cubicBezTo>
                    <a:pt x="1007" y="1458"/>
                    <a:pt x="1008" y="1458"/>
                    <a:pt x="1006" y="1458"/>
                  </a:cubicBezTo>
                  <a:cubicBezTo>
                    <a:pt x="998" y="1460"/>
                    <a:pt x="989" y="1461"/>
                    <a:pt x="981" y="1463"/>
                  </a:cubicBezTo>
                  <a:close/>
                  <a:moveTo>
                    <a:pt x="1069" y="1460"/>
                  </a:moveTo>
                  <a:cubicBezTo>
                    <a:pt x="1069" y="1459"/>
                    <a:pt x="1070" y="1460"/>
                    <a:pt x="1069" y="1460"/>
                  </a:cubicBezTo>
                  <a:close/>
                  <a:moveTo>
                    <a:pt x="1066" y="1461"/>
                  </a:moveTo>
                  <a:cubicBezTo>
                    <a:pt x="1041" y="1468"/>
                    <a:pt x="1016" y="1476"/>
                    <a:pt x="987" y="1480"/>
                  </a:cubicBezTo>
                  <a:cubicBezTo>
                    <a:pt x="984" y="1484"/>
                    <a:pt x="979" y="1485"/>
                    <a:pt x="976" y="1488"/>
                  </a:cubicBezTo>
                  <a:cubicBezTo>
                    <a:pt x="1008" y="1481"/>
                    <a:pt x="1042" y="1475"/>
                    <a:pt x="1066" y="1461"/>
                  </a:cubicBezTo>
                  <a:moveTo>
                    <a:pt x="1066" y="1461"/>
                  </a:moveTo>
                  <a:cubicBezTo>
                    <a:pt x="1070" y="1462"/>
                    <a:pt x="1067" y="1458"/>
                    <a:pt x="1066" y="1461"/>
                  </a:cubicBezTo>
                  <a:moveTo>
                    <a:pt x="742" y="1463"/>
                  </a:moveTo>
                  <a:cubicBezTo>
                    <a:pt x="742" y="1465"/>
                    <a:pt x="746" y="1462"/>
                    <a:pt x="742" y="1463"/>
                  </a:cubicBezTo>
                  <a:moveTo>
                    <a:pt x="742" y="1463"/>
                  </a:moveTo>
                  <a:cubicBezTo>
                    <a:pt x="741" y="1462"/>
                    <a:pt x="740" y="1461"/>
                    <a:pt x="739" y="1461"/>
                  </a:cubicBezTo>
                  <a:cubicBezTo>
                    <a:pt x="739" y="1463"/>
                    <a:pt x="740" y="1462"/>
                    <a:pt x="742" y="1463"/>
                  </a:cubicBezTo>
                  <a:moveTo>
                    <a:pt x="1072" y="1462"/>
                  </a:moveTo>
                  <a:cubicBezTo>
                    <a:pt x="1072" y="1461"/>
                    <a:pt x="1073" y="1462"/>
                    <a:pt x="1072" y="1462"/>
                  </a:cubicBezTo>
                  <a:close/>
                  <a:moveTo>
                    <a:pt x="774" y="1463"/>
                  </a:moveTo>
                  <a:cubicBezTo>
                    <a:pt x="774" y="1463"/>
                    <a:pt x="775" y="1464"/>
                    <a:pt x="774" y="1463"/>
                  </a:cubicBezTo>
                  <a:close/>
                  <a:moveTo>
                    <a:pt x="746" y="1464"/>
                  </a:moveTo>
                  <a:cubicBezTo>
                    <a:pt x="745" y="1464"/>
                    <a:pt x="746" y="1465"/>
                    <a:pt x="746" y="1464"/>
                  </a:cubicBezTo>
                  <a:close/>
                  <a:moveTo>
                    <a:pt x="780" y="1464"/>
                  </a:moveTo>
                  <a:cubicBezTo>
                    <a:pt x="780" y="1464"/>
                    <a:pt x="781" y="1465"/>
                    <a:pt x="780" y="1464"/>
                  </a:cubicBezTo>
                  <a:close/>
                  <a:moveTo>
                    <a:pt x="796" y="1472"/>
                  </a:moveTo>
                  <a:cubicBezTo>
                    <a:pt x="823" y="1473"/>
                    <a:pt x="851" y="1473"/>
                    <a:pt x="879" y="1473"/>
                  </a:cubicBezTo>
                  <a:cubicBezTo>
                    <a:pt x="879" y="1470"/>
                    <a:pt x="886" y="1464"/>
                    <a:pt x="882" y="1463"/>
                  </a:cubicBezTo>
                  <a:cubicBezTo>
                    <a:pt x="855" y="1469"/>
                    <a:pt x="823" y="1468"/>
                    <a:pt x="796" y="1472"/>
                  </a:cubicBezTo>
                  <a:close/>
                  <a:moveTo>
                    <a:pt x="882" y="1475"/>
                  </a:moveTo>
                  <a:cubicBezTo>
                    <a:pt x="882" y="1479"/>
                    <a:pt x="879" y="1481"/>
                    <a:pt x="878" y="1485"/>
                  </a:cubicBezTo>
                  <a:cubicBezTo>
                    <a:pt x="901" y="1482"/>
                    <a:pt x="937" y="1489"/>
                    <a:pt x="958" y="1482"/>
                  </a:cubicBezTo>
                  <a:cubicBezTo>
                    <a:pt x="961" y="1480"/>
                    <a:pt x="965" y="1476"/>
                    <a:pt x="968" y="1473"/>
                  </a:cubicBezTo>
                  <a:cubicBezTo>
                    <a:pt x="971" y="1470"/>
                    <a:pt x="977" y="1467"/>
                    <a:pt x="975" y="1464"/>
                  </a:cubicBezTo>
                  <a:cubicBezTo>
                    <a:pt x="946" y="1470"/>
                    <a:pt x="916" y="1474"/>
                    <a:pt x="882" y="1475"/>
                  </a:cubicBezTo>
                  <a:close/>
                  <a:moveTo>
                    <a:pt x="784" y="1466"/>
                  </a:moveTo>
                  <a:cubicBezTo>
                    <a:pt x="784" y="1466"/>
                    <a:pt x="785" y="1467"/>
                    <a:pt x="784" y="1466"/>
                  </a:cubicBezTo>
                  <a:close/>
                  <a:moveTo>
                    <a:pt x="503" y="1468"/>
                  </a:moveTo>
                  <a:cubicBezTo>
                    <a:pt x="520" y="1486"/>
                    <a:pt x="554" y="1491"/>
                    <a:pt x="582" y="1493"/>
                  </a:cubicBezTo>
                  <a:cubicBezTo>
                    <a:pt x="572" y="1490"/>
                    <a:pt x="565" y="1483"/>
                    <a:pt x="556" y="1478"/>
                  </a:cubicBezTo>
                  <a:cubicBezTo>
                    <a:pt x="537" y="1475"/>
                    <a:pt x="521" y="1471"/>
                    <a:pt x="503" y="1468"/>
                  </a:cubicBezTo>
                  <a:moveTo>
                    <a:pt x="503" y="1468"/>
                  </a:moveTo>
                  <a:cubicBezTo>
                    <a:pt x="502" y="1467"/>
                    <a:pt x="502" y="1468"/>
                    <a:pt x="503" y="1468"/>
                  </a:cubicBezTo>
                  <a:moveTo>
                    <a:pt x="611" y="1480"/>
                  </a:moveTo>
                  <a:cubicBezTo>
                    <a:pt x="653" y="1483"/>
                    <a:pt x="697" y="1480"/>
                    <a:pt x="732" y="1473"/>
                  </a:cubicBezTo>
                  <a:cubicBezTo>
                    <a:pt x="687" y="1475"/>
                    <a:pt x="642" y="1473"/>
                    <a:pt x="601" y="1467"/>
                  </a:cubicBezTo>
                  <a:cubicBezTo>
                    <a:pt x="604" y="1472"/>
                    <a:pt x="605" y="1478"/>
                    <a:pt x="611" y="1480"/>
                  </a:cubicBezTo>
                  <a:close/>
                  <a:moveTo>
                    <a:pt x="738" y="1472"/>
                  </a:moveTo>
                  <a:cubicBezTo>
                    <a:pt x="737" y="1472"/>
                    <a:pt x="736" y="1472"/>
                    <a:pt x="736" y="1473"/>
                  </a:cubicBezTo>
                  <a:cubicBezTo>
                    <a:pt x="737" y="1473"/>
                    <a:pt x="738" y="1473"/>
                    <a:pt x="738" y="1472"/>
                  </a:cubicBezTo>
                  <a:close/>
                  <a:moveTo>
                    <a:pt x="789" y="1473"/>
                  </a:moveTo>
                  <a:cubicBezTo>
                    <a:pt x="788" y="1473"/>
                    <a:pt x="786" y="1473"/>
                    <a:pt x="786" y="1474"/>
                  </a:cubicBezTo>
                  <a:cubicBezTo>
                    <a:pt x="787" y="1474"/>
                    <a:pt x="789" y="1474"/>
                    <a:pt x="789" y="1473"/>
                  </a:cubicBezTo>
                  <a:close/>
                  <a:moveTo>
                    <a:pt x="742" y="1475"/>
                  </a:moveTo>
                  <a:cubicBezTo>
                    <a:pt x="741" y="1475"/>
                    <a:pt x="742" y="1476"/>
                    <a:pt x="742" y="1475"/>
                  </a:cubicBezTo>
                  <a:close/>
                  <a:moveTo>
                    <a:pt x="745" y="1509"/>
                  </a:moveTo>
                  <a:cubicBezTo>
                    <a:pt x="748" y="1509"/>
                    <a:pt x="752" y="1509"/>
                    <a:pt x="755" y="1509"/>
                  </a:cubicBezTo>
                  <a:cubicBezTo>
                    <a:pt x="757" y="1498"/>
                    <a:pt x="761" y="1484"/>
                    <a:pt x="759" y="1474"/>
                  </a:cubicBezTo>
                  <a:cubicBezTo>
                    <a:pt x="754" y="1485"/>
                    <a:pt x="737" y="1490"/>
                    <a:pt x="745" y="1509"/>
                  </a:cubicBezTo>
                  <a:close/>
                  <a:moveTo>
                    <a:pt x="877" y="1476"/>
                  </a:moveTo>
                  <a:cubicBezTo>
                    <a:pt x="879" y="1475"/>
                    <a:pt x="877" y="1475"/>
                    <a:pt x="877" y="1476"/>
                  </a:cubicBezTo>
                  <a:moveTo>
                    <a:pt x="877" y="1476"/>
                  </a:moveTo>
                  <a:cubicBezTo>
                    <a:pt x="848" y="1477"/>
                    <a:pt x="817" y="1475"/>
                    <a:pt x="791" y="1475"/>
                  </a:cubicBezTo>
                  <a:cubicBezTo>
                    <a:pt x="817" y="1479"/>
                    <a:pt x="844" y="1483"/>
                    <a:pt x="873" y="1485"/>
                  </a:cubicBezTo>
                  <a:cubicBezTo>
                    <a:pt x="875" y="1482"/>
                    <a:pt x="877" y="1480"/>
                    <a:pt x="877" y="1476"/>
                  </a:cubicBezTo>
                  <a:moveTo>
                    <a:pt x="655" y="1493"/>
                  </a:moveTo>
                  <a:cubicBezTo>
                    <a:pt x="685" y="1490"/>
                    <a:pt x="715" y="1482"/>
                    <a:pt x="737" y="1477"/>
                  </a:cubicBezTo>
                  <a:cubicBezTo>
                    <a:pt x="737" y="1476"/>
                    <a:pt x="739" y="1475"/>
                    <a:pt x="736" y="1475"/>
                  </a:cubicBezTo>
                  <a:cubicBezTo>
                    <a:pt x="700" y="1482"/>
                    <a:pt x="655" y="1485"/>
                    <a:pt x="612" y="1483"/>
                  </a:cubicBezTo>
                  <a:cubicBezTo>
                    <a:pt x="615" y="1498"/>
                    <a:pt x="635" y="1496"/>
                    <a:pt x="655" y="1493"/>
                  </a:cubicBezTo>
                  <a:close/>
                  <a:moveTo>
                    <a:pt x="749" y="1476"/>
                  </a:moveTo>
                  <a:cubicBezTo>
                    <a:pt x="748" y="1476"/>
                    <a:pt x="749" y="1477"/>
                    <a:pt x="749" y="1476"/>
                  </a:cubicBezTo>
                  <a:close/>
                  <a:moveTo>
                    <a:pt x="754" y="1476"/>
                  </a:moveTo>
                  <a:cubicBezTo>
                    <a:pt x="749" y="1477"/>
                    <a:pt x="746" y="1481"/>
                    <a:pt x="741" y="1483"/>
                  </a:cubicBezTo>
                  <a:cubicBezTo>
                    <a:pt x="742" y="1484"/>
                    <a:pt x="741" y="1488"/>
                    <a:pt x="743" y="1489"/>
                  </a:cubicBezTo>
                  <a:cubicBezTo>
                    <a:pt x="746" y="1485"/>
                    <a:pt x="752" y="1481"/>
                    <a:pt x="754" y="1476"/>
                  </a:cubicBezTo>
                  <a:moveTo>
                    <a:pt x="754" y="1476"/>
                  </a:moveTo>
                  <a:cubicBezTo>
                    <a:pt x="756" y="1475"/>
                    <a:pt x="754" y="1475"/>
                    <a:pt x="754" y="1476"/>
                  </a:cubicBezTo>
                  <a:moveTo>
                    <a:pt x="773" y="1476"/>
                  </a:moveTo>
                  <a:cubicBezTo>
                    <a:pt x="772" y="1476"/>
                    <a:pt x="773" y="1477"/>
                    <a:pt x="773" y="1476"/>
                  </a:cubicBezTo>
                  <a:close/>
                  <a:moveTo>
                    <a:pt x="782" y="1475"/>
                  </a:moveTo>
                  <a:cubicBezTo>
                    <a:pt x="781" y="1475"/>
                    <a:pt x="780" y="1475"/>
                    <a:pt x="780" y="1476"/>
                  </a:cubicBezTo>
                  <a:cubicBezTo>
                    <a:pt x="781" y="1476"/>
                    <a:pt x="782" y="1476"/>
                    <a:pt x="782" y="1475"/>
                  </a:cubicBezTo>
                  <a:close/>
                  <a:moveTo>
                    <a:pt x="746" y="1477"/>
                  </a:moveTo>
                  <a:cubicBezTo>
                    <a:pt x="743" y="1476"/>
                    <a:pt x="739" y="1478"/>
                    <a:pt x="742" y="1480"/>
                  </a:cubicBezTo>
                  <a:cubicBezTo>
                    <a:pt x="742" y="1478"/>
                    <a:pt x="745" y="1479"/>
                    <a:pt x="746" y="1477"/>
                  </a:cubicBezTo>
                  <a:moveTo>
                    <a:pt x="746" y="1477"/>
                  </a:moveTo>
                  <a:cubicBezTo>
                    <a:pt x="750" y="1478"/>
                    <a:pt x="746" y="1474"/>
                    <a:pt x="746" y="1477"/>
                  </a:cubicBezTo>
                  <a:moveTo>
                    <a:pt x="758" y="1509"/>
                  </a:moveTo>
                  <a:cubicBezTo>
                    <a:pt x="768" y="1509"/>
                    <a:pt x="777" y="1509"/>
                    <a:pt x="787" y="1509"/>
                  </a:cubicBezTo>
                  <a:cubicBezTo>
                    <a:pt x="781" y="1500"/>
                    <a:pt x="770" y="1487"/>
                    <a:pt x="763" y="1476"/>
                  </a:cubicBezTo>
                  <a:cubicBezTo>
                    <a:pt x="761" y="1486"/>
                    <a:pt x="760" y="1498"/>
                    <a:pt x="758" y="1509"/>
                  </a:cubicBezTo>
                  <a:close/>
                  <a:moveTo>
                    <a:pt x="796" y="1509"/>
                  </a:moveTo>
                  <a:cubicBezTo>
                    <a:pt x="804" y="1511"/>
                    <a:pt x="813" y="1505"/>
                    <a:pt x="826" y="1508"/>
                  </a:cubicBezTo>
                  <a:cubicBezTo>
                    <a:pt x="807" y="1497"/>
                    <a:pt x="786" y="1489"/>
                    <a:pt x="769" y="1476"/>
                  </a:cubicBezTo>
                  <a:cubicBezTo>
                    <a:pt x="777" y="1485"/>
                    <a:pt x="782" y="1505"/>
                    <a:pt x="796" y="1509"/>
                  </a:cubicBezTo>
                  <a:close/>
                  <a:moveTo>
                    <a:pt x="837" y="1507"/>
                  </a:moveTo>
                  <a:cubicBezTo>
                    <a:pt x="844" y="1507"/>
                    <a:pt x="860" y="1507"/>
                    <a:pt x="864" y="1499"/>
                  </a:cubicBezTo>
                  <a:cubicBezTo>
                    <a:pt x="831" y="1496"/>
                    <a:pt x="800" y="1484"/>
                    <a:pt x="774" y="1477"/>
                  </a:cubicBezTo>
                  <a:cubicBezTo>
                    <a:pt x="791" y="1485"/>
                    <a:pt x="814" y="1505"/>
                    <a:pt x="837" y="1507"/>
                  </a:cubicBezTo>
                  <a:close/>
                  <a:moveTo>
                    <a:pt x="865" y="1497"/>
                  </a:moveTo>
                  <a:cubicBezTo>
                    <a:pt x="867" y="1494"/>
                    <a:pt x="870" y="1491"/>
                    <a:pt x="871" y="1487"/>
                  </a:cubicBezTo>
                  <a:cubicBezTo>
                    <a:pt x="839" y="1487"/>
                    <a:pt x="810" y="1479"/>
                    <a:pt x="783" y="1477"/>
                  </a:cubicBezTo>
                  <a:cubicBezTo>
                    <a:pt x="809" y="1485"/>
                    <a:pt x="835" y="1493"/>
                    <a:pt x="865" y="1497"/>
                  </a:cubicBezTo>
                  <a:close/>
                  <a:moveTo>
                    <a:pt x="617" y="1495"/>
                  </a:moveTo>
                  <a:cubicBezTo>
                    <a:pt x="616" y="1492"/>
                    <a:pt x="610" y="1486"/>
                    <a:pt x="606" y="1483"/>
                  </a:cubicBezTo>
                  <a:cubicBezTo>
                    <a:pt x="592" y="1483"/>
                    <a:pt x="576" y="1479"/>
                    <a:pt x="563" y="1480"/>
                  </a:cubicBezTo>
                  <a:cubicBezTo>
                    <a:pt x="577" y="1489"/>
                    <a:pt x="591" y="1498"/>
                    <a:pt x="617" y="1495"/>
                  </a:cubicBezTo>
                  <a:close/>
                  <a:moveTo>
                    <a:pt x="626" y="1499"/>
                  </a:moveTo>
                  <a:cubicBezTo>
                    <a:pt x="667" y="1513"/>
                    <a:pt x="710" y="1498"/>
                    <a:pt x="738" y="1480"/>
                  </a:cubicBezTo>
                  <a:cubicBezTo>
                    <a:pt x="706" y="1488"/>
                    <a:pt x="665" y="1495"/>
                    <a:pt x="626" y="1499"/>
                  </a:cubicBezTo>
                  <a:close/>
                  <a:moveTo>
                    <a:pt x="1025" y="1480"/>
                  </a:moveTo>
                  <a:cubicBezTo>
                    <a:pt x="1025" y="1479"/>
                    <a:pt x="1026" y="1480"/>
                    <a:pt x="1025" y="1480"/>
                  </a:cubicBezTo>
                  <a:close/>
                  <a:moveTo>
                    <a:pt x="1022" y="1481"/>
                  </a:moveTo>
                  <a:cubicBezTo>
                    <a:pt x="1023" y="1481"/>
                    <a:pt x="1022" y="1480"/>
                    <a:pt x="1022" y="1481"/>
                  </a:cubicBezTo>
                  <a:close/>
                  <a:moveTo>
                    <a:pt x="516" y="1482"/>
                  </a:moveTo>
                  <a:cubicBezTo>
                    <a:pt x="516" y="1481"/>
                    <a:pt x="517" y="1482"/>
                    <a:pt x="516" y="1482"/>
                  </a:cubicBezTo>
                  <a:close/>
                  <a:moveTo>
                    <a:pt x="1018" y="1482"/>
                  </a:moveTo>
                  <a:cubicBezTo>
                    <a:pt x="1001" y="1486"/>
                    <a:pt x="981" y="1488"/>
                    <a:pt x="966" y="1495"/>
                  </a:cubicBezTo>
                  <a:moveTo>
                    <a:pt x="966" y="1495"/>
                  </a:moveTo>
                  <a:cubicBezTo>
                    <a:pt x="962" y="1494"/>
                    <a:pt x="965" y="1498"/>
                    <a:pt x="966" y="1495"/>
                  </a:cubicBezTo>
                  <a:moveTo>
                    <a:pt x="966" y="1495"/>
                  </a:moveTo>
                  <a:cubicBezTo>
                    <a:pt x="985" y="1493"/>
                    <a:pt x="1002" y="1488"/>
                    <a:pt x="1018" y="1482"/>
                  </a:cubicBezTo>
                  <a:moveTo>
                    <a:pt x="1018" y="1482"/>
                  </a:moveTo>
                  <a:cubicBezTo>
                    <a:pt x="1022" y="1483"/>
                    <a:pt x="1019" y="1479"/>
                    <a:pt x="1018" y="1482"/>
                  </a:cubicBezTo>
                  <a:moveTo>
                    <a:pt x="940" y="1495"/>
                  </a:moveTo>
                  <a:cubicBezTo>
                    <a:pt x="955" y="1492"/>
                    <a:pt x="972" y="1491"/>
                    <a:pt x="980" y="1482"/>
                  </a:cubicBezTo>
                  <a:cubicBezTo>
                    <a:pt x="962" y="1482"/>
                    <a:pt x="950" y="1488"/>
                    <a:pt x="940" y="1495"/>
                  </a:cubicBezTo>
                  <a:close/>
                  <a:moveTo>
                    <a:pt x="681" y="1507"/>
                  </a:moveTo>
                  <a:cubicBezTo>
                    <a:pt x="694" y="1507"/>
                    <a:pt x="707" y="1507"/>
                    <a:pt x="719" y="1509"/>
                  </a:cubicBezTo>
                  <a:cubicBezTo>
                    <a:pt x="726" y="1503"/>
                    <a:pt x="734" y="1498"/>
                    <a:pt x="740" y="1491"/>
                  </a:cubicBezTo>
                  <a:cubicBezTo>
                    <a:pt x="737" y="1491"/>
                    <a:pt x="741" y="1484"/>
                    <a:pt x="738" y="1484"/>
                  </a:cubicBezTo>
                  <a:cubicBezTo>
                    <a:pt x="722" y="1494"/>
                    <a:pt x="700" y="1499"/>
                    <a:pt x="681" y="1507"/>
                  </a:cubicBezTo>
                  <a:close/>
                  <a:moveTo>
                    <a:pt x="876" y="1487"/>
                  </a:moveTo>
                  <a:cubicBezTo>
                    <a:pt x="874" y="1491"/>
                    <a:pt x="871" y="1493"/>
                    <a:pt x="870" y="1498"/>
                  </a:cubicBezTo>
                  <a:cubicBezTo>
                    <a:pt x="900" y="1502"/>
                    <a:pt x="934" y="1501"/>
                    <a:pt x="950" y="1486"/>
                  </a:cubicBezTo>
                  <a:cubicBezTo>
                    <a:pt x="927" y="1487"/>
                    <a:pt x="902" y="1488"/>
                    <a:pt x="876" y="1487"/>
                  </a:cubicBezTo>
                  <a:close/>
                  <a:moveTo>
                    <a:pt x="542" y="1492"/>
                  </a:moveTo>
                  <a:cubicBezTo>
                    <a:pt x="542" y="1492"/>
                    <a:pt x="543" y="1493"/>
                    <a:pt x="542" y="1492"/>
                  </a:cubicBezTo>
                  <a:close/>
                  <a:moveTo>
                    <a:pt x="570" y="1495"/>
                  </a:moveTo>
                  <a:cubicBezTo>
                    <a:pt x="565" y="1495"/>
                    <a:pt x="538" y="1491"/>
                    <a:pt x="548" y="1494"/>
                  </a:cubicBezTo>
                  <a:cubicBezTo>
                    <a:pt x="571" y="1502"/>
                    <a:pt x="600" y="1512"/>
                    <a:pt x="625" y="1510"/>
                  </a:cubicBezTo>
                  <a:cubicBezTo>
                    <a:pt x="606" y="1504"/>
                    <a:pt x="592" y="1498"/>
                    <a:pt x="570" y="1495"/>
                  </a:cubicBezTo>
                  <a:close/>
                  <a:moveTo>
                    <a:pt x="958" y="1495"/>
                  </a:moveTo>
                  <a:cubicBezTo>
                    <a:pt x="949" y="1496"/>
                    <a:pt x="942" y="1497"/>
                    <a:pt x="935" y="1499"/>
                  </a:cubicBezTo>
                  <a:cubicBezTo>
                    <a:pt x="943" y="1498"/>
                    <a:pt x="953" y="1499"/>
                    <a:pt x="958" y="1495"/>
                  </a:cubicBezTo>
                  <a:moveTo>
                    <a:pt x="958" y="1495"/>
                  </a:moveTo>
                  <a:cubicBezTo>
                    <a:pt x="962" y="1496"/>
                    <a:pt x="958" y="1492"/>
                    <a:pt x="958" y="1495"/>
                  </a:cubicBezTo>
                  <a:moveTo>
                    <a:pt x="724" y="1509"/>
                  </a:moveTo>
                  <a:cubicBezTo>
                    <a:pt x="730" y="1509"/>
                    <a:pt x="736" y="1509"/>
                    <a:pt x="742" y="1509"/>
                  </a:cubicBezTo>
                  <a:cubicBezTo>
                    <a:pt x="740" y="1505"/>
                    <a:pt x="741" y="1498"/>
                    <a:pt x="739" y="1495"/>
                  </a:cubicBezTo>
                  <a:cubicBezTo>
                    <a:pt x="735" y="1501"/>
                    <a:pt x="728" y="1504"/>
                    <a:pt x="724" y="1509"/>
                  </a:cubicBezTo>
                  <a:close/>
                  <a:moveTo>
                    <a:pt x="613" y="1499"/>
                  </a:moveTo>
                  <a:cubicBezTo>
                    <a:pt x="615" y="1500"/>
                    <a:pt x="623" y="1501"/>
                    <a:pt x="624" y="1500"/>
                  </a:cubicBezTo>
                  <a:cubicBezTo>
                    <a:pt x="622" y="1496"/>
                    <a:pt x="599" y="1499"/>
                    <a:pt x="613" y="1499"/>
                  </a:cubicBezTo>
                  <a:close/>
                  <a:moveTo>
                    <a:pt x="929" y="1500"/>
                  </a:moveTo>
                  <a:cubicBezTo>
                    <a:pt x="929" y="1500"/>
                    <a:pt x="930" y="1501"/>
                    <a:pt x="929" y="1500"/>
                  </a:cubicBezTo>
                  <a:close/>
                  <a:moveTo>
                    <a:pt x="865" y="1505"/>
                  </a:moveTo>
                  <a:cubicBezTo>
                    <a:pt x="871" y="1503"/>
                    <a:pt x="880" y="1504"/>
                    <a:pt x="886" y="1502"/>
                  </a:cubicBezTo>
                  <a:cubicBezTo>
                    <a:pt x="879" y="1502"/>
                    <a:pt x="867" y="1497"/>
                    <a:pt x="865" y="1505"/>
                  </a:cubicBezTo>
                  <a:close/>
                  <a:moveTo>
                    <a:pt x="608" y="1501"/>
                  </a:moveTo>
                  <a:cubicBezTo>
                    <a:pt x="608" y="1501"/>
                    <a:pt x="607" y="1501"/>
                    <a:pt x="606" y="1502"/>
                  </a:cubicBezTo>
                  <a:cubicBezTo>
                    <a:pt x="607" y="1502"/>
                    <a:pt x="608" y="1502"/>
                    <a:pt x="608" y="1501"/>
                  </a:cubicBezTo>
                  <a:close/>
                  <a:moveTo>
                    <a:pt x="885" y="1514"/>
                  </a:moveTo>
                  <a:cubicBezTo>
                    <a:pt x="909" y="1514"/>
                    <a:pt x="929" y="1509"/>
                    <a:pt x="946" y="1501"/>
                  </a:cubicBezTo>
                  <a:cubicBezTo>
                    <a:pt x="921" y="1500"/>
                    <a:pt x="904" y="1509"/>
                    <a:pt x="885" y="1514"/>
                  </a:cubicBezTo>
                  <a:close/>
                  <a:moveTo>
                    <a:pt x="633" y="1509"/>
                  </a:moveTo>
                  <a:cubicBezTo>
                    <a:pt x="629" y="1504"/>
                    <a:pt x="618" y="1501"/>
                    <a:pt x="609" y="1503"/>
                  </a:cubicBezTo>
                  <a:cubicBezTo>
                    <a:pt x="618" y="1504"/>
                    <a:pt x="626" y="1509"/>
                    <a:pt x="633" y="1509"/>
                  </a:cubicBezTo>
                  <a:close/>
                  <a:moveTo>
                    <a:pt x="858" y="1512"/>
                  </a:moveTo>
                  <a:cubicBezTo>
                    <a:pt x="879" y="1516"/>
                    <a:pt x="896" y="1508"/>
                    <a:pt x="912" y="1503"/>
                  </a:cubicBezTo>
                  <a:cubicBezTo>
                    <a:pt x="893" y="1506"/>
                    <a:pt x="869" y="1502"/>
                    <a:pt x="858" y="1512"/>
                  </a:cubicBezTo>
                  <a:close/>
                  <a:moveTo>
                    <a:pt x="659" y="1507"/>
                  </a:moveTo>
                  <a:cubicBezTo>
                    <a:pt x="650" y="1508"/>
                    <a:pt x="641" y="1503"/>
                    <a:pt x="633" y="1506"/>
                  </a:cubicBezTo>
                  <a:cubicBezTo>
                    <a:pt x="638" y="1512"/>
                    <a:pt x="652" y="1509"/>
                    <a:pt x="659" y="1507"/>
                  </a:cubicBezTo>
                  <a:close/>
                  <a:moveTo>
                    <a:pt x="645" y="1512"/>
                  </a:moveTo>
                  <a:cubicBezTo>
                    <a:pt x="667" y="1518"/>
                    <a:pt x="698" y="1526"/>
                    <a:pt x="714" y="1511"/>
                  </a:cubicBezTo>
                  <a:cubicBezTo>
                    <a:pt x="688" y="1510"/>
                    <a:pt x="666" y="1506"/>
                    <a:pt x="645" y="1512"/>
                  </a:cubicBezTo>
                  <a:close/>
                  <a:moveTo>
                    <a:pt x="845" y="1510"/>
                  </a:moveTo>
                  <a:cubicBezTo>
                    <a:pt x="849" y="1510"/>
                    <a:pt x="855" y="1512"/>
                    <a:pt x="856" y="1508"/>
                  </a:cubicBezTo>
                  <a:cubicBezTo>
                    <a:pt x="852" y="1509"/>
                    <a:pt x="847" y="1508"/>
                    <a:pt x="845" y="1510"/>
                  </a:cubicBezTo>
                  <a:close/>
                  <a:moveTo>
                    <a:pt x="798" y="1512"/>
                  </a:moveTo>
                  <a:cubicBezTo>
                    <a:pt x="808" y="1524"/>
                    <a:pt x="839" y="1525"/>
                    <a:pt x="850" y="1513"/>
                  </a:cubicBezTo>
                  <a:cubicBezTo>
                    <a:pt x="837" y="1508"/>
                    <a:pt x="813" y="1509"/>
                    <a:pt x="798" y="1512"/>
                  </a:cubicBezTo>
                  <a:close/>
                  <a:moveTo>
                    <a:pt x="699" y="1522"/>
                  </a:moveTo>
                  <a:cubicBezTo>
                    <a:pt x="714" y="1522"/>
                    <a:pt x="731" y="1526"/>
                    <a:pt x="746" y="1524"/>
                  </a:cubicBezTo>
                  <a:cubicBezTo>
                    <a:pt x="743" y="1521"/>
                    <a:pt x="744" y="1515"/>
                    <a:pt x="742" y="1511"/>
                  </a:cubicBezTo>
                  <a:cubicBezTo>
                    <a:pt x="721" y="1509"/>
                    <a:pt x="710" y="1514"/>
                    <a:pt x="699" y="1522"/>
                  </a:cubicBezTo>
                  <a:close/>
                  <a:moveTo>
                    <a:pt x="750" y="1525"/>
                  </a:moveTo>
                  <a:cubicBezTo>
                    <a:pt x="753" y="1522"/>
                    <a:pt x="754" y="1517"/>
                    <a:pt x="754" y="1511"/>
                  </a:cubicBezTo>
                  <a:cubicBezTo>
                    <a:pt x="751" y="1511"/>
                    <a:pt x="748" y="1511"/>
                    <a:pt x="745" y="1511"/>
                  </a:cubicBezTo>
                  <a:cubicBezTo>
                    <a:pt x="747" y="1516"/>
                    <a:pt x="745" y="1524"/>
                    <a:pt x="750" y="1525"/>
                  </a:cubicBezTo>
                  <a:close/>
                  <a:moveTo>
                    <a:pt x="790" y="1511"/>
                  </a:moveTo>
                  <a:cubicBezTo>
                    <a:pt x="779" y="1511"/>
                    <a:pt x="768" y="1511"/>
                    <a:pt x="757" y="1511"/>
                  </a:cubicBezTo>
                  <a:cubicBezTo>
                    <a:pt x="757" y="1517"/>
                    <a:pt x="755" y="1520"/>
                    <a:pt x="754" y="1525"/>
                  </a:cubicBezTo>
                  <a:cubicBezTo>
                    <a:pt x="773" y="1525"/>
                    <a:pt x="792" y="1526"/>
                    <a:pt x="807" y="1522"/>
                  </a:cubicBezTo>
                  <a:cubicBezTo>
                    <a:pt x="800" y="1520"/>
                    <a:pt x="797" y="1514"/>
                    <a:pt x="790" y="1511"/>
                  </a:cubicBezTo>
                  <a:close/>
                  <a:moveTo>
                    <a:pt x="852" y="1517"/>
                  </a:moveTo>
                  <a:cubicBezTo>
                    <a:pt x="851" y="1518"/>
                    <a:pt x="852" y="1518"/>
                    <a:pt x="852" y="1517"/>
                  </a:cubicBezTo>
                  <a:moveTo>
                    <a:pt x="852" y="1517"/>
                  </a:moveTo>
                  <a:cubicBezTo>
                    <a:pt x="857" y="1517"/>
                    <a:pt x="861" y="1517"/>
                    <a:pt x="864" y="1515"/>
                  </a:cubicBezTo>
                  <a:cubicBezTo>
                    <a:pt x="859" y="1515"/>
                    <a:pt x="854" y="1513"/>
                    <a:pt x="852" y="1517"/>
                  </a:cubicBezTo>
                  <a:moveTo>
                    <a:pt x="655" y="1518"/>
                  </a:moveTo>
                  <a:cubicBezTo>
                    <a:pt x="655" y="1518"/>
                    <a:pt x="656" y="1519"/>
                    <a:pt x="655" y="1518"/>
                  </a:cubicBezTo>
                  <a:close/>
                  <a:moveTo>
                    <a:pt x="674" y="1522"/>
                  </a:moveTo>
                  <a:cubicBezTo>
                    <a:pt x="679" y="1522"/>
                    <a:pt x="678" y="1522"/>
                    <a:pt x="674" y="1521"/>
                  </a:cubicBezTo>
                  <a:cubicBezTo>
                    <a:pt x="672" y="1521"/>
                    <a:pt x="662" y="1518"/>
                    <a:pt x="658" y="1519"/>
                  </a:cubicBezTo>
                  <a:cubicBezTo>
                    <a:pt x="665" y="1520"/>
                    <a:pt x="671" y="1522"/>
                    <a:pt x="674" y="15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232" fontAlgn="auto">
                <a:spcBef>
                  <a:spcPts val="0"/>
                </a:spcBef>
                <a:spcAft>
                  <a:spcPts val="0"/>
                </a:spcAft>
              </a:pPr>
              <a:endParaRPr lang="de-DE" sz="1799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gray">
            <a:xfrm>
              <a:off x="2834290" y="1987741"/>
              <a:ext cx="3470441" cy="3332809"/>
            </a:xfrm>
            <a:custGeom>
              <a:avLst/>
              <a:gdLst/>
              <a:ahLst/>
              <a:cxnLst>
                <a:cxn ang="0">
                  <a:pos x="1157" y="29"/>
                </a:cxn>
                <a:cxn ang="0">
                  <a:pos x="617" y="117"/>
                </a:cxn>
                <a:cxn ang="0">
                  <a:pos x="656" y="178"/>
                </a:cxn>
                <a:cxn ang="0">
                  <a:pos x="239" y="258"/>
                </a:cxn>
                <a:cxn ang="0">
                  <a:pos x="536" y="255"/>
                </a:cxn>
                <a:cxn ang="0">
                  <a:pos x="663" y="454"/>
                </a:cxn>
                <a:cxn ang="0">
                  <a:pos x="900" y="474"/>
                </a:cxn>
                <a:cxn ang="0">
                  <a:pos x="922" y="511"/>
                </a:cxn>
                <a:cxn ang="0">
                  <a:pos x="908" y="527"/>
                </a:cxn>
                <a:cxn ang="0">
                  <a:pos x="895" y="533"/>
                </a:cxn>
                <a:cxn ang="0">
                  <a:pos x="1040" y="559"/>
                </a:cxn>
                <a:cxn ang="0">
                  <a:pos x="1319" y="1342"/>
                </a:cxn>
                <a:cxn ang="0">
                  <a:pos x="1320" y="1379"/>
                </a:cxn>
                <a:cxn ang="0">
                  <a:pos x="576" y="31"/>
                </a:cxn>
                <a:cxn ang="0">
                  <a:pos x="469" y="123"/>
                </a:cxn>
                <a:cxn ang="0">
                  <a:pos x="676" y="54"/>
                </a:cxn>
                <a:cxn ang="0">
                  <a:pos x="618" y="4"/>
                </a:cxn>
                <a:cxn ang="0">
                  <a:pos x="595" y="5"/>
                </a:cxn>
                <a:cxn ang="0">
                  <a:pos x="513" y="46"/>
                </a:cxn>
                <a:cxn ang="0">
                  <a:pos x="422" y="75"/>
                </a:cxn>
                <a:cxn ang="0">
                  <a:pos x="459" y="67"/>
                </a:cxn>
                <a:cxn ang="0">
                  <a:pos x="1681" y="642"/>
                </a:cxn>
                <a:cxn ang="0">
                  <a:pos x="1077" y="36"/>
                </a:cxn>
                <a:cxn ang="0">
                  <a:pos x="1098" y="110"/>
                </a:cxn>
                <a:cxn ang="0">
                  <a:pos x="979" y="117"/>
                </a:cxn>
                <a:cxn ang="0">
                  <a:pos x="948" y="122"/>
                </a:cxn>
                <a:cxn ang="0">
                  <a:pos x="820" y="97"/>
                </a:cxn>
                <a:cxn ang="0">
                  <a:pos x="698" y="200"/>
                </a:cxn>
                <a:cxn ang="0">
                  <a:pos x="828" y="182"/>
                </a:cxn>
                <a:cxn ang="0">
                  <a:pos x="734" y="228"/>
                </a:cxn>
                <a:cxn ang="0">
                  <a:pos x="635" y="272"/>
                </a:cxn>
                <a:cxn ang="0">
                  <a:pos x="593" y="234"/>
                </a:cxn>
                <a:cxn ang="0">
                  <a:pos x="621" y="295"/>
                </a:cxn>
                <a:cxn ang="0">
                  <a:pos x="441" y="441"/>
                </a:cxn>
                <a:cxn ang="0">
                  <a:pos x="621" y="411"/>
                </a:cxn>
                <a:cxn ang="0">
                  <a:pos x="709" y="512"/>
                </a:cxn>
                <a:cxn ang="0">
                  <a:pos x="740" y="381"/>
                </a:cxn>
                <a:cxn ang="0">
                  <a:pos x="870" y="536"/>
                </a:cxn>
                <a:cxn ang="0">
                  <a:pos x="911" y="470"/>
                </a:cxn>
                <a:cxn ang="0">
                  <a:pos x="1059" y="616"/>
                </a:cxn>
                <a:cxn ang="0">
                  <a:pos x="834" y="603"/>
                </a:cxn>
                <a:cxn ang="0">
                  <a:pos x="677" y="539"/>
                </a:cxn>
                <a:cxn ang="0">
                  <a:pos x="369" y="587"/>
                </a:cxn>
                <a:cxn ang="0">
                  <a:pos x="215" y="834"/>
                </a:cxn>
                <a:cxn ang="0">
                  <a:pos x="317" y="1065"/>
                </a:cxn>
                <a:cxn ang="0">
                  <a:pos x="592" y="1115"/>
                </a:cxn>
                <a:cxn ang="0">
                  <a:pos x="681" y="1291"/>
                </a:cxn>
                <a:cxn ang="0">
                  <a:pos x="733" y="1503"/>
                </a:cxn>
                <a:cxn ang="0">
                  <a:pos x="1016" y="1556"/>
                </a:cxn>
                <a:cxn ang="0">
                  <a:pos x="1197" y="1373"/>
                </a:cxn>
                <a:cxn ang="0">
                  <a:pos x="1271" y="1154"/>
                </a:cxn>
                <a:cxn ang="0">
                  <a:pos x="1311" y="967"/>
                </a:cxn>
                <a:cxn ang="0">
                  <a:pos x="1135" y="797"/>
                </a:cxn>
                <a:cxn ang="0">
                  <a:pos x="1197" y="810"/>
                </a:cxn>
                <a:cxn ang="0">
                  <a:pos x="1447" y="788"/>
                </a:cxn>
                <a:cxn ang="0">
                  <a:pos x="1277" y="635"/>
                </a:cxn>
                <a:cxn ang="0">
                  <a:pos x="1531" y="652"/>
                </a:cxn>
                <a:cxn ang="0">
                  <a:pos x="1658" y="862"/>
                </a:cxn>
                <a:cxn ang="0">
                  <a:pos x="1038" y="440"/>
                </a:cxn>
                <a:cxn ang="0">
                  <a:pos x="991" y="389"/>
                </a:cxn>
                <a:cxn ang="0">
                  <a:pos x="1099" y="418"/>
                </a:cxn>
                <a:cxn ang="0">
                  <a:pos x="287" y="206"/>
                </a:cxn>
                <a:cxn ang="0">
                  <a:pos x="50" y="1063"/>
                </a:cxn>
              </a:cxnLst>
              <a:rect l="0" t="0" r="r" b="b"/>
              <a:pathLst>
                <a:path w="1683" h="1609">
                  <a:moveTo>
                    <a:pt x="1008" y="20"/>
                  </a:moveTo>
                  <a:cubicBezTo>
                    <a:pt x="1021" y="27"/>
                    <a:pt x="1028" y="27"/>
                    <a:pt x="1045" y="29"/>
                  </a:cubicBezTo>
                  <a:cubicBezTo>
                    <a:pt x="1035" y="22"/>
                    <a:pt x="1023" y="21"/>
                    <a:pt x="1008" y="20"/>
                  </a:cubicBezTo>
                  <a:close/>
                  <a:moveTo>
                    <a:pt x="1146" y="26"/>
                  </a:moveTo>
                  <a:cubicBezTo>
                    <a:pt x="1143" y="26"/>
                    <a:pt x="1143" y="22"/>
                    <a:pt x="1141" y="21"/>
                  </a:cubicBezTo>
                  <a:cubicBezTo>
                    <a:pt x="1142" y="21"/>
                    <a:pt x="1146" y="24"/>
                    <a:pt x="1147" y="21"/>
                  </a:cubicBezTo>
                  <a:cubicBezTo>
                    <a:pt x="1138" y="19"/>
                    <a:pt x="1136" y="20"/>
                    <a:pt x="1128" y="22"/>
                  </a:cubicBezTo>
                  <a:cubicBezTo>
                    <a:pt x="1134" y="24"/>
                    <a:pt x="1139" y="27"/>
                    <a:pt x="1146" y="26"/>
                  </a:cubicBezTo>
                  <a:close/>
                  <a:moveTo>
                    <a:pt x="1063" y="27"/>
                  </a:moveTo>
                  <a:cubicBezTo>
                    <a:pt x="1057" y="27"/>
                    <a:pt x="1049" y="23"/>
                    <a:pt x="1045" y="25"/>
                  </a:cubicBezTo>
                  <a:cubicBezTo>
                    <a:pt x="1050" y="26"/>
                    <a:pt x="1053" y="31"/>
                    <a:pt x="1059" y="32"/>
                  </a:cubicBezTo>
                  <a:cubicBezTo>
                    <a:pt x="1060" y="30"/>
                    <a:pt x="1063" y="30"/>
                    <a:pt x="1063" y="27"/>
                  </a:cubicBezTo>
                  <a:close/>
                  <a:moveTo>
                    <a:pt x="1157" y="29"/>
                  </a:moveTo>
                  <a:cubicBezTo>
                    <a:pt x="1159" y="30"/>
                    <a:pt x="1161" y="30"/>
                    <a:pt x="1163" y="31"/>
                  </a:cubicBezTo>
                  <a:cubicBezTo>
                    <a:pt x="1163" y="28"/>
                    <a:pt x="1158" y="27"/>
                    <a:pt x="1157" y="29"/>
                  </a:cubicBezTo>
                  <a:close/>
                  <a:moveTo>
                    <a:pt x="966" y="79"/>
                  </a:moveTo>
                  <a:cubicBezTo>
                    <a:pt x="979" y="79"/>
                    <a:pt x="987" y="91"/>
                    <a:pt x="1000" y="85"/>
                  </a:cubicBezTo>
                  <a:cubicBezTo>
                    <a:pt x="983" y="83"/>
                    <a:pt x="971" y="65"/>
                    <a:pt x="984" y="55"/>
                  </a:cubicBezTo>
                  <a:cubicBezTo>
                    <a:pt x="988" y="52"/>
                    <a:pt x="993" y="54"/>
                    <a:pt x="996" y="49"/>
                  </a:cubicBezTo>
                  <a:cubicBezTo>
                    <a:pt x="992" y="41"/>
                    <a:pt x="983" y="46"/>
                    <a:pt x="978" y="50"/>
                  </a:cubicBezTo>
                  <a:cubicBezTo>
                    <a:pt x="970" y="49"/>
                    <a:pt x="966" y="53"/>
                    <a:pt x="962" y="58"/>
                  </a:cubicBezTo>
                  <a:cubicBezTo>
                    <a:pt x="969" y="61"/>
                    <a:pt x="963" y="73"/>
                    <a:pt x="966" y="79"/>
                  </a:cubicBezTo>
                  <a:close/>
                  <a:moveTo>
                    <a:pt x="1026" y="63"/>
                  </a:moveTo>
                  <a:cubicBezTo>
                    <a:pt x="1029" y="64"/>
                    <a:pt x="1031" y="68"/>
                    <a:pt x="1033" y="64"/>
                  </a:cubicBezTo>
                  <a:cubicBezTo>
                    <a:pt x="1032" y="63"/>
                    <a:pt x="1028" y="61"/>
                    <a:pt x="1026" y="63"/>
                  </a:cubicBezTo>
                  <a:close/>
                  <a:moveTo>
                    <a:pt x="1025" y="92"/>
                  </a:moveTo>
                  <a:cubicBezTo>
                    <a:pt x="1021" y="90"/>
                    <a:pt x="1015" y="86"/>
                    <a:pt x="1011" y="88"/>
                  </a:cubicBezTo>
                  <a:cubicBezTo>
                    <a:pt x="1014" y="90"/>
                    <a:pt x="1020" y="94"/>
                    <a:pt x="1025" y="92"/>
                  </a:cubicBezTo>
                  <a:close/>
                  <a:moveTo>
                    <a:pt x="618" y="123"/>
                  </a:moveTo>
                  <a:cubicBezTo>
                    <a:pt x="612" y="123"/>
                    <a:pt x="617" y="119"/>
                    <a:pt x="617" y="117"/>
                  </a:cubicBezTo>
                  <a:cubicBezTo>
                    <a:pt x="614" y="117"/>
                    <a:pt x="614" y="116"/>
                    <a:pt x="614" y="114"/>
                  </a:cubicBezTo>
                  <a:cubicBezTo>
                    <a:pt x="605" y="120"/>
                    <a:pt x="599" y="113"/>
                    <a:pt x="590" y="118"/>
                  </a:cubicBezTo>
                  <a:cubicBezTo>
                    <a:pt x="590" y="117"/>
                    <a:pt x="590" y="115"/>
                    <a:pt x="589" y="115"/>
                  </a:cubicBezTo>
                  <a:cubicBezTo>
                    <a:pt x="588" y="118"/>
                    <a:pt x="582" y="120"/>
                    <a:pt x="580" y="119"/>
                  </a:cubicBezTo>
                  <a:cubicBezTo>
                    <a:pt x="582" y="117"/>
                    <a:pt x="585" y="116"/>
                    <a:pt x="584" y="111"/>
                  </a:cubicBezTo>
                  <a:cubicBezTo>
                    <a:pt x="577" y="113"/>
                    <a:pt x="569" y="115"/>
                    <a:pt x="565" y="119"/>
                  </a:cubicBezTo>
                  <a:cubicBezTo>
                    <a:pt x="568" y="121"/>
                    <a:pt x="572" y="116"/>
                    <a:pt x="574" y="119"/>
                  </a:cubicBezTo>
                  <a:cubicBezTo>
                    <a:pt x="573" y="125"/>
                    <a:pt x="562" y="121"/>
                    <a:pt x="559" y="125"/>
                  </a:cubicBezTo>
                  <a:cubicBezTo>
                    <a:pt x="563" y="124"/>
                    <a:pt x="564" y="126"/>
                    <a:pt x="566" y="129"/>
                  </a:cubicBezTo>
                  <a:cubicBezTo>
                    <a:pt x="563" y="133"/>
                    <a:pt x="556" y="128"/>
                    <a:pt x="555" y="134"/>
                  </a:cubicBezTo>
                  <a:cubicBezTo>
                    <a:pt x="559" y="135"/>
                    <a:pt x="561" y="134"/>
                    <a:pt x="564" y="133"/>
                  </a:cubicBezTo>
                  <a:cubicBezTo>
                    <a:pt x="564" y="137"/>
                    <a:pt x="567" y="137"/>
                    <a:pt x="568" y="140"/>
                  </a:cubicBezTo>
                  <a:cubicBezTo>
                    <a:pt x="584" y="136"/>
                    <a:pt x="608" y="137"/>
                    <a:pt x="618" y="123"/>
                  </a:cubicBezTo>
                  <a:close/>
                  <a:moveTo>
                    <a:pt x="651" y="184"/>
                  </a:moveTo>
                  <a:cubicBezTo>
                    <a:pt x="654" y="184"/>
                    <a:pt x="656" y="182"/>
                    <a:pt x="656" y="178"/>
                  </a:cubicBezTo>
                  <a:cubicBezTo>
                    <a:pt x="653" y="178"/>
                    <a:pt x="651" y="180"/>
                    <a:pt x="651" y="184"/>
                  </a:cubicBezTo>
                  <a:close/>
                  <a:moveTo>
                    <a:pt x="635" y="196"/>
                  </a:moveTo>
                  <a:cubicBezTo>
                    <a:pt x="634" y="194"/>
                    <a:pt x="634" y="192"/>
                    <a:pt x="633" y="191"/>
                  </a:cubicBezTo>
                  <a:cubicBezTo>
                    <a:pt x="631" y="192"/>
                    <a:pt x="631" y="196"/>
                    <a:pt x="635" y="196"/>
                  </a:cubicBezTo>
                  <a:close/>
                  <a:moveTo>
                    <a:pt x="604" y="197"/>
                  </a:moveTo>
                  <a:cubicBezTo>
                    <a:pt x="601" y="200"/>
                    <a:pt x="595" y="199"/>
                    <a:pt x="595" y="204"/>
                  </a:cubicBezTo>
                  <a:cubicBezTo>
                    <a:pt x="601" y="205"/>
                    <a:pt x="606" y="201"/>
                    <a:pt x="604" y="197"/>
                  </a:cubicBezTo>
                  <a:close/>
                  <a:moveTo>
                    <a:pt x="595" y="213"/>
                  </a:moveTo>
                  <a:cubicBezTo>
                    <a:pt x="599" y="213"/>
                    <a:pt x="599" y="210"/>
                    <a:pt x="599" y="207"/>
                  </a:cubicBezTo>
                  <a:cubicBezTo>
                    <a:pt x="595" y="207"/>
                    <a:pt x="593" y="211"/>
                    <a:pt x="595" y="213"/>
                  </a:cubicBezTo>
                  <a:close/>
                  <a:moveTo>
                    <a:pt x="280" y="210"/>
                  </a:moveTo>
                  <a:cubicBezTo>
                    <a:pt x="262" y="220"/>
                    <a:pt x="248" y="231"/>
                    <a:pt x="232" y="242"/>
                  </a:cubicBezTo>
                  <a:cubicBezTo>
                    <a:pt x="234" y="251"/>
                    <a:pt x="231" y="253"/>
                    <a:pt x="227" y="259"/>
                  </a:cubicBezTo>
                  <a:cubicBezTo>
                    <a:pt x="232" y="260"/>
                    <a:pt x="226" y="264"/>
                    <a:pt x="227" y="266"/>
                  </a:cubicBezTo>
                  <a:cubicBezTo>
                    <a:pt x="232" y="265"/>
                    <a:pt x="235" y="261"/>
                    <a:pt x="239" y="258"/>
                  </a:cubicBezTo>
                  <a:cubicBezTo>
                    <a:pt x="241" y="246"/>
                    <a:pt x="254" y="245"/>
                    <a:pt x="258" y="235"/>
                  </a:cubicBezTo>
                  <a:cubicBezTo>
                    <a:pt x="257" y="234"/>
                    <a:pt x="255" y="238"/>
                    <a:pt x="255" y="235"/>
                  </a:cubicBezTo>
                  <a:cubicBezTo>
                    <a:pt x="261" y="225"/>
                    <a:pt x="272" y="219"/>
                    <a:pt x="280" y="210"/>
                  </a:cubicBezTo>
                  <a:close/>
                  <a:moveTo>
                    <a:pt x="252" y="214"/>
                  </a:moveTo>
                  <a:cubicBezTo>
                    <a:pt x="250" y="216"/>
                    <a:pt x="245" y="220"/>
                    <a:pt x="248" y="224"/>
                  </a:cubicBezTo>
                  <a:cubicBezTo>
                    <a:pt x="250" y="221"/>
                    <a:pt x="254" y="217"/>
                    <a:pt x="252" y="214"/>
                  </a:cubicBezTo>
                  <a:close/>
                  <a:moveTo>
                    <a:pt x="520" y="272"/>
                  </a:moveTo>
                  <a:cubicBezTo>
                    <a:pt x="521" y="276"/>
                    <a:pt x="521" y="277"/>
                    <a:pt x="522" y="280"/>
                  </a:cubicBezTo>
                  <a:cubicBezTo>
                    <a:pt x="540" y="274"/>
                    <a:pt x="569" y="277"/>
                    <a:pt x="570" y="252"/>
                  </a:cubicBezTo>
                  <a:cubicBezTo>
                    <a:pt x="576" y="249"/>
                    <a:pt x="586" y="246"/>
                    <a:pt x="582" y="235"/>
                  </a:cubicBezTo>
                  <a:cubicBezTo>
                    <a:pt x="572" y="230"/>
                    <a:pt x="564" y="233"/>
                    <a:pt x="556" y="239"/>
                  </a:cubicBezTo>
                  <a:cubicBezTo>
                    <a:pt x="556" y="241"/>
                    <a:pt x="557" y="241"/>
                    <a:pt x="557" y="243"/>
                  </a:cubicBezTo>
                  <a:cubicBezTo>
                    <a:pt x="554" y="243"/>
                    <a:pt x="554" y="245"/>
                    <a:pt x="551" y="245"/>
                  </a:cubicBezTo>
                  <a:cubicBezTo>
                    <a:pt x="549" y="244"/>
                    <a:pt x="549" y="241"/>
                    <a:pt x="546" y="242"/>
                  </a:cubicBezTo>
                  <a:cubicBezTo>
                    <a:pt x="542" y="246"/>
                    <a:pt x="538" y="250"/>
                    <a:pt x="536" y="255"/>
                  </a:cubicBezTo>
                  <a:cubicBezTo>
                    <a:pt x="536" y="258"/>
                    <a:pt x="540" y="256"/>
                    <a:pt x="540" y="259"/>
                  </a:cubicBezTo>
                  <a:cubicBezTo>
                    <a:pt x="532" y="263"/>
                    <a:pt x="527" y="268"/>
                    <a:pt x="520" y="272"/>
                  </a:cubicBezTo>
                  <a:close/>
                  <a:moveTo>
                    <a:pt x="591" y="247"/>
                  </a:moveTo>
                  <a:cubicBezTo>
                    <a:pt x="588" y="244"/>
                    <a:pt x="585" y="248"/>
                    <a:pt x="585" y="251"/>
                  </a:cubicBezTo>
                  <a:cubicBezTo>
                    <a:pt x="588" y="251"/>
                    <a:pt x="589" y="249"/>
                    <a:pt x="591" y="247"/>
                  </a:cubicBezTo>
                  <a:close/>
                  <a:moveTo>
                    <a:pt x="212" y="259"/>
                  </a:moveTo>
                  <a:cubicBezTo>
                    <a:pt x="216" y="258"/>
                    <a:pt x="220" y="253"/>
                    <a:pt x="219" y="251"/>
                  </a:cubicBezTo>
                  <a:cubicBezTo>
                    <a:pt x="218" y="254"/>
                    <a:pt x="213" y="255"/>
                    <a:pt x="212" y="259"/>
                  </a:cubicBezTo>
                  <a:close/>
                  <a:moveTo>
                    <a:pt x="673" y="447"/>
                  </a:moveTo>
                  <a:cubicBezTo>
                    <a:pt x="678" y="442"/>
                    <a:pt x="685" y="428"/>
                    <a:pt x="678" y="420"/>
                  </a:cubicBezTo>
                  <a:cubicBezTo>
                    <a:pt x="670" y="427"/>
                    <a:pt x="664" y="431"/>
                    <a:pt x="666" y="444"/>
                  </a:cubicBezTo>
                  <a:cubicBezTo>
                    <a:pt x="669" y="445"/>
                    <a:pt x="669" y="448"/>
                    <a:pt x="673" y="447"/>
                  </a:cubicBezTo>
                  <a:close/>
                  <a:moveTo>
                    <a:pt x="654" y="488"/>
                  </a:moveTo>
                  <a:cubicBezTo>
                    <a:pt x="663" y="487"/>
                    <a:pt x="664" y="483"/>
                    <a:pt x="671" y="485"/>
                  </a:cubicBezTo>
                  <a:cubicBezTo>
                    <a:pt x="677" y="471"/>
                    <a:pt x="685" y="438"/>
                    <a:pt x="663" y="454"/>
                  </a:cubicBezTo>
                  <a:cubicBezTo>
                    <a:pt x="660" y="453"/>
                    <a:pt x="658" y="450"/>
                    <a:pt x="656" y="452"/>
                  </a:cubicBezTo>
                  <a:cubicBezTo>
                    <a:pt x="654" y="456"/>
                    <a:pt x="658" y="457"/>
                    <a:pt x="658" y="461"/>
                  </a:cubicBezTo>
                  <a:cubicBezTo>
                    <a:pt x="658" y="469"/>
                    <a:pt x="651" y="479"/>
                    <a:pt x="654" y="488"/>
                  </a:cubicBezTo>
                  <a:close/>
                  <a:moveTo>
                    <a:pt x="602" y="468"/>
                  </a:moveTo>
                  <a:cubicBezTo>
                    <a:pt x="603" y="464"/>
                    <a:pt x="597" y="462"/>
                    <a:pt x="594" y="465"/>
                  </a:cubicBezTo>
                  <a:cubicBezTo>
                    <a:pt x="595" y="468"/>
                    <a:pt x="599" y="471"/>
                    <a:pt x="602" y="468"/>
                  </a:cubicBezTo>
                  <a:close/>
                  <a:moveTo>
                    <a:pt x="590" y="468"/>
                  </a:moveTo>
                  <a:cubicBezTo>
                    <a:pt x="587" y="463"/>
                    <a:pt x="577" y="465"/>
                    <a:pt x="575" y="470"/>
                  </a:cubicBezTo>
                  <a:cubicBezTo>
                    <a:pt x="578" y="477"/>
                    <a:pt x="590" y="478"/>
                    <a:pt x="590" y="468"/>
                  </a:cubicBezTo>
                  <a:close/>
                  <a:moveTo>
                    <a:pt x="880" y="468"/>
                  </a:moveTo>
                  <a:cubicBezTo>
                    <a:pt x="879" y="472"/>
                    <a:pt x="883" y="470"/>
                    <a:pt x="884" y="470"/>
                  </a:cubicBezTo>
                  <a:cubicBezTo>
                    <a:pt x="885" y="468"/>
                    <a:pt x="881" y="467"/>
                    <a:pt x="880" y="468"/>
                  </a:cubicBezTo>
                  <a:close/>
                  <a:moveTo>
                    <a:pt x="900" y="474"/>
                  </a:moveTo>
                  <a:cubicBezTo>
                    <a:pt x="898" y="473"/>
                    <a:pt x="894" y="473"/>
                    <a:pt x="893" y="474"/>
                  </a:cubicBezTo>
                  <a:cubicBezTo>
                    <a:pt x="892" y="480"/>
                    <a:pt x="900" y="479"/>
                    <a:pt x="900" y="474"/>
                  </a:cubicBezTo>
                  <a:close/>
                  <a:moveTo>
                    <a:pt x="563" y="477"/>
                  </a:moveTo>
                  <a:cubicBezTo>
                    <a:pt x="561" y="477"/>
                    <a:pt x="560" y="477"/>
                    <a:pt x="559" y="476"/>
                  </a:cubicBezTo>
                  <a:cubicBezTo>
                    <a:pt x="558" y="478"/>
                    <a:pt x="555" y="480"/>
                    <a:pt x="557" y="483"/>
                  </a:cubicBezTo>
                  <a:cubicBezTo>
                    <a:pt x="560" y="482"/>
                    <a:pt x="563" y="481"/>
                    <a:pt x="563" y="477"/>
                  </a:cubicBezTo>
                  <a:close/>
                  <a:moveTo>
                    <a:pt x="826" y="506"/>
                  </a:moveTo>
                  <a:cubicBezTo>
                    <a:pt x="828" y="507"/>
                    <a:pt x="832" y="508"/>
                    <a:pt x="834" y="506"/>
                  </a:cubicBezTo>
                  <a:cubicBezTo>
                    <a:pt x="834" y="501"/>
                    <a:pt x="825" y="499"/>
                    <a:pt x="826" y="506"/>
                  </a:cubicBezTo>
                  <a:close/>
                  <a:moveTo>
                    <a:pt x="830" y="510"/>
                  </a:moveTo>
                  <a:cubicBezTo>
                    <a:pt x="830" y="515"/>
                    <a:pt x="830" y="515"/>
                    <a:pt x="830" y="515"/>
                  </a:cubicBezTo>
                  <a:cubicBezTo>
                    <a:pt x="835" y="519"/>
                    <a:pt x="836" y="510"/>
                    <a:pt x="832" y="509"/>
                  </a:cubicBezTo>
                  <a:cubicBezTo>
                    <a:pt x="831" y="510"/>
                    <a:pt x="831" y="510"/>
                    <a:pt x="830" y="510"/>
                  </a:cubicBezTo>
                  <a:close/>
                  <a:moveTo>
                    <a:pt x="892" y="511"/>
                  </a:moveTo>
                  <a:cubicBezTo>
                    <a:pt x="895" y="513"/>
                    <a:pt x="895" y="518"/>
                    <a:pt x="899" y="515"/>
                  </a:cubicBezTo>
                  <a:cubicBezTo>
                    <a:pt x="900" y="511"/>
                    <a:pt x="893" y="507"/>
                    <a:pt x="892" y="511"/>
                  </a:cubicBezTo>
                  <a:close/>
                  <a:moveTo>
                    <a:pt x="922" y="511"/>
                  </a:moveTo>
                  <a:cubicBezTo>
                    <a:pt x="922" y="512"/>
                    <a:pt x="920" y="513"/>
                    <a:pt x="921" y="515"/>
                  </a:cubicBezTo>
                  <a:cubicBezTo>
                    <a:pt x="922" y="516"/>
                    <a:pt x="925" y="516"/>
                    <a:pt x="927" y="515"/>
                  </a:cubicBezTo>
                  <a:cubicBezTo>
                    <a:pt x="926" y="512"/>
                    <a:pt x="925" y="510"/>
                    <a:pt x="922" y="511"/>
                  </a:cubicBezTo>
                  <a:close/>
                  <a:moveTo>
                    <a:pt x="915" y="515"/>
                  </a:moveTo>
                  <a:cubicBezTo>
                    <a:pt x="912" y="514"/>
                    <a:pt x="911" y="515"/>
                    <a:pt x="911" y="518"/>
                  </a:cubicBezTo>
                  <a:cubicBezTo>
                    <a:pt x="915" y="518"/>
                    <a:pt x="915" y="518"/>
                    <a:pt x="915" y="518"/>
                  </a:cubicBezTo>
                  <a:lnTo>
                    <a:pt x="915" y="515"/>
                  </a:lnTo>
                  <a:close/>
                  <a:moveTo>
                    <a:pt x="890" y="517"/>
                  </a:moveTo>
                  <a:cubicBezTo>
                    <a:pt x="889" y="516"/>
                    <a:pt x="886" y="514"/>
                    <a:pt x="884" y="516"/>
                  </a:cubicBezTo>
                  <a:cubicBezTo>
                    <a:pt x="884" y="518"/>
                    <a:pt x="885" y="519"/>
                    <a:pt x="885" y="519"/>
                  </a:cubicBezTo>
                  <a:cubicBezTo>
                    <a:pt x="888" y="519"/>
                    <a:pt x="889" y="519"/>
                    <a:pt x="890" y="517"/>
                  </a:cubicBezTo>
                  <a:close/>
                  <a:moveTo>
                    <a:pt x="923" y="522"/>
                  </a:moveTo>
                  <a:cubicBezTo>
                    <a:pt x="925" y="522"/>
                    <a:pt x="927" y="522"/>
                    <a:pt x="927" y="519"/>
                  </a:cubicBezTo>
                  <a:cubicBezTo>
                    <a:pt x="924" y="519"/>
                    <a:pt x="923" y="520"/>
                    <a:pt x="923" y="522"/>
                  </a:cubicBezTo>
                  <a:close/>
                  <a:moveTo>
                    <a:pt x="908" y="527"/>
                  </a:moveTo>
                  <a:cubicBezTo>
                    <a:pt x="910" y="522"/>
                    <a:pt x="906" y="522"/>
                    <a:pt x="903" y="521"/>
                  </a:cubicBezTo>
                  <a:cubicBezTo>
                    <a:pt x="901" y="523"/>
                    <a:pt x="902" y="526"/>
                    <a:pt x="903" y="528"/>
                  </a:cubicBezTo>
                  <a:cubicBezTo>
                    <a:pt x="905" y="528"/>
                    <a:pt x="907" y="528"/>
                    <a:pt x="908" y="527"/>
                  </a:cubicBezTo>
                  <a:close/>
                  <a:moveTo>
                    <a:pt x="929" y="531"/>
                  </a:moveTo>
                  <a:cubicBezTo>
                    <a:pt x="933" y="531"/>
                    <a:pt x="936" y="529"/>
                    <a:pt x="936" y="524"/>
                  </a:cubicBezTo>
                  <a:cubicBezTo>
                    <a:pt x="931" y="524"/>
                    <a:pt x="928" y="525"/>
                    <a:pt x="929" y="531"/>
                  </a:cubicBezTo>
                  <a:close/>
                  <a:moveTo>
                    <a:pt x="916" y="534"/>
                  </a:moveTo>
                  <a:cubicBezTo>
                    <a:pt x="920" y="537"/>
                    <a:pt x="926" y="533"/>
                    <a:pt x="920" y="531"/>
                  </a:cubicBezTo>
                  <a:cubicBezTo>
                    <a:pt x="920" y="533"/>
                    <a:pt x="916" y="531"/>
                    <a:pt x="916" y="534"/>
                  </a:cubicBezTo>
                  <a:close/>
                  <a:moveTo>
                    <a:pt x="898" y="536"/>
                  </a:moveTo>
                  <a:cubicBezTo>
                    <a:pt x="898" y="535"/>
                    <a:pt x="898" y="535"/>
                    <a:pt x="899" y="535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98" y="533"/>
                    <a:pt x="898" y="533"/>
                    <a:pt x="898" y="532"/>
                  </a:cubicBezTo>
                  <a:cubicBezTo>
                    <a:pt x="896" y="532"/>
                    <a:pt x="896" y="532"/>
                    <a:pt x="896" y="532"/>
                  </a:cubicBezTo>
                  <a:cubicBezTo>
                    <a:pt x="896" y="532"/>
                    <a:pt x="896" y="533"/>
                    <a:pt x="895" y="533"/>
                  </a:cubicBezTo>
                  <a:cubicBezTo>
                    <a:pt x="895" y="535"/>
                    <a:pt x="895" y="535"/>
                    <a:pt x="895" y="535"/>
                  </a:cubicBezTo>
                  <a:cubicBezTo>
                    <a:pt x="896" y="535"/>
                    <a:pt x="896" y="535"/>
                    <a:pt x="896" y="536"/>
                  </a:cubicBezTo>
                  <a:lnTo>
                    <a:pt x="898" y="536"/>
                  </a:lnTo>
                  <a:close/>
                  <a:moveTo>
                    <a:pt x="948" y="535"/>
                  </a:moveTo>
                  <a:cubicBezTo>
                    <a:pt x="942" y="531"/>
                    <a:pt x="937" y="543"/>
                    <a:pt x="943" y="545"/>
                  </a:cubicBezTo>
                  <a:cubicBezTo>
                    <a:pt x="945" y="542"/>
                    <a:pt x="948" y="540"/>
                    <a:pt x="948" y="535"/>
                  </a:cubicBezTo>
                  <a:close/>
                  <a:moveTo>
                    <a:pt x="738" y="546"/>
                  </a:moveTo>
                  <a:cubicBezTo>
                    <a:pt x="742" y="530"/>
                    <a:pt x="721" y="544"/>
                    <a:pt x="738" y="546"/>
                  </a:cubicBezTo>
                  <a:close/>
                  <a:moveTo>
                    <a:pt x="871" y="540"/>
                  </a:moveTo>
                  <a:cubicBezTo>
                    <a:pt x="870" y="538"/>
                    <a:pt x="866" y="538"/>
                    <a:pt x="864" y="539"/>
                  </a:cubicBezTo>
                  <a:cubicBezTo>
                    <a:pt x="863" y="543"/>
                    <a:pt x="871" y="543"/>
                    <a:pt x="871" y="540"/>
                  </a:cubicBezTo>
                  <a:close/>
                  <a:moveTo>
                    <a:pt x="931" y="546"/>
                  </a:moveTo>
                  <a:cubicBezTo>
                    <a:pt x="931" y="549"/>
                    <a:pt x="928" y="555"/>
                    <a:pt x="933" y="555"/>
                  </a:cubicBezTo>
                  <a:cubicBezTo>
                    <a:pt x="937" y="554"/>
                    <a:pt x="935" y="546"/>
                    <a:pt x="931" y="546"/>
                  </a:cubicBezTo>
                  <a:close/>
                  <a:moveTo>
                    <a:pt x="1040" y="559"/>
                  </a:moveTo>
                  <a:cubicBezTo>
                    <a:pt x="1041" y="555"/>
                    <a:pt x="1041" y="550"/>
                    <a:pt x="1043" y="546"/>
                  </a:cubicBezTo>
                  <a:cubicBezTo>
                    <a:pt x="1033" y="551"/>
                    <a:pt x="1019" y="551"/>
                    <a:pt x="1011" y="557"/>
                  </a:cubicBezTo>
                  <a:cubicBezTo>
                    <a:pt x="1017" y="570"/>
                    <a:pt x="1029" y="563"/>
                    <a:pt x="1040" y="559"/>
                  </a:cubicBezTo>
                  <a:close/>
                  <a:moveTo>
                    <a:pt x="879" y="557"/>
                  </a:moveTo>
                  <a:cubicBezTo>
                    <a:pt x="888" y="556"/>
                    <a:pt x="895" y="564"/>
                    <a:pt x="901" y="564"/>
                  </a:cubicBezTo>
                  <a:cubicBezTo>
                    <a:pt x="907" y="565"/>
                    <a:pt x="915" y="562"/>
                    <a:pt x="921" y="560"/>
                  </a:cubicBezTo>
                  <a:cubicBezTo>
                    <a:pt x="921" y="557"/>
                    <a:pt x="921" y="557"/>
                    <a:pt x="921" y="557"/>
                  </a:cubicBezTo>
                  <a:cubicBezTo>
                    <a:pt x="909" y="556"/>
                    <a:pt x="890" y="552"/>
                    <a:pt x="880" y="550"/>
                  </a:cubicBezTo>
                  <a:cubicBezTo>
                    <a:pt x="877" y="551"/>
                    <a:pt x="878" y="554"/>
                    <a:pt x="879" y="557"/>
                  </a:cubicBezTo>
                  <a:close/>
                  <a:moveTo>
                    <a:pt x="1674" y="879"/>
                  </a:moveTo>
                  <a:cubicBezTo>
                    <a:pt x="1683" y="865"/>
                    <a:pt x="1681" y="833"/>
                    <a:pt x="1670" y="822"/>
                  </a:cubicBezTo>
                  <a:cubicBezTo>
                    <a:pt x="1671" y="839"/>
                    <a:pt x="1667" y="864"/>
                    <a:pt x="1674" y="879"/>
                  </a:cubicBezTo>
                  <a:close/>
                  <a:moveTo>
                    <a:pt x="1346" y="1324"/>
                  </a:moveTo>
                  <a:cubicBezTo>
                    <a:pt x="1340" y="1316"/>
                    <a:pt x="1334" y="1319"/>
                    <a:pt x="1330" y="1326"/>
                  </a:cubicBezTo>
                  <a:cubicBezTo>
                    <a:pt x="1326" y="1332"/>
                    <a:pt x="1326" y="1337"/>
                    <a:pt x="1319" y="1342"/>
                  </a:cubicBezTo>
                  <a:cubicBezTo>
                    <a:pt x="1316" y="1344"/>
                    <a:pt x="1314" y="1344"/>
                    <a:pt x="1311" y="1347"/>
                  </a:cubicBezTo>
                  <a:cubicBezTo>
                    <a:pt x="1310" y="1350"/>
                    <a:pt x="1310" y="1355"/>
                    <a:pt x="1307" y="1357"/>
                  </a:cubicBezTo>
                  <a:cubicBezTo>
                    <a:pt x="1299" y="1352"/>
                    <a:pt x="1299" y="1365"/>
                    <a:pt x="1294" y="1369"/>
                  </a:cubicBezTo>
                  <a:cubicBezTo>
                    <a:pt x="1293" y="1369"/>
                    <a:pt x="1294" y="1366"/>
                    <a:pt x="1290" y="1367"/>
                  </a:cubicBezTo>
                  <a:cubicBezTo>
                    <a:pt x="1290" y="1370"/>
                    <a:pt x="1289" y="1373"/>
                    <a:pt x="1288" y="1375"/>
                  </a:cubicBezTo>
                  <a:cubicBezTo>
                    <a:pt x="1274" y="1380"/>
                    <a:pt x="1261" y="1387"/>
                    <a:pt x="1246" y="1392"/>
                  </a:cubicBezTo>
                  <a:cubicBezTo>
                    <a:pt x="1245" y="1399"/>
                    <a:pt x="1239" y="1403"/>
                    <a:pt x="1234" y="1406"/>
                  </a:cubicBezTo>
                  <a:cubicBezTo>
                    <a:pt x="1229" y="1419"/>
                    <a:pt x="1234" y="1431"/>
                    <a:pt x="1228" y="1440"/>
                  </a:cubicBezTo>
                  <a:cubicBezTo>
                    <a:pt x="1222" y="1449"/>
                    <a:pt x="1206" y="1451"/>
                    <a:pt x="1200" y="1461"/>
                  </a:cubicBezTo>
                  <a:cubicBezTo>
                    <a:pt x="1196" y="1468"/>
                    <a:pt x="1195" y="1479"/>
                    <a:pt x="1200" y="1486"/>
                  </a:cubicBezTo>
                  <a:cubicBezTo>
                    <a:pt x="1199" y="1488"/>
                    <a:pt x="1197" y="1489"/>
                    <a:pt x="1196" y="1492"/>
                  </a:cubicBezTo>
                  <a:cubicBezTo>
                    <a:pt x="1210" y="1500"/>
                    <a:pt x="1225" y="1491"/>
                    <a:pt x="1237" y="1484"/>
                  </a:cubicBezTo>
                  <a:cubicBezTo>
                    <a:pt x="1249" y="1477"/>
                    <a:pt x="1252" y="1470"/>
                    <a:pt x="1258" y="1461"/>
                  </a:cubicBezTo>
                  <a:cubicBezTo>
                    <a:pt x="1266" y="1449"/>
                    <a:pt x="1279" y="1438"/>
                    <a:pt x="1290" y="1426"/>
                  </a:cubicBezTo>
                  <a:cubicBezTo>
                    <a:pt x="1303" y="1412"/>
                    <a:pt x="1321" y="1396"/>
                    <a:pt x="1320" y="1379"/>
                  </a:cubicBezTo>
                  <a:cubicBezTo>
                    <a:pt x="1329" y="1372"/>
                    <a:pt x="1331" y="1358"/>
                    <a:pt x="1346" y="1357"/>
                  </a:cubicBezTo>
                  <a:cubicBezTo>
                    <a:pt x="1347" y="1353"/>
                    <a:pt x="1345" y="1350"/>
                    <a:pt x="1343" y="1348"/>
                  </a:cubicBezTo>
                  <a:cubicBezTo>
                    <a:pt x="1345" y="1344"/>
                    <a:pt x="1348" y="1342"/>
                    <a:pt x="1349" y="1337"/>
                  </a:cubicBezTo>
                  <a:cubicBezTo>
                    <a:pt x="1346" y="1333"/>
                    <a:pt x="1345" y="1330"/>
                    <a:pt x="1346" y="1324"/>
                  </a:cubicBezTo>
                  <a:close/>
                  <a:moveTo>
                    <a:pt x="543" y="30"/>
                  </a:moveTo>
                  <a:cubicBezTo>
                    <a:pt x="549" y="31"/>
                    <a:pt x="558" y="29"/>
                    <a:pt x="561" y="24"/>
                  </a:cubicBezTo>
                  <a:cubicBezTo>
                    <a:pt x="559" y="23"/>
                    <a:pt x="555" y="25"/>
                    <a:pt x="555" y="23"/>
                  </a:cubicBezTo>
                  <a:cubicBezTo>
                    <a:pt x="557" y="20"/>
                    <a:pt x="562" y="20"/>
                    <a:pt x="565" y="18"/>
                  </a:cubicBezTo>
                  <a:cubicBezTo>
                    <a:pt x="566" y="22"/>
                    <a:pt x="567" y="23"/>
                    <a:pt x="567" y="25"/>
                  </a:cubicBezTo>
                  <a:cubicBezTo>
                    <a:pt x="591" y="20"/>
                    <a:pt x="609" y="13"/>
                    <a:pt x="635" y="14"/>
                  </a:cubicBezTo>
                  <a:cubicBezTo>
                    <a:pt x="628" y="14"/>
                    <a:pt x="628" y="14"/>
                    <a:pt x="628" y="14"/>
                  </a:cubicBezTo>
                  <a:cubicBezTo>
                    <a:pt x="619" y="24"/>
                    <a:pt x="601" y="16"/>
                    <a:pt x="593" y="22"/>
                  </a:cubicBezTo>
                  <a:cubicBezTo>
                    <a:pt x="592" y="24"/>
                    <a:pt x="595" y="25"/>
                    <a:pt x="593" y="26"/>
                  </a:cubicBezTo>
                  <a:cubicBezTo>
                    <a:pt x="591" y="26"/>
                    <a:pt x="590" y="24"/>
                    <a:pt x="589" y="23"/>
                  </a:cubicBezTo>
                  <a:cubicBezTo>
                    <a:pt x="584" y="25"/>
                    <a:pt x="579" y="26"/>
                    <a:pt x="576" y="31"/>
                  </a:cubicBezTo>
                  <a:cubicBezTo>
                    <a:pt x="580" y="32"/>
                    <a:pt x="584" y="29"/>
                    <a:pt x="586" y="34"/>
                  </a:cubicBezTo>
                  <a:cubicBezTo>
                    <a:pt x="573" y="46"/>
                    <a:pt x="553" y="51"/>
                    <a:pt x="537" y="59"/>
                  </a:cubicBezTo>
                  <a:cubicBezTo>
                    <a:pt x="541" y="61"/>
                    <a:pt x="545" y="57"/>
                    <a:pt x="546" y="59"/>
                  </a:cubicBezTo>
                  <a:cubicBezTo>
                    <a:pt x="542" y="61"/>
                    <a:pt x="540" y="65"/>
                    <a:pt x="534" y="66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28" y="61"/>
                    <a:pt x="525" y="67"/>
                    <a:pt x="527" y="71"/>
                  </a:cubicBezTo>
                  <a:cubicBezTo>
                    <a:pt x="521" y="74"/>
                    <a:pt x="515" y="77"/>
                    <a:pt x="508" y="79"/>
                  </a:cubicBezTo>
                  <a:cubicBezTo>
                    <a:pt x="508" y="77"/>
                    <a:pt x="510" y="77"/>
                    <a:pt x="507" y="77"/>
                  </a:cubicBezTo>
                  <a:cubicBezTo>
                    <a:pt x="503" y="77"/>
                    <a:pt x="503" y="80"/>
                    <a:pt x="499" y="81"/>
                  </a:cubicBezTo>
                  <a:cubicBezTo>
                    <a:pt x="479" y="84"/>
                    <a:pt x="469" y="99"/>
                    <a:pt x="452" y="107"/>
                  </a:cubicBezTo>
                  <a:cubicBezTo>
                    <a:pt x="456" y="107"/>
                    <a:pt x="458" y="102"/>
                    <a:pt x="461" y="106"/>
                  </a:cubicBezTo>
                  <a:cubicBezTo>
                    <a:pt x="441" y="111"/>
                    <a:pt x="429" y="123"/>
                    <a:pt x="419" y="138"/>
                  </a:cubicBezTo>
                  <a:cubicBezTo>
                    <a:pt x="422" y="140"/>
                    <a:pt x="423" y="138"/>
                    <a:pt x="426" y="137"/>
                  </a:cubicBezTo>
                  <a:cubicBezTo>
                    <a:pt x="423" y="141"/>
                    <a:pt x="417" y="144"/>
                    <a:pt x="418" y="149"/>
                  </a:cubicBezTo>
                  <a:cubicBezTo>
                    <a:pt x="438" y="144"/>
                    <a:pt x="451" y="129"/>
                    <a:pt x="469" y="123"/>
                  </a:cubicBezTo>
                  <a:cubicBezTo>
                    <a:pt x="476" y="120"/>
                    <a:pt x="483" y="118"/>
                    <a:pt x="490" y="114"/>
                  </a:cubicBezTo>
                  <a:cubicBezTo>
                    <a:pt x="490" y="112"/>
                    <a:pt x="492" y="111"/>
                    <a:pt x="494" y="110"/>
                  </a:cubicBezTo>
                  <a:cubicBezTo>
                    <a:pt x="515" y="109"/>
                    <a:pt x="539" y="103"/>
                    <a:pt x="564" y="92"/>
                  </a:cubicBezTo>
                  <a:cubicBezTo>
                    <a:pt x="562" y="94"/>
                    <a:pt x="564" y="93"/>
                    <a:pt x="565" y="95"/>
                  </a:cubicBezTo>
                  <a:cubicBezTo>
                    <a:pt x="585" y="94"/>
                    <a:pt x="601" y="89"/>
                    <a:pt x="619" y="85"/>
                  </a:cubicBezTo>
                  <a:cubicBezTo>
                    <a:pt x="618" y="82"/>
                    <a:pt x="614" y="82"/>
                    <a:pt x="612" y="80"/>
                  </a:cubicBezTo>
                  <a:cubicBezTo>
                    <a:pt x="616" y="79"/>
                    <a:pt x="616" y="74"/>
                    <a:pt x="622" y="75"/>
                  </a:cubicBezTo>
                  <a:cubicBezTo>
                    <a:pt x="622" y="77"/>
                    <a:pt x="619" y="77"/>
                    <a:pt x="618" y="80"/>
                  </a:cubicBezTo>
                  <a:cubicBezTo>
                    <a:pt x="627" y="89"/>
                    <a:pt x="641" y="68"/>
                    <a:pt x="631" y="63"/>
                  </a:cubicBezTo>
                  <a:cubicBezTo>
                    <a:pt x="634" y="62"/>
                    <a:pt x="637" y="64"/>
                    <a:pt x="641" y="62"/>
                  </a:cubicBezTo>
                  <a:cubicBezTo>
                    <a:pt x="643" y="63"/>
                    <a:pt x="642" y="67"/>
                    <a:pt x="645" y="67"/>
                  </a:cubicBezTo>
                  <a:cubicBezTo>
                    <a:pt x="648" y="62"/>
                    <a:pt x="652" y="64"/>
                    <a:pt x="659" y="63"/>
                  </a:cubicBezTo>
                  <a:cubicBezTo>
                    <a:pt x="660" y="56"/>
                    <a:pt x="669" y="62"/>
                    <a:pt x="672" y="57"/>
                  </a:cubicBezTo>
                  <a:cubicBezTo>
                    <a:pt x="671" y="56"/>
                    <a:pt x="669" y="56"/>
                    <a:pt x="669" y="54"/>
                  </a:cubicBezTo>
                  <a:cubicBezTo>
                    <a:pt x="672" y="51"/>
                    <a:pt x="673" y="53"/>
                    <a:pt x="676" y="54"/>
                  </a:cubicBezTo>
                  <a:cubicBezTo>
                    <a:pt x="678" y="52"/>
                    <a:pt x="679" y="51"/>
                    <a:pt x="681" y="50"/>
                  </a:cubicBezTo>
                  <a:cubicBezTo>
                    <a:pt x="682" y="46"/>
                    <a:pt x="678" y="47"/>
                    <a:pt x="679" y="44"/>
                  </a:cubicBezTo>
                  <a:cubicBezTo>
                    <a:pt x="687" y="44"/>
                    <a:pt x="691" y="46"/>
                    <a:pt x="696" y="43"/>
                  </a:cubicBezTo>
                  <a:cubicBezTo>
                    <a:pt x="698" y="40"/>
                    <a:pt x="693" y="43"/>
                    <a:pt x="693" y="40"/>
                  </a:cubicBezTo>
                  <a:cubicBezTo>
                    <a:pt x="704" y="32"/>
                    <a:pt x="724" y="28"/>
                    <a:pt x="740" y="25"/>
                  </a:cubicBezTo>
                  <a:cubicBezTo>
                    <a:pt x="736" y="19"/>
                    <a:pt x="724" y="24"/>
                    <a:pt x="718" y="23"/>
                  </a:cubicBezTo>
                  <a:cubicBezTo>
                    <a:pt x="718" y="19"/>
                    <a:pt x="724" y="21"/>
                    <a:pt x="725" y="18"/>
                  </a:cubicBezTo>
                  <a:cubicBezTo>
                    <a:pt x="713" y="13"/>
                    <a:pt x="688" y="10"/>
                    <a:pt x="674" y="16"/>
                  </a:cubicBezTo>
                  <a:cubicBezTo>
                    <a:pt x="674" y="13"/>
                    <a:pt x="674" y="13"/>
                    <a:pt x="674" y="13"/>
                  </a:cubicBezTo>
                  <a:cubicBezTo>
                    <a:pt x="666" y="16"/>
                    <a:pt x="660" y="11"/>
                    <a:pt x="653" y="12"/>
                  </a:cubicBezTo>
                  <a:cubicBezTo>
                    <a:pt x="653" y="10"/>
                    <a:pt x="655" y="10"/>
                    <a:pt x="656" y="9"/>
                  </a:cubicBezTo>
                  <a:cubicBezTo>
                    <a:pt x="645" y="5"/>
                    <a:pt x="629" y="0"/>
                    <a:pt x="616" y="7"/>
                  </a:cubicBezTo>
                  <a:cubicBezTo>
                    <a:pt x="617" y="7"/>
                    <a:pt x="619" y="6"/>
                    <a:pt x="619" y="8"/>
                  </a:cubicBezTo>
                  <a:cubicBezTo>
                    <a:pt x="613" y="8"/>
                    <a:pt x="615" y="9"/>
                    <a:pt x="611" y="11"/>
                  </a:cubicBezTo>
                  <a:cubicBezTo>
                    <a:pt x="608" y="7"/>
                    <a:pt x="615" y="6"/>
                    <a:pt x="618" y="4"/>
                  </a:cubicBezTo>
                  <a:cubicBezTo>
                    <a:pt x="604" y="5"/>
                    <a:pt x="594" y="9"/>
                    <a:pt x="584" y="13"/>
                  </a:cubicBezTo>
                  <a:cubicBezTo>
                    <a:pt x="585" y="14"/>
                    <a:pt x="585" y="15"/>
                    <a:pt x="585" y="16"/>
                  </a:cubicBezTo>
                  <a:cubicBezTo>
                    <a:pt x="582" y="18"/>
                    <a:pt x="575" y="13"/>
                    <a:pt x="576" y="17"/>
                  </a:cubicBezTo>
                  <a:cubicBezTo>
                    <a:pt x="572" y="17"/>
                    <a:pt x="570" y="19"/>
                    <a:pt x="566" y="18"/>
                  </a:cubicBezTo>
                  <a:cubicBezTo>
                    <a:pt x="566" y="16"/>
                    <a:pt x="570" y="16"/>
                    <a:pt x="570" y="14"/>
                  </a:cubicBezTo>
                  <a:cubicBezTo>
                    <a:pt x="563" y="14"/>
                    <a:pt x="559" y="22"/>
                    <a:pt x="553" y="20"/>
                  </a:cubicBezTo>
                  <a:cubicBezTo>
                    <a:pt x="554" y="20"/>
                    <a:pt x="554" y="19"/>
                    <a:pt x="553" y="18"/>
                  </a:cubicBezTo>
                  <a:cubicBezTo>
                    <a:pt x="558" y="18"/>
                    <a:pt x="560" y="16"/>
                    <a:pt x="565" y="15"/>
                  </a:cubicBezTo>
                  <a:cubicBezTo>
                    <a:pt x="561" y="11"/>
                    <a:pt x="571" y="11"/>
                    <a:pt x="570" y="8"/>
                  </a:cubicBezTo>
                  <a:cubicBezTo>
                    <a:pt x="563" y="10"/>
                    <a:pt x="556" y="12"/>
                    <a:pt x="550" y="15"/>
                  </a:cubicBezTo>
                  <a:cubicBezTo>
                    <a:pt x="553" y="17"/>
                    <a:pt x="554" y="14"/>
                    <a:pt x="556" y="16"/>
                  </a:cubicBezTo>
                  <a:cubicBezTo>
                    <a:pt x="552" y="17"/>
                    <a:pt x="550" y="19"/>
                    <a:pt x="550" y="20"/>
                  </a:cubicBezTo>
                  <a:cubicBezTo>
                    <a:pt x="547" y="18"/>
                    <a:pt x="548" y="22"/>
                    <a:pt x="545" y="23"/>
                  </a:cubicBezTo>
                  <a:cubicBezTo>
                    <a:pt x="549" y="23"/>
                    <a:pt x="541" y="26"/>
                    <a:pt x="543" y="30"/>
                  </a:cubicBezTo>
                  <a:close/>
                  <a:moveTo>
                    <a:pt x="595" y="5"/>
                  </a:moveTo>
                  <a:cubicBezTo>
                    <a:pt x="588" y="5"/>
                    <a:pt x="580" y="11"/>
                    <a:pt x="577" y="13"/>
                  </a:cubicBezTo>
                  <a:cubicBezTo>
                    <a:pt x="580" y="13"/>
                    <a:pt x="582" y="12"/>
                    <a:pt x="586" y="11"/>
                  </a:cubicBezTo>
                  <a:cubicBezTo>
                    <a:pt x="585" y="7"/>
                    <a:pt x="592" y="9"/>
                    <a:pt x="595" y="5"/>
                  </a:cubicBezTo>
                  <a:close/>
                  <a:moveTo>
                    <a:pt x="397" y="110"/>
                  </a:moveTo>
                  <a:cubicBezTo>
                    <a:pt x="404" y="109"/>
                    <a:pt x="408" y="99"/>
                    <a:pt x="414" y="99"/>
                  </a:cubicBezTo>
                  <a:cubicBezTo>
                    <a:pt x="414" y="102"/>
                    <a:pt x="410" y="102"/>
                    <a:pt x="409" y="105"/>
                  </a:cubicBezTo>
                  <a:cubicBezTo>
                    <a:pt x="428" y="100"/>
                    <a:pt x="438" y="84"/>
                    <a:pt x="454" y="80"/>
                  </a:cubicBezTo>
                  <a:cubicBezTo>
                    <a:pt x="451" y="85"/>
                    <a:pt x="443" y="87"/>
                    <a:pt x="439" y="92"/>
                  </a:cubicBezTo>
                  <a:cubicBezTo>
                    <a:pt x="448" y="87"/>
                    <a:pt x="457" y="87"/>
                    <a:pt x="467" y="82"/>
                  </a:cubicBezTo>
                  <a:cubicBezTo>
                    <a:pt x="467" y="78"/>
                    <a:pt x="467" y="78"/>
                    <a:pt x="467" y="78"/>
                  </a:cubicBezTo>
                  <a:cubicBezTo>
                    <a:pt x="469" y="76"/>
                    <a:pt x="472" y="75"/>
                    <a:pt x="474" y="74"/>
                  </a:cubicBezTo>
                  <a:cubicBezTo>
                    <a:pt x="478" y="62"/>
                    <a:pt x="492" y="66"/>
                    <a:pt x="499" y="59"/>
                  </a:cubicBezTo>
                  <a:cubicBezTo>
                    <a:pt x="499" y="58"/>
                    <a:pt x="498" y="59"/>
                    <a:pt x="498" y="58"/>
                  </a:cubicBezTo>
                  <a:cubicBezTo>
                    <a:pt x="504" y="58"/>
                    <a:pt x="509" y="55"/>
                    <a:pt x="507" y="51"/>
                  </a:cubicBezTo>
                  <a:cubicBezTo>
                    <a:pt x="510" y="52"/>
                    <a:pt x="517" y="49"/>
                    <a:pt x="513" y="46"/>
                  </a:cubicBezTo>
                  <a:cubicBezTo>
                    <a:pt x="518" y="44"/>
                    <a:pt x="525" y="44"/>
                    <a:pt x="526" y="38"/>
                  </a:cubicBezTo>
                  <a:cubicBezTo>
                    <a:pt x="530" y="40"/>
                    <a:pt x="536" y="38"/>
                    <a:pt x="536" y="34"/>
                  </a:cubicBezTo>
                  <a:cubicBezTo>
                    <a:pt x="532" y="32"/>
                    <a:pt x="532" y="33"/>
                    <a:pt x="535" y="30"/>
                  </a:cubicBezTo>
                  <a:cubicBezTo>
                    <a:pt x="505" y="33"/>
                    <a:pt x="487" y="53"/>
                    <a:pt x="461" y="57"/>
                  </a:cubicBezTo>
                  <a:cubicBezTo>
                    <a:pt x="484" y="51"/>
                    <a:pt x="499" y="35"/>
                    <a:pt x="520" y="31"/>
                  </a:cubicBezTo>
                  <a:cubicBezTo>
                    <a:pt x="523" y="30"/>
                    <a:pt x="536" y="31"/>
                    <a:pt x="540" y="24"/>
                  </a:cubicBezTo>
                  <a:cubicBezTo>
                    <a:pt x="538" y="23"/>
                    <a:pt x="537" y="27"/>
                    <a:pt x="536" y="24"/>
                  </a:cubicBezTo>
                  <a:cubicBezTo>
                    <a:pt x="538" y="24"/>
                    <a:pt x="540" y="24"/>
                    <a:pt x="540" y="21"/>
                  </a:cubicBezTo>
                  <a:cubicBezTo>
                    <a:pt x="536" y="21"/>
                    <a:pt x="537" y="21"/>
                    <a:pt x="531" y="21"/>
                  </a:cubicBezTo>
                  <a:cubicBezTo>
                    <a:pt x="531" y="23"/>
                    <a:pt x="531" y="23"/>
                    <a:pt x="530" y="24"/>
                  </a:cubicBezTo>
                  <a:cubicBezTo>
                    <a:pt x="520" y="31"/>
                    <a:pt x="502" y="35"/>
                    <a:pt x="492" y="39"/>
                  </a:cubicBezTo>
                  <a:cubicBezTo>
                    <a:pt x="509" y="31"/>
                    <a:pt x="495" y="38"/>
                    <a:pt x="485" y="41"/>
                  </a:cubicBezTo>
                  <a:cubicBezTo>
                    <a:pt x="483" y="43"/>
                    <a:pt x="484" y="44"/>
                    <a:pt x="483" y="45"/>
                  </a:cubicBezTo>
                  <a:cubicBezTo>
                    <a:pt x="481" y="45"/>
                    <a:pt x="479" y="45"/>
                    <a:pt x="478" y="47"/>
                  </a:cubicBezTo>
                  <a:cubicBezTo>
                    <a:pt x="459" y="52"/>
                    <a:pt x="439" y="65"/>
                    <a:pt x="422" y="75"/>
                  </a:cubicBezTo>
                  <a:cubicBezTo>
                    <a:pt x="423" y="75"/>
                    <a:pt x="424" y="75"/>
                    <a:pt x="425" y="76"/>
                  </a:cubicBezTo>
                  <a:cubicBezTo>
                    <a:pt x="421" y="77"/>
                    <a:pt x="420" y="77"/>
                    <a:pt x="420" y="75"/>
                  </a:cubicBezTo>
                  <a:cubicBezTo>
                    <a:pt x="422" y="78"/>
                    <a:pt x="410" y="83"/>
                    <a:pt x="412" y="83"/>
                  </a:cubicBezTo>
                  <a:cubicBezTo>
                    <a:pt x="414" y="83"/>
                    <a:pt x="415" y="81"/>
                    <a:pt x="415" y="83"/>
                  </a:cubicBezTo>
                  <a:cubicBezTo>
                    <a:pt x="413" y="84"/>
                    <a:pt x="411" y="85"/>
                    <a:pt x="409" y="87"/>
                  </a:cubicBezTo>
                  <a:cubicBezTo>
                    <a:pt x="411" y="87"/>
                    <a:pt x="411" y="89"/>
                    <a:pt x="412" y="89"/>
                  </a:cubicBezTo>
                  <a:cubicBezTo>
                    <a:pt x="411" y="83"/>
                    <a:pt x="438" y="72"/>
                    <a:pt x="445" y="66"/>
                  </a:cubicBezTo>
                  <a:cubicBezTo>
                    <a:pt x="445" y="67"/>
                    <a:pt x="445" y="68"/>
                    <a:pt x="446" y="68"/>
                  </a:cubicBezTo>
                  <a:cubicBezTo>
                    <a:pt x="461" y="62"/>
                    <a:pt x="476" y="54"/>
                    <a:pt x="492" y="49"/>
                  </a:cubicBezTo>
                  <a:cubicBezTo>
                    <a:pt x="489" y="52"/>
                    <a:pt x="491" y="51"/>
                    <a:pt x="493" y="52"/>
                  </a:cubicBezTo>
                  <a:cubicBezTo>
                    <a:pt x="489" y="56"/>
                    <a:pt x="481" y="56"/>
                    <a:pt x="481" y="57"/>
                  </a:cubicBezTo>
                  <a:cubicBezTo>
                    <a:pt x="481" y="60"/>
                    <a:pt x="484" y="54"/>
                    <a:pt x="484" y="58"/>
                  </a:cubicBezTo>
                  <a:cubicBezTo>
                    <a:pt x="474" y="60"/>
                    <a:pt x="475" y="66"/>
                    <a:pt x="467" y="64"/>
                  </a:cubicBezTo>
                  <a:cubicBezTo>
                    <a:pt x="468" y="64"/>
                    <a:pt x="469" y="64"/>
                    <a:pt x="470" y="62"/>
                  </a:cubicBezTo>
                  <a:cubicBezTo>
                    <a:pt x="465" y="63"/>
                    <a:pt x="461" y="63"/>
                    <a:pt x="459" y="67"/>
                  </a:cubicBezTo>
                  <a:cubicBezTo>
                    <a:pt x="462" y="67"/>
                    <a:pt x="466" y="64"/>
                    <a:pt x="468" y="67"/>
                  </a:cubicBezTo>
                  <a:cubicBezTo>
                    <a:pt x="457" y="71"/>
                    <a:pt x="446" y="75"/>
                    <a:pt x="436" y="80"/>
                  </a:cubicBezTo>
                  <a:cubicBezTo>
                    <a:pt x="435" y="79"/>
                    <a:pt x="435" y="79"/>
                    <a:pt x="435" y="78"/>
                  </a:cubicBezTo>
                  <a:cubicBezTo>
                    <a:pt x="430" y="79"/>
                    <a:pt x="424" y="81"/>
                    <a:pt x="421" y="84"/>
                  </a:cubicBezTo>
                  <a:cubicBezTo>
                    <a:pt x="424" y="85"/>
                    <a:pt x="425" y="84"/>
                    <a:pt x="426" y="85"/>
                  </a:cubicBezTo>
                  <a:cubicBezTo>
                    <a:pt x="420" y="91"/>
                    <a:pt x="401" y="99"/>
                    <a:pt x="403" y="103"/>
                  </a:cubicBezTo>
                  <a:cubicBezTo>
                    <a:pt x="399" y="103"/>
                    <a:pt x="400" y="108"/>
                    <a:pt x="397" y="110"/>
                  </a:cubicBezTo>
                  <a:close/>
                  <a:moveTo>
                    <a:pt x="1664" y="783"/>
                  </a:moveTo>
                  <a:cubicBezTo>
                    <a:pt x="1662" y="757"/>
                    <a:pt x="1654" y="739"/>
                    <a:pt x="1657" y="715"/>
                  </a:cubicBezTo>
                  <a:cubicBezTo>
                    <a:pt x="1657" y="713"/>
                    <a:pt x="1660" y="711"/>
                    <a:pt x="1660" y="709"/>
                  </a:cubicBezTo>
                  <a:cubicBezTo>
                    <a:pt x="1661" y="704"/>
                    <a:pt x="1658" y="695"/>
                    <a:pt x="1659" y="688"/>
                  </a:cubicBezTo>
                  <a:cubicBezTo>
                    <a:pt x="1663" y="662"/>
                    <a:pt x="1657" y="631"/>
                    <a:pt x="1654" y="604"/>
                  </a:cubicBezTo>
                  <a:cubicBezTo>
                    <a:pt x="1657" y="604"/>
                    <a:pt x="1656" y="608"/>
                    <a:pt x="1658" y="609"/>
                  </a:cubicBezTo>
                  <a:cubicBezTo>
                    <a:pt x="1657" y="596"/>
                    <a:pt x="1656" y="594"/>
                    <a:pt x="1660" y="586"/>
                  </a:cubicBezTo>
                  <a:cubicBezTo>
                    <a:pt x="1665" y="605"/>
                    <a:pt x="1677" y="623"/>
                    <a:pt x="1681" y="642"/>
                  </a:cubicBezTo>
                  <a:cubicBezTo>
                    <a:pt x="1653" y="494"/>
                    <a:pt x="1586" y="373"/>
                    <a:pt x="1504" y="271"/>
                  </a:cubicBezTo>
                  <a:cubicBezTo>
                    <a:pt x="1433" y="183"/>
                    <a:pt x="1339" y="108"/>
                    <a:pt x="1233" y="55"/>
                  </a:cubicBezTo>
                  <a:cubicBezTo>
                    <a:pt x="1211" y="44"/>
                    <a:pt x="1193" y="32"/>
                    <a:pt x="1170" y="30"/>
                  </a:cubicBezTo>
                  <a:cubicBezTo>
                    <a:pt x="1169" y="38"/>
                    <a:pt x="1191" y="35"/>
                    <a:pt x="1181" y="42"/>
                  </a:cubicBezTo>
                  <a:cubicBezTo>
                    <a:pt x="1185" y="42"/>
                    <a:pt x="1187" y="44"/>
                    <a:pt x="1190" y="46"/>
                  </a:cubicBezTo>
                  <a:cubicBezTo>
                    <a:pt x="1176" y="44"/>
                    <a:pt x="1163" y="34"/>
                    <a:pt x="1149" y="38"/>
                  </a:cubicBezTo>
                  <a:cubicBezTo>
                    <a:pt x="1153" y="40"/>
                    <a:pt x="1156" y="40"/>
                    <a:pt x="1159" y="42"/>
                  </a:cubicBezTo>
                  <a:cubicBezTo>
                    <a:pt x="1149" y="43"/>
                    <a:pt x="1137" y="42"/>
                    <a:pt x="1133" y="43"/>
                  </a:cubicBezTo>
                  <a:cubicBezTo>
                    <a:pt x="1134" y="43"/>
                    <a:pt x="1134" y="43"/>
                    <a:pt x="1134" y="44"/>
                  </a:cubicBezTo>
                  <a:cubicBezTo>
                    <a:pt x="1129" y="45"/>
                    <a:pt x="1128" y="38"/>
                    <a:pt x="1123" y="41"/>
                  </a:cubicBezTo>
                  <a:cubicBezTo>
                    <a:pt x="1128" y="43"/>
                    <a:pt x="1130" y="44"/>
                    <a:pt x="1134" y="48"/>
                  </a:cubicBezTo>
                  <a:cubicBezTo>
                    <a:pt x="1134" y="49"/>
                    <a:pt x="1133" y="50"/>
                    <a:pt x="1132" y="51"/>
                  </a:cubicBezTo>
                  <a:cubicBezTo>
                    <a:pt x="1122" y="41"/>
                    <a:pt x="1110" y="28"/>
                    <a:pt x="1092" y="32"/>
                  </a:cubicBezTo>
                  <a:cubicBezTo>
                    <a:pt x="1084" y="33"/>
                    <a:pt x="1075" y="30"/>
                    <a:pt x="1069" y="33"/>
                  </a:cubicBezTo>
                  <a:cubicBezTo>
                    <a:pt x="1071" y="34"/>
                    <a:pt x="1075" y="34"/>
                    <a:pt x="1077" y="36"/>
                  </a:cubicBezTo>
                  <a:cubicBezTo>
                    <a:pt x="1073" y="36"/>
                    <a:pt x="1080" y="39"/>
                    <a:pt x="1076" y="41"/>
                  </a:cubicBezTo>
                  <a:cubicBezTo>
                    <a:pt x="1073" y="41"/>
                    <a:pt x="1073" y="39"/>
                    <a:pt x="1069" y="39"/>
                  </a:cubicBezTo>
                  <a:cubicBezTo>
                    <a:pt x="1069" y="44"/>
                    <a:pt x="1063" y="43"/>
                    <a:pt x="1064" y="47"/>
                  </a:cubicBezTo>
                  <a:cubicBezTo>
                    <a:pt x="1065" y="53"/>
                    <a:pt x="1072" y="50"/>
                    <a:pt x="1074" y="57"/>
                  </a:cubicBezTo>
                  <a:cubicBezTo>
                    <a:pt x="1068" y="57"/>
                    <a:pt x="1065" y="56"/>
                    <a:pt x="1062" y="59"/>
                  </a:cubicBezTo>
                  <a:cubicBezTo>
                    <a:pt x="1067" y="66"/>
                    <a:pt x="1081" y="64"/>
                    <a:pt x="1088" y="69"/>
                  </a:cubicBezTo>
                  <a:cubicBezTo>
                    <a:pt x="1080" y="69"/>
                    <a:pt x="1076" y="66"/>
                    <a:pt x="1068" y="66"/>
                  </a:cubicBezTo>
                  <a:cubicBezTo>
                    <a:pt x="1070" y="70"/>
                    <a:pt x="1066" y="68"/>
                    <a:pt x="1065" y="70"/>
                  </a:cubicBezTo>
                  <a:cubicBezTo>
                    <a:pt x="1066" y="72"/>
                    <a:pt x="1072" y="73"/>
                    <a:pt x="1070" y="74"/>
                  </a:cubicBezTo>
                  <a:cubicBezTo>
                    <a:pt x="1063" y="73"/>
                    <a:pt x="1059" y="64"/>
                    <a:pt x="1052" y="66"/>
                  </a:cubicBezTo>
                  <a:cubicBezTo>
                    <a:pt x="1056" y="67"/>
                    <a:pt x="1057" y="70"/>
                    <a:pt x="1058" y="74"/>
                  </a:cubicBezTo>
                  <a:cubicBezTo>
                    <a:pt x="1073" y="77"/>
                    <a:pt x="1082" y="94"/>
                    <a:pt x="1098" y="88"/>
                  </a:cubicBezTo>
                  <a:cubicBezTo>
                    <a:pt x="1098" y="91"/>
                    <a:pt x="1095" y="90"/>
                    <a:pt x="1096" y="93"/>
                  </a:cubicBezTo>
                  <a:cubicBezTo>
                    <a:pt x="1104" y="97"/>
                    <a:pt x="1113" y="103"/>
                    <a:pt x="1113" y="112"/>
                  </a:cubicBezTo>
                  <a:cubicBezTo>
                    <a:pt x="1108" y="111"/>
                    <a:pt x="1100" y="114"/>
                    <a:pt x="1098" y="110"/>
                  </a:cubicBezTo>
                  <a:cubicBezTo>
                    <a:pt x="1101" y="110"/>
                    <a:pt x="1103" y="108"/>
                    <a:pt x="1105" y="107"/>
                  </a:cubicBezTo>
                  <a:cubicBezTo>
                    <a:pt x="1101" y="101"/>
                    <a:pt x="1099" y="93"/>
                    <a:pt x="1087" y="94"/>
                  </a:cubicBezTo>
                  <a:cubicBezTo>
                    <a:pt x="1083" y="92"/>
                    <a:pt x="1081" y="89"/>
                    <a:pt x="1077" y="86"/>
                  </a:cubicBezTo>
                  <a:cubicBezTo>
                    <a:pt x="1071" y="83"/>
                    <a:pt x="1063" y="81"/>
                    <a:pt x="1057" y="77"/>
                  </a:cubicBezTo>
                  <a:cubicBezTo>
                    <a:pt x="1050" y="72"/>
                    <a:pt x="1045" y="64"/>
                    <a:pt x="1031" y="66"/>
                  </a:cubicBezTo>
                  <a:cubicBezTo>
                    <a:pt x="1031" y="71"/>
                    <a:pt x="1040" y="73"/>
                    <a:pt x="1038" y="81"/>
                  </a:cubicBezTo>
                  <a:cubicBezTo>
                    <a:pt x="1046" y="82"/>
                    <a:pt x="1050" y="87"/>
                    <a:pt x="1055" y="91"/>
                  </a:cubicBezTo>
                  <a:cubicBezTo>
                    <a:pt x="1061" y="91"/>
                    <a:pt x="1070" y="92"/>
                    <a:pt x="1073" y="98"/>
                  </a:cubicBezTo>
                  <a:cubicBezTo>
                    <a:pt x="1055" y="95"/>
                    <a:pt x="1045" y="90"/>
                    <a:pt x="1026" y="91"/>
                  </a:cubicBezTo>
                  <a:cubicBezTo>
                    <a:pt x="1025" y="96"/>
                    <a:pt x="1033" y="94"/>
                    <a:pt x="1033" y="99"/>
                  </a:cubicBezTo>
                  <a:cubicBezTo>
                    <a:pt x="1030" y="99"/>
                    <a:pt x="1036" y="102"/>
                    <a:pt x="1032" y="102"/>
                  </a:cubicBezTo>
                  <a:cubicBezTo>
                    <a:pt x="1028" y="102"/>
                    <a:pt x="1030" y="96"/>
                    <a:pt x="1025" y="97"/>
                  </a:cubicBezTo>
                  <a:cubicBezTo>
                    <a:pt x="1022" y="104"/>
                    <a:pt x="1011" y="98"/>
                    <a:pt x="1008" y="106"/>
                  </a:cubicBezTo>
                  <a:cubicBezTo>
                    <a:pt x="1001" y="107"/>
                    <a:pt x="1004" y="99"/>
                    <a:pt x="999" y="99"/>
                  </a:cubicBezTo>
                  <a:cubicBezTo>
                    <a:pt x="994" y="105"/>
                    <a:pt x="978" y="105"/>
                    <a:pt x="979" y="117"/>
                  </a:cubicBezTo>
                  <a:cubicBezTo>
                    <a:pt x="974" y="119"/>
                    <a:pt x="964" y="118"/>
                    <a:pt x="964" y="111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8" y="105"/>
                    <a:pt x="960" y="104"/>
                    <a:pt x="950" y="105"/>
                  </a:cubicBezTo>
                  <a:cubicBezTo>
                    <a:pt x="953" y="108"/>
                    <a:pt x="958" y="109"/>
                    <a:pt x="956" y="116"/>
                  </a:cubicBezTo>
                  <a:cubicBezTo>
                    <a:pt x="959" y="119"/>
                    <a:pt x="967" y="118"/>
                    <a:pt x="966" y="125"/>
                  </a:cubicBezTo>
                  <a:cubicBezTo>
                    <a:pt x="961" y="127"/>
                    <a:pt x="959" y="121"/>
                    <a:pt x="953" y="122"/>
                  </a:cubicBezTo>
                  <a:cubicBezTo>
                    <a:pt x="951" y="127"/>
                    <a:pt x="945" y="128"/>
                    <a:pt x="943" y="133"/>
                  </a:cubicBezTo>
                  <a:cubicBezTo>
                    <a:pt x="945" y="136"/>
                    <a:pt x="951" y="136"/>
                    <a:pt x="952" y="141"/>
                  </a:cubicBezTo>
                  <a:cubicBezTo>
                    <a:pt x="942" y="142"/>
                    <a:pt x="937" y="138"/>
                    <a:pt x="930" y="135"/>
                  </a:cubicBezTo>
                  <a:cubicBezTo>
                    <a:pt x="929" y="136"/>
                    <a:pt x="928" y="138"/>
                    <a:pt x="926" y="138"/>
                  </a:cubicBezTo>
                  <a:cubicBezTo>
                    <a:pt x="927" y="144"/>
                    <a:pt x="935" y="143"/>
                    <a:pt x="939" y="146"/>
                  </a:cubicBezTo>
                  <a:cubicBezTo>
                    <a:pt x="932" y="152"/>
                    <a:pt x="927" y="141"/>
                    <a:pt x="917" y="144"/>
                  </a:cubicBezTo>
                  <a:cubicBezTo>
                    <a:pt x="916" y="138"/>
                    <a:pt x="912" y="137"/>
                    <a:pt x="914" y="131"/>
                  </a:cubicBezTo>
                  <a:cubicBezTo>
                    <a:pt x="908" y="127"/>
                    <a:pt x="897" y="126"/>
                    <a:pt x="894" y="119"/>
                  </a:cubicBezTo>
                  <a:cubicBezTo>
                    <a:pt x="908" y="124"/>
                    <a:pt x="935" y="135"/>
                    <a:pt x="948" y="122"/>
                  </a:cubicBezTo>
                  <a:cubicBezTo>
                    <a:pt x="937" y="105"/>
                    <a:pt x="911" y="105"/>
                    <a:pt x="888" y="100"/>
                  </a:cubicBezTo>
                  <a:cubicBezTo>
                    <a:pt x="888" y="98"/>
                    <a:pt x="889" y="98"/>
                    <a:pt x="889" y="96"/>
                  </a:cubicBezTo>
                  <a:cubicBezTo>
                    <a:pt x="886" y="97"/>
                    <a:pt x="885" y="94"/>
                    <a:pt x="882" y="95"/>
                  </a:cubicBezTo>
                  <a:cubicBezTo>
                    <a:pt x="882" y="98"/>
                    <a:pt x="874" y="99"/>
                    <a:pt x="872" y="97"/>
                  </a:cubicBezTo>
                  <a:cubicBezTo>
                    <a:pt x="873" y="95"/>
                    <a:pt x="876" y="96"/>
                    <a:pt x="877" y="93"/>
                  </a:cubicBezTo>
                  <a:cubicBezTo>
                    <a:pt x="874" y="91"/>
                    <a:pt x="870" y="90"/>
                    <a:pt x="866" y="89"/>
                  </a:cubicBezTo>
                  <a:cubicBezTo>
                    <a:pt x="864" y="89"/>
                    <a:pt x="865" y="93"/>
                    <a:pt x="862" y="93"/>
                  </a:cubicBezTo>
                  <a:cubicBezTo>
                    <a:pt x="864" y="90"/>
                    <a:pt x="862" y="88"/>
                    <a:pt x="858" y="87"/>
                  </a:cubicBezTo>
                  <a:cubicBezTo>
                    <a:pt x="855" y="88"/>
                    <a:pt x="858" y="94"/>
                    <a:pt x="854" y="93"/>
                  </a:cubicBezTo>
                  <a:cubicBezTo>
                    <a:pt x="852" y="93"/>
                    <a:pt x="853" y="90"/>
                    <a:pt x="852" y="90"/>
                  </a:cubicBezTo>
                  <a:cubicBezTo>
                    <a:pt x="851" y="92"/>
                    <a:pt x="848" y="96"/>
                    <a:pt x="847" y="94"/>
                  </a:cubicBezTo>
                  <a:cubicBezTo>
                    <a:pt x="847" y="91"/>
                    <a:pt x="851" y="91"/>
                    <a:pt x="851" y="87"/>
                  </a:cubicBezTo>
                  <a:cubicBezTo>
                    <a:pt x="844" y="88"/>
                    <a:pt x="840" y="91"/>
                    <a:pt x="836" y="94"/>
                  </a:cubicBezTo>
                  <a:cubicBezTo>
                    <a:pt x="828" y="94"/>
                    <a:pt x="826" y="96"/>
                    <a:pt x="821" y="100"/>
                  </a:cubicBezTo>
                  <a:cubicBezTo>
                    <a:pt x="820" y="100"/>
                    <a:pt x="820" y="98"/>
                    <a:pt x="820" y="97"/>
                  </a:cubicBezTo>
                  <a:cubicBezTo>
                    <a:pt x="816" y="96"/>
                    <a:pt x="816" y="100"/>
                    <a:pt x="813" y="101"/>
                  </a:cubicBezTo>
                  <a:cubicBezTo>
                    <a:pt x="814" y="98"/>
                    <a:pt x="816" y="97"/>
                    <a:pt x="812" y="95"/>
                  </a:cubicBezTo>
                  <a:cubicBezTo>
                    <a:pt x="808" y="104"/>
                    <a:pt x="800" y="109"/>
                    <a:pt x="790" y="111"/>
                  </a:cubicBezTo>
                  <a:cubicBezTo>
                    <a:pt x="789" y="114"/>
                    <a:pt x="793" y="115"/>
                    <a:pt x="790" y="115"/>
                  </a:cubicBezTo>
                  <a:cubicBezTo>
                    <a:pt x="779" y="120"/>
                    <a:pt x="771" y="128"/>
                    <a:pt x="766" y="139"/>
                  </a:cubicBezTo>
                  <a:cubicBezTo>
                    <a:pt x="759" y="142"/>
                    <a:pt x="752" y="144"/>
                    <a:pt x="747" y="150"/>
                  </a:cubicBezTo>
                  <a:cubicBezTo>
                    <a:pt x="735" y="145"/>
                    <a:pt x="734" y="160"/>
                    <a:pt x="722" y="159"/>
                  </a:cubicBezTo>
                  <a:cubicBezTo>
                    <a:pt x="721" y="162"/>
                    <a:pt x="726" y="162"/>
                    <a:pt x="723" y="163"/>
                  </a:cubicBezTo>
                  <a:cubicBezTo>
                    <a:pt x="715" y="161"/>
                    <a:pt x="709" y="166"/>
                    <a:pt x="708" y="174"/>
                  </a:cubicBezTo>
                  <a:cubicBezTo>
                    <a:pt x="708" y="176"/>
                    <a:pt x="713" y="173"/>
                    <a:pt x="714" y="176"/>
                  </a:cubicBezTo>
                  <a:cubicBezTo>
                    <a:pt x="705" y="176"/>
                    <a:pt x="705" y="176"/>
                    <a:pt x="705" y="176"/>
                  </a:cubicBezTo>
                  <a:cubicBezTo>
                    <a:pt x="707" y="179"/>
                    <a:pt x="704" y="183"/>
                    <a:pt x="706" y="186"/>
                  </a:cubicBezTo>
                  <a:cubicBezTo>
                    <a:pt x="704" y="189"/>
                    <a:pt x="700" y="189"/>
                    <a:pt x="699" y="193"/>
                  </a:cubicBezTo>
                  <a:cubicBezTo>
                    <a:pt x="702" y="193"/>
                    <a:pt x="705" y="193"/>
                    <a:pt x="705" y="196"/>
                  </a:cubicBezTo>
                  <a:cubicBezTo>
                    <a:pt x="705" y="199"/>
                    <a:pt x="698" y="196"/>
                    <a:pt x="698" y="200"/>
                  </a:cubicBezTo>
                  <a:cubicBezTo>
                    <a:pt x="707" y="222"/>
                    <a:pt x="728" y="200"/>
                    <a:pt x="741" y="196"/>
                  </a:cubicBezTo>
                  <a:cubicBezTo>
                    <a:pt x="749" y="204"/>
                    <a:pt x="742" y="220"/>
                    <a:pt x="752" y="229"/>
                  </a:cubicBezTo>
                  <a:cubicBezTo>
                    <a:pt x="747" y="233"/>
                    <a:pt x="752" y="236"/>
                    <a:pt x="751" y="243"/>
                  </a:cubicBezTo>
                  <a:cubicBezTo>
                    <a:pt x="754" y="244"/>
                    <a:pt x="759" y="244"/>
                    <a:pt x="763" y="244"/>
                  </a:cubicBezTo>
                  <a:cubicBezTo>
                    <a:pt x="765" y="235"/>
                    <a:pt x="771" y="232"/>
                    <a:pt x="781" y="235"/>
                  </a:cubicBezTo>
                  <a:cubicBezTo>
                    <a:pt x="785" y="227"/>
                    <a:pt x="791" y="216"/>
                    <a:pt x="790" y="206"/>
                  </a:cubicBezTo>
                  <a:cubicBezTo>
                    <a:pt x="799" y="203"/>
                    <a:pt x="805" y="201"/>
                    <a:pt x="810" y="192"/>
                  </a:cubicBezTo>
                  <a:cubicBezTo>
                    <a:pt x="807" y="187"/>
                    <a:pt x="804" y="183"/>
                    <a:pt x="797" y="182"/>
                  </a:cubicBezTo>
                  <a:cubicBezTo>
                    <a:pt x="794" y="175"/>
                    <a:pt x="798" y="173"/>
                    <a:pt x="800" y="170"/>
                  </a:cubicBezTo>
                  <a:cubicBezTo>
                    <a:pt x="802" y="166"/>
                    <a:pt x="800" y="162"/>
                    <a:pt x="803" y="159"/>
                  </a:cubicBezTo>
                  <a:cubicBezTo>
                    <a:pt x="807" y="155"/>
                    <a:pt x="816" y="157"/>
                    <a:pt x="822" y="153"/>
                  </a:cubicBezTo>
                  <a:cubicBezTo>
                    <a:pt x="828" y="148"/>
                    <a:pt x="827" y="141"/>
                    <a:pt x="830" y="133"/>
                  </a:cubicBezTo>
                  <a:cubicBezTo>
                    <a:pt x="838" y="131"/>
                    <a:pt x="850" y="130"/>
                    <a:pt x="852" y="138"/>
                  </a:cubicBezTo>
                  <a:cubicBezTo>
                    <a:pt x="844" y="146"/>
                    <a:pt x="835" y="152"/>
                    <a:pt x="827" y="158"/>
                  </a:cubicBezTo>
                  <a:cubicBezTo>
                    <a:pt x="825" y="167"/>
                    <a:pt x="830" y="173"/>
                    <a:pt x="828" y="182"/>
                  </a:cubicBezTo>
                  <a:cubicBezTo>
                    <a:pt x="841" y="199"/>
                    <a:pt x="865" y="184"/>
                    <a:pt x="883" y="183"/>
                  </a:cubicBezTo>
                  <a:cubicBezTo>
                    <a:pt x="886" y="185"/>
                    <a:pt x="888" y="187"/>
                    <a:pt x="891" y="189"/>
                  </a:cubicBezTo>
                  <a:cubicBezTo>
                    <a:pt x="889" y="192"/>
                    <a:pt x="883" y="192"/>
                    <a:pt x="882" y="196"/>
                  </a:cubicBezTo>
                  <a:cubicBezTo>
                    <a:pt x="869" y="188"/>
                    <a:pt x="830" y="199"/>
                    <a:pt x="854" y="209"/>
                  </a:cubicBezTo>
                  <a:cubicBezTo>
                    <a:pt x="852" y="215"/>
                    <a:pt x="855" y="217"/>
                    <a:pt x="855" y="224"/>
                  </a:cubicBezTo>
                  <a:cubicBezTo>
                    <a:pt x="844" y="226"/>
                    <a:pt x="846" y="216"/>
                    <a:pt x="840" y="215"/>
                  </a:cubicBezTo>
                  <a:cubicBezTo>
                    <a:pt x="827" y="212"/>
                    <a:pt x="823" y="237"/>
                    <a:pt x="829" y="248"/>
                  </a:cubicBezTo>
                  <a:cubicBezTo>
                    <a:pt x="826" y="251"/>
                    <a:pt x="821" y="247"/>
                    <a:pt x="816" y="250"/>
                  </a:cubicBezTo>
                  <a:cubicBezTo>
                    <a:pt x="814" y="251"/>
                    <a:pt x="818" y="256"/>
                    <a:pt x="814" y="256"/>
                  </a:cubicBezTo>
                  <a:cubicBezTo>
                    <a:pt x="807" y="258"/>
                    <a:pt x="806" y="253"/>
                    <a:pt x="802" y="251"/>
                  </a:cubicBezTo>
                  <a:cubicBezTo>
                    <a:pt x="785" y="249"/>
                    <a:pt x="782" y="260"/>
                    <a:pt x="766" y="259"/>
                  </a:cubicBezTo>
                  <a:cubicBezTo>
                    <a:pt x="765" y="261"/>
                    <a:pt x="762" y="262"/>
                    <a:pt x="761" y="265"/>
                  </a:cubicBezTo>
                  <a:cubicBezTo>
                    <a:pt x="754" y="254"/>
                    <a:pt x="741" y="255"/>
                    <a:pt x="729" y="260"/>
                  </a:cubicBezTo>
                  <a:cubicBezTo>
                    <a:pt x="728" y="257"/>
                    <a:pt x="733" y="255"/>
                    <a:pt x="730" y="253"/>
                  </a:cubicBezTo>
                  <a:cubicBezTo>
                    <a:pt x="710" y="255"/>
                    <a:pt x="726" y="232"/>
                    <a:pt x="734" y="228"/>
                  </a:cubicBezTo>
                  <a:cubicBezTo>
                    <a:pt x="734" y="226"/>
                    <a:pt x="728" y="229"/>
                    <a:pt x="730" y="226"/>
                  </a:cubicBezTo>
                  <a:cubicBezTo>
                    <a:pt x="731" y="221"/>
                    <a:pt x="736" y="220"/>
                    <a:pt x="734" y="215"/>
                  </a:cubicBezTo>
                  <a:cubicBezTo>
                    <a:pt x="726" y="214"/>
                    <a:pt x="726" y="222"/>
                    <a:pt x="720" y="223"/>
                  </a:cubicBezTo>
                  <a:cubicBezTo>
                    <a:pt x="721" y="221"/>
                    <a:pt x="720" y="219"/>
                    <a:pt x="718" y="219"/>
                  </a:cubicBezTo>
                  <a:cubicBezTo>
                    <a:pt x="717" y="220"/>
                    <a:pt x="715" y="222"/>
                    <a:pt x="714" y="223"/>
                  </a:cubicBezTo>
                  <a:cubicBezTo>
                    <a:pt x="713" y="226"/>
                    <a:pt x="717" y="224"/>
                    <a:pt x="715" y="227"/>
                  </a:cubicBezTo>
                  <a:cubicBezTo>
                    <a:pt x="712" y="226"/>
                    <a:pt x="709" y="229"/>
                    <a:pt x="708" y="231"/>
                  </a:cubicBezTo>
                  <a:cubicBezTo>
                    <a:pt x="708" y="231"/>
                    <a:pt x="708" y="247"/>
                    <a:pt x="708" y="247"/>
                  </a:cubicBezTo>
                  <a:cubicBezTo>
                    <a:pt x="708" y="250"/>
                    <a:pt x="711" y="251"/>
                    <a:pt x="711" y="253"/>
                  </a:cubicBezTo>
                  <a:cubicBezTo>
                    <a:pt x="710" y="260"/>
                    <a:pt x="706" y="261"/>
                    <a:pt x="701" y="266"/>
                  </a:cubicBezTo>
                  <a:cubicBezTo>
                    <a:pt x="699" y="264"/>
                    <a:pt x="697" y="261"/>
                    <a:pt x="692" y="262"/>
                  </a:cubicBezTo>
                  <a:cubicBezTo>
                    <a:pt x="690" y="263"/>
                    <a:pt x="691" y="267"/>
                    <a:pt x="689" y="267"/>
                  </a:cubicBezTo>
                  <a:cubicBezTo>
                    <a:pt x="658" y="260"/>
                    <a:pt x="655" y="300"/>
                    <a:pt x="622" y="295"/>
                  </a:cubicBezTo>
                  <a:cubicBezTo>
                    <a:pt x="624" y="289"/>
                    <a:pt x="622" y="290"/>
                    <a:pt x="619" y="287"/>
                  </a:cubicBezTo>
                  <a:cubicBezTo>
                    <a:pt x="624" y="281"/>
                    <a:pt x="635" y="282"/>
                    <a:pt x="635" y="272"/>
                  </a:cubicBezTo>
                  <a:cubicBezTo>
                    <a:pt x="632" y="268"/>
                    <a:pt x="626" y="267"/>
                    <a:pt x="621" y="270"/>
                  </a:cubicBezTo>
                  <a:cubicBezTo>
                    <a:pt x="626" y="261"/>
                    <a:pt x="625" y="249"/>
                    <a:pt x="618" y="242"/>
                  </a:cubicBezTo>
                  <a:cubicBezTo>
                    <a:pt x="620" y="240"/>
                    <a:pt x="621" y="236"/>
                    <a:pt x="622" y="234"/>
                  </a:cubicBezTo>
                  <a:cubicBezTo>
                    <a:pt x="621" y="231"/>
                    <a:pt x="619" y="228"/>
                    <a:pt x="616" y="227"/>
                  </a:cubicBezTo>
                  <a:cubicBezTo>
                    <a:pt x="622" y="221"/>
                    <a:pt x="630" y="217"/>
                    <a:pt x="634" y="209"/>
                  </a:cubicBezTo>
                  <a:cubicBezTo>
                    <a:pt x="629" y="208"/>
                    <a:pt x="623" y="208"/>
                    <a:pt x="618" y="206"/>
                  </a:cubicBezTo>
                  <a:cubicBezTo>
                    <a:pt x="622" y="203"/>
                    <a:pt x="629" y="203"/>
                    <a:pt x="629" y="197"/>
                  </a:cubicBezTo>
                  <a:cubicBezTo>
                    <a:pt x="623" y="197"/>
                    <a:pt x="620" y="198"/>
                    <a:pt x="615" y="197"/>
                  </a:cubicBezTo>
                  <a:cubicBezTo>
                    <a:pt x="610" y="200"/>
                    <a:pt x="608" y="205"/>
                    <a:pt x="602" y="206"/>
                  </a:cubicBezTo>
                  <a:cubicBezTo>
                    <a:pt x="604" y="217"/>
                    <a:pt x="593" y="215"/>
                    <a:pt x="591" y="222"/>
                  </a:cubicBezTo>
                  <a:cubicBezTo>
                    <a:pt x="592" y="225"/>
                    <a:pt x="595" y="217"/>
                    <a:pt x="596" y="221"/>
                  </a:cubicBezTo>
                  <a:cubicBezTo>
                    <a:pt x="592" y="222"/>
                    <a:pt x="592" y="228"/>
                    <a:pt x="589" y="230"/>
                  </a:cubicBezTo>
                  <a:cubicBezTo>
                    <a:pt x="589" y="227"/>
                    <a:pt x="587" y="226"/>
                    <a:pt x="583" y="228"/>
                  </a:cubicBezTo>
                  <a:cubicBezTo>
                    <a:pt x="586" y="231"/>
                    <a:pt x="586" y="232"/>
                    <a:pt x="586" y="235"/>
                  </a:cubicBezTo>
                  <a:cubicBezTo>
                    <a:pt x="588" y="233"/>
                    <a:pt x="590" y="232"/>
                    <a:pt x="593" y="234"/>
                  </a:cubicBezTo>
                  <a:cubicBezTo>
                    <a:pt x="591" y="237"/>
                    <a:pt x="587" y="237"/>
                    <a:pt x="587" y="242"/>
                  </a:cubicBezTo>
                  <a:cubicBezTo>
                    <a:pt x="590" y="244"/>
                    <a:pt x="600" y="240"/>
                    <a:pt x="602" y="241"/>
                  </a:cubicBezTo>
                  <a:cubicBezTo>
                    <a:pt x="601" y="243"/>
                    <a:pt x="597" y="243"/>
                    <a:pt x="597" y="248"/>
                  </a:cubicBezTo>
                  <a:cubicBezTo>
                    <a:pt x="597" y="250"/>
                    <a:pt x="601" y="249"/>
                    <a:pt x="601" y="252"/>
                  </a:cubicBezTo>
                  <a:cubicBezTo>
                    <a:pt x="598" y="255"/>
                    <a:pt x="597" y="260"/>
                    <a:pt x="593" y="262"/>
                  </a:cubicBezTo>
                  <a:cubicBezTo>
                    <a:pt x="589" y="260"/>
                    <a:pt x="585" y="259"/>
                    <a:pt x="580" y="259"/>
                  </a:cubicBezTo>
                  <a:cubicBezTo>
                    <a:pt x="580" y="262"/>
                    <a:pt x="578" y="263"/>
                    <a:pt x="576" y="266"/>
                  </a:cubicBezTo>
                  <a:cubicBezTo>
                    <a:pt x="578" y="266"/>
                    <a:pt x="580" y="266"/>
                    <a:pt x="581" y="268"/>
                  </a:cubicBezTo>
                  <a:cubicBezTo>
                    <a:pt x="579" y="276"/>
                    <a:pt x="565" y="272"/>
                    <a:pt x="565" y="282"/>
                  </a:cubicBezTo>
                  <a:cubicBezTo>
                    <a:pt x="572" y="279"/>
                    <a:pt x="575" y="286"/>
                    <a:pt x="581" y="287"/>
                  </a:cubicBezTo>
                  <a:cubicBezTo>
                    <a:pt x="565" y="287"/>
                    <a:pt x="557" y="295"/>
                    <a:pt x="547" y="303"/>
                  </a:cubicBezTo>
                  <a:cubicBezTo>
                    <a:pt x="554" y="307"/>
                    <a:pt x="560" y="294"/>
                    <a:pt x="567" y="302"/>
                  </a:cubicBezTo>
                  <a:cubicBezTo>
                    <a:pt x="571" y="301"/>
                    <a:pt x="573" y="297"/>
                    <a:pt x="577" y="296"/>
                  </a:cubicBezTo>
                  <a:cubicBezTo>
                    <a:pt x="580" y="295"/>
                    <a:pt x="578" y="299"/>
                    <a:pt x="581" y="299"/>
                  </a:cubicBezTo>
                  <a:cubicBezTo>
                    <a:pt x="594" y="297"/>
                    <a:pt x="607" y="300"/>
                    <a:pt x="621" y="295"/>
                  </a:cubicBezTo>
                  <a:cubicBezTo>
                    <a:pt x="626" y="312"/>
                    <a:pt x="603" y="306"/>
                    <a:pt x="599" y="317"/>
                  </a:cubicBezTo>
                  <a:cubicBezTo>
                    <a:pt x="595" y="317"/>
                    <a:pt x="591" y="317"/>
                    <a:pt x="589" y="316"/>
                  </a:cubicBezTo>
                  <a:cubicBezTo>
                    <a:pt x="589" y="312"/>
                    <a:pt x="588" y="309"/>
                    <a:pt x="583" y="310"/>
                  </a:cubicBezTo>
                  <a:cubicBezTo>
                    <a:pt x="588" y="324"/>
                    <a:pt x="570" y="328"/>
                    <a:pt x="562" y="320"/>
                  </a:cubicBezTo>
                  <a:cubicBezTo>
                    <a:pt x="558" y="323"/>
                    <a:pt x="549" y="320"/>
                    <a:pt x="546" y="323"/>
                  </a:cubicBezTo>
                  <a:cubicBezTo>
                    <a:pt x="549" y="328"/>
                    <a:pt x="541" y="328"/>
                    <a:pt x="542" y="332"/>
                  </a:cubicBezTo>
                  <a:cubicBezTo>
                    <a:pt x="549" y="336"/>
                    <a:pt x="557" y="338"/>
                    <a:pt x="562" y="345"/>
                  </a:cubicBezTo>
                  <a:cubicBezTo>
                    <a:pt x="559" y="351"/>
                    <a:pt x="563" y="357"/>
                    <a:pt x="567" y="361"/>
                  </a:cubicBezTo>
                  <a:cubicBezTo>
                    <a:pt x="564" y="378"/>
                    <a:pt x="554" y="391"/>
                    <a:pt x="545" y="403"/>
                  </a:cubicBezTo>
                  <a:cubicBezTo>
                    <a:pt x="534" y="401"/>
                    <a:pt x="525" y="401"/>
                    <a:pt x="516" y="400"/>
                  </a:cubicBezTo>
                  <a:cubicBezTo>
                    <a:pt x="510" y="400"/>
                    <a:pt x="509" y="396"/>
                    <a:pt x="504" y="395"/>
                  </a:cubicBezTo>
                  <a:cubicBezTo>
                    <a:pt x="493" y="391"/>
                    <a:pt x="483" y="396"/>
                    <a:pt x="479" y="389"/>
                  </a:cubicBezTo>
                  <a:cubicBezTo>
                    <a:pt x="474" y="395"/>
                    <a:pt x="462" y="393"/>
                    <a:pt x="457" y="398"/>
                  </a:cubicBezTo>
                  <a:cubicBezTo>
                    <a:pt x="460" y="407"/>
                    <a:pt x="456" y="410"/>
                    <a:pt x="454" y="414"/>
                  </a:cubicBezTo>
                  <a:cubicBezTo>
                    <a:pt x="451" y="422"/>
                    <a:pt x="449" y="431"/>
                    <a:pt x="441" y="441"/>
                  </a:cubicBezTo>
                  <a:cubicBezTo>
                    <a:pt x="435" y="448"/>
                    <a:pt x="425" y="458"/>
                    <a:pt x="425" y="465"/>
                  </a:cubicBezTo>
                  <a:cubicBezTo>
                    <a:pt x="424" y="467"/>
                    <a:pt x="427" y="471"/>
                    <a:pt x="427" y="472"/>
                  </a:cubicBezTo>
                  <a:cubicBezTo>
                    <a:pt x="428" y="481"/>
                    <a:pt x="421" y="484"/>
                    <a:pt x="418" y="493"/>
                  </a:cubicBezTo>
                  <a:cubicBezTo>
                    <a:pt x="421" y="496"/>
                    <a:pt x="427" y="495"/>
                    <a:pt x="429" y="498"/>
                  </a:cubicBezTo>
                  <a:cubicBezTo>
                    <a:pt x="433" y="497"/>
                    <a:pt x="436" y="495"/>
                    <a:pt x="441" y="495"/>
                  </a:cubicBezTo>
                  <a:cubicBezTo>
                    <a:pt x="446" y="500"/>
                    <a:pt x="447" y="504"/>
                    <a:pt x="446" y="514"/>
                  </a:cubicBezTo>
                  <a:cubicBezTo>
                    <a:pt x="451" y="521"/>
                    <a:pt x="455" y="514"/>
                    <a:pt x="462" y="512"/>
                  </a:cubicBezTo>
                  <a:cubicBezTo>
                    <a:pt x="476" y="506"/>
                    <a:pt x="489" y="512"/>
                    <a:pt x="501" y="513"/>
                  </a:cubicBezTo>
                  <a:cubicBezTo>
                    <a:pt x="508" y="507"/>
                    <a:pt x="510" y="498"/>
                    <a:pt x="523" y="499"/>
                  </a:cubicBezTo>
                  <a:cubicBezTo>
                    <a:pt x="527" y="491"/>
                    <a:pt x="532" y="485"/>
                    <a:pt x="542" y="483"/>
                  </a:cubicBezTo>
                  <a:cubicBezTo>
                    <a:pt x="543" y="476"/>
                    <a:pt x="538" y="477"/>
                    <a:pt x="538" y="471"/>
                  </a:cubicBezTo>
                  <a:cubicBezTo>
                    <a:pt x="543" y="459"/>
                    <a:pt x="557" y="456"/>
                    <a:pt x="564" y="445"/>
                  </a:cubicBezTo>
                  <a:cubicBezTo>
                    <a:pt x="578" y="441"/>
                    <a:pt x="602" y="440"/>
                    <a:pt x="596" y="421"/>
                  </a:cubicBezTo>
                  <a:cubicBezTo>
                    <a:pt x="602" y="415"/>
                    <a:pt x="607" y="408"/>
                    <a:pt x="615" y="408"/>
                  </a:cubicBezTo>
                  <a:cubicBezTo>
                    <a:pt x="616" y="408"/>
                    <a:pt x="618" y="410"/>
                    <a:pt x="621" y="411"/>
                  </a:cubicBezTo>
                  <a:cubicBezTo>
                    <a:pt x="632" y="413"/>
                    <a:pt x="631" y="419"/>
                    <a:pt x="644" y="418"/>
                  </a:cubicBezTo>
                  <a:cubicBezTo>
                    <a:pt x="645" y="409"/>
                    <a:pt x="656" y="410"/>
                    <a:pt x="664" y="407"/>
                  </a:cubicBezTo>
                  <a:cubicBezTo>
                    <a:pt x="670" y="404"/>
                    <a:pt x="672" y="399"/>
                    <a:pt x="676" y="398"/>
                  </a:cubicBezTo>
                  <a:cubicBezTo>
                    <a:pt x="687" y="398"/>
                    <a:pt x="695" y="409"/>
                    <a:pt x="692" y="422"/>
                  </a:cubicBezTo>
                  <a:cubicBezTo>
                    <a:pt x="703" y="432"/>
                    <a:pt x="715" y="440"/>
                    <a:pt x="723" y="453"/>
                  </a:cubicBezTo>
                  <a:cubicBezTo>
                    <a:pt x="731" y="453"/>
                    <a:pt x="731" y="453"/>
                    <a:pt x="731" y="453"/>
                  </a:cubicBezTo>
                  <a:cubicBezTo>
                    <a:pt x="732" y="462"/>
                    <a:pt x="745" y="458"/>
                    <a:pt x="749" y="464"/>
                  </a:cubicBezTo>
                  <a:cubicBezTo>
                    <a:pt x="748" y="468"/>
                    <a:pt x="750" y="469"/>
                    <a:pt x="751" y="472"/>
                  </a:cubicBezTo>
                  <a:cubicBezTo>
                    <a:pt x="753" y="473"/>
                    <a:pt x="757" y="473"/>
                    <a:pt x="759" y="475"/>
                  </a:cubicBezTo>
                  <a:cubicBezTo>
                    <a:pt x="760" y="481"/>
                    <a:pt x="762" y="487"/>
                    <a:pt x="764" y="491"/>
                  </a:cubicBezTo>
                  <a:cubicBezTo>
                    <a:pt x="760" y="496"/>
                    <a:pt x="760" y="503"/>
                    <a:pt x="753" y="505"/>
                  </a:cubicBezTo>
                  <a:cubicBezTo>
                    <a:pt x="751" y="505"/>
                    <a:pt x="747" y="504"/>
                    <a:pt x="743" y="504"/>
                  </a:cubicBezTo>
                  <a:cubicBezTo>
                    <a:pt x="733" y="505"/>
                    <a:pt x="728" y="509"/>
                    <a:pt x="722" y="503"/>
                  </a:cubicBezTo>
                  <a:cubicBezTo>
                    <a:pt x="718" y="506"/>
                    <a:pt x="716" y="504"/>
                    <a:pt x="710" y="504"/>
                  </a:cubicBezTo>
                  <a:cubicBezTo>
                    <a:pt x="709" y="507"/>
                    <a:pt x="707" y="508"/>
                    <a:pt x="709" y="512"/>
                  </a:cubicBezTo>
                  <a:cubicBezTo>
                    <a:pt x="717" y="512"/>
                    <a:pt x="720" y="521"/>
                    <a:pt x="727" y="524"/>
                  </a:cubicBezTo>
                  <a:cubicBezTo>
                    <a:pt x="729" y="525"/>
                    <a:pt x="732" y="523"/>
                    <a:pt x="734" y="524"/>
                  </a:cubicBezTo>
                  <a:cubicBezTo>
                    <a:pt x="738" y="526"/>
                    <a:pt x="742" y="535"/>
                    <a:pt x="748" y="530"/>
                  </a:cubicBezTo>
                  <a:cubicBezTo>
                    <a:pt x="750" y="523"/>
                    <a:pt x="746" y="512"/>
                    <a:pt x="754" y="510"/>
                  </a:cubicBezTo>
                  <a:cubicBezTo>
                    <a:pt x="768" y="513"/>
                    <a:pt x="768" y="494"/>
                    <a:pt x="780" y="492"/>
                  </a:cubicBezTo>
                  <a:cubicBezTo>
                    <a:pt x="781" y="483"/>
                    <a:pt x="773" y="483"/>
                    <a:pt x="771" y="477"/>
                  </a:cubicBezTo>
                  <a:cubicBezTo>
                    <a:pt x="774" y="474"/>
                    <a:pt x="774" y="468"/>
                    <a:pt x="779" y="467"/>
                  </a:cubicBezTo>
                  <a:cubicBezTo>
                    <a:pt x="788" y="467"/>
                    <a:pt x="791" y="482"/>
                    <a:pt x="800" y="475"/>
                  </a:cubicBezTo>
                  <a:cubicBezTo>
                    <a:pt x="796" y="458"/>
                    <a:pt x="776" y="458"/>
                    <a:pt x="764" y="449"/>
                  </a:cubicBezTo>
                  <a:cubicBezTo>
                    <a:pt x="766" y="447"/>
                    <a:pt x="768" y="446"/>
                    <a:pt x="767" y="442"/>
                  </a:cubicBezTo>
                  <a:cubicBezTo>
                    <a:pt x="757" y="440"/>
                    <a:pt x="749" y="439"/>
                    <a:pt x="743" y="433"/>
                  </a:cubicBezTo>
                  <a:cubicBezTo>
                    <a:pt x="739" y="428"/>
                    <a:pt x="739" y="420"/>
                    <a:pt x="736" y="414"/>
                  </a:cubicBezTo>
                  <a:cubicBezTo>
                    <a:pt x="731" y="406"/>
                    <a:pt x="720" y="405"/>
                    <a:pt x="720" y="395"/>
                  </a:cubicBezTo>
                  <a:cubicBezTo>
                    <a:pt x="724" y="394"/>
                    <a:pt x="725" y="389"/>
                    <a:pt x="722" y="386"/>
                  </a:cubicBezTo>
                  <a:cubicBezTo>
                    <a:pt x="726" y="383"/>
                    <a:pt x="734" y="378"/>
                    <a:pt x="740" y="381"/>
                  </a:cubicBezTo>
                  <a:cubicBezTo>
                    <a:pt x="740" y="386"/>
                    <a:pt x="736" y="388"/>
                    <a:pt x="738" y="394"/>
                  </a:cubicBezTo>
                  <a:cubicBezTo>
                    <a:pt x="744" y="394"/>
                    <a:pt x="742" y="388"/>
                    <a:pt x="748" y="390"/>
                  </a:cubicBezTo>
                  <a:cubicBezTo>
                    <a:pt x="751" y="402"/>
                    <a:pt x="761" y="406"/>
                    <a:pt x="765" y="417"/>
                  </a:cubicBezTo>
                  <a:cubicBezTo>
                    <a:pt x="770" y="416"/>
                    <a:pt x="773" y="418"/>
                    <a:pt x="777" y="418"/>
                  </a:cubicBezTo>
                  <a:cubicBezTo>
                    <a:pt x="778" y="420"/>
                    <a:pt x="778" y="423"/>
                    <a:pt x="780" y="424"/>
                  </a:cubicBezTo>
                  <a:cubicBezTo>
                    <a:pt x="795" y="428"/>
                    <a:pt x="801" y="441"/>
                    <a:pt x="814" y="446"/>
                  </a:cubicBezTo>
                  <a:cubicBezTo>
                    <a:pt x="813" y="455"/>
                    <a:pt x="811" y="463"/>
                    <a:pt x="809" y="469"/>
                  </a:cubicBezTo>
                  <a:cubicBezTo>
                    <a:pt x="811" y="473"/>
                    <a:pt x="818" y="473"/>
                    <a:pt x="817" y="481"/>
                  </a:cubicBezTo>
                  <a:cubicBezTo>
                    <a:pt x="827" y="485"/>
                    <a:pt x="831" y="496"/>
                    <a:pt x="838" y="503"/>
                  </a:cubicBezTo>
                  <a:cubicBezTo>
                    <a:pt x="841" y="504"/>
                    <a:pt x="847" y="501"/>
                    <a:pt x="847" y="505"/>
                  </a:cubicBezTo>
                  <a:cubicBezTo>
                    <a:pt x="845" y="507"/>
                    <a:pt x="840" y="506"/>
                    <a:pt x="839" y="510"/>
                  </a:cubicBezTo>
                  <a:cubicBezTo>
                    <a:pt x="843" y="516"/>
                    <a:pt x="846" y="518"/>
                    <a:pt x="844" y="529"/>
                  </a:cubicBezTo>
                  <a:cubicBezTo>
                    <a:pt x="848" y="531"/>
                    <a:pt x="851" y="529"/>
                    <a:pt x="856" y="529"/>
                  </a:cubicBezTo>
                  <a:cubicBezTo>
                    <a:pt x="856" y="531"/>
                    <a:pt x="857" y="532"/>
                    <a:pt x="858" y="535"/>
                  </a:cubicBezTo>
                  <a:cubicBezTo>
                    <a:pt x="863" y="530"/>
                    <a:pt x="865" y="538"/>
                    <a:pt x="870" y="536"/>
                  </a:cubicBezTo>
                  <a:cubicBezTo>
                    <a:pt x="870" y="528"/>
                    <a:pt x="864" y="521"/>
                    <a:pt x="864" y="516"/>
                  </a:cubicBezTo>
                  <a:cubicBezTo>
                    <a:pt x="869" y="516"/>
                    <a:pt x="868" y="521"/>
                    <a:pt x="874" y="519"/>
                  </a:cubicBezTo>
                  <a:cubicBezTo>
                    <a:pt x="873" y="511"/>
                    <a:pt x="857" y="510"/>
                    <a:pt x="852" y="503"/>
                  </a:cubicBezTo>
                  <a:cubicBezTo>
                    <a:pt x="863" y="501"/>
                    <a:pt x="870" y="511"/>
                    <a:pt x="881" y="513"/>
                  </a:cubicBezTo>
                  <a:cubicBezTo>
                    <a:pt x="883" y="510"/>
                    <a:pt x="881" y="506"/>
                    <a:pt x="880" y="504"/>
                  </a:cubicBezTo>
                  <a:cubicBezTo>
                    <a:pt x="883" y="503"/>
                    <a:pt x="886" y="502"/>
                    <a:pt x="885" y="496"/>
                  </a:cubicBezTo>
                  <a:cubicBezTo>
                    <a:pt x="881" y="496"/>
                    <a:pt x="876" y="496"/>
                    <a:pt x="873" y="493"/>
                  </a:cubicBezTo>
                  <a:cubicBezTo>
                    <a:pt x="867" y="489"/>
                    <a:pt x="860" y="474"/>
                    <a:pt x="858" y="467"/>
                  </a:cubicBezTo>
                  <a:cubicBezTo>
                    <a:pt x="864" y="469"/>
                    <a:pt x="866" y="474"/>
                    <a:pt x="872" y="476"/>
                  </a:cubicBezTo>
                  <a:cubicBezTo>
                    <a:pt x="878" y="473"/>
                    <a:pt x="872" y="463"/>
                    <a:pt x="880" y="461"/>
                  </a:cubicBezTo>
                  <a:cubicBezTo>
                    <a:pt x="884" y="461"/>
                    <a:pt x="884" y="464"/>
                    <a:pt x="887" y="465"/>
                  </a:cubicBezTo>
                  <a:cubicBezTo>
                    <a:pt x="891" y="463"/>
                    <a:pt x="891" y="459"/>
                    <a:pt x="895" y="459"/>
                  </a:cubicBezTo>
                  <a:cubicBezTo>
                    <a:pt x="900" y="461"/>
                    <a:pt x="908" y="461"/>
                    <a:pt x="908" y="467"/>
                  </a:cubicBezTo>
                  <a:cubicBezTo>
                    <a:pt x="906" y="469"/>
                    <a:pt x="900" y="468"/>
                    <a:pt x="902" y="473"/>
                  </a:cubicBezTo>
                  <a:cubicBezTo>
                    <a:pt x="906" y="477"/>
                    <a:pt x="907" y="470"/>
                    <a:pt x="911" y="470"/>
                  </a:cubicBezTo>
                  <a:cubicBezTo>
                    <a:pt x="910" y="479"/>
                    <a:pt x="910" y="484"/>
                    <a:pt x="906" y="490"/>
                  </a:cubicBezTo>
                  <a:cubicBezTo>
                    <a:pt x="910" y="490"/>
                    <a:pt x="912" y="492"/>
                    <a:pt x="916" y="492"/>
                  </a:cubicBezTo>
                  <a:cubicBezTo>
                    <a:pt x="920" y="487"/>
                    <a:pt x="914" y="487"/>
                    <a:pt x="912" y="484"/>
                  </a:cubicBezTo>
                  <a:cubicBezTo>
                    <a:pt x="922" y="483"/>
                    <a:pt x="922" y="498"/>
                    <a:pt x="923" y="502"/>
                  </a:cubicBezTo>
                  <a:cubicBezTo>
                    <a:pt x="919" y="497"/>
                    <a:pt x="915" y="497"/>
                    <a:pt x="907" y="498"/>
                  </a:cubicBezTo>
                  <a:cubicBezTo>
                    <a:pt x="907" y="504"/>
                    <a:pt x="907" y="504"/>
                    <a:pt x="907" y="504"/>
                  </a:cubicBezTo>
                  <a:cubicBezTo>
                    <a:pt x="918" y="505"/>
                    <a:pt x="933" y="506"/>
                    <a:pt x="930" y="519"/>
                  </a:cubicBezTo>
                  <a:cubicBezTo>
                    <a:pt x="936" y="523"/>
                    <a:pt x="943" y="525"/>
                    <a:pt x="946" y="531"/>
                  </a:cubicBezTo>
                  <a:cubicBezTo>
                    <a:pt x="957" y="529"/>
                    <a:pt x="965" y="543"/>
                    <a:pt x="980" y="537"/>
                  </a:cubicBezTo>
                  <a:cubicBezTo>
                    <a:pt x="978" y="524"/>
                    <a:pt x="995" y="524"/>
                    <a:pt x="1003" y="530"/>
                  </a:cubicBezTo>
                  <a:cubicBezTo>
                    <a:pt x="1006" y="532"/>
                    <a:pt x="1006" y="537"/>
                    <a:pt x="1010" y="539"/>
                  </a:cubicBezTo>
                  <a:cubicBezTo>
                    <a:pt x="1030" y="545"/>
                    <a:pt x="1038" y="516"/>
                    <a:pt x="1055" y="528"/>
                  </a:cubicBezTo>
                  <a:cubicBezTo>
                    <a:pt x="1059" y="527"/>
                    <a:pt x="1058" y="522"/>
                    <a:pt x="1063" y="522"/>
                  </a:cubicBezTo>
                  <a:cubicBezTo>
                    <a:pt x="1064" y="533"/>
                    <a:pt x="1056" y="553"/>
                    <a:pt x="1068" y="561"/>
                  </a:cubicBezTo>
                  <a:cubicBezTo>
                    <a:pt x="1054" y="576"/>
                    <a:pt x="1068" y="603"/>
                    <a:pt x="1059" y="616"/>
                  </a:cubicBezTo>
                  <a:cubicBezTo>
                    <a:pt x="1054" y="616"/>
                    <a:pt x="1054" y="616"/>
                    <a:pt x="1054" y="616"/>
                  </a:cubicBezTo>
                  <a:cubicBezTo>
                    <a:pt x="1052" y="630"/>
                    <a:pt x="1039" y="623"/>
                    <a:pt x="1027" y="625"/>
                  </a:cubicBezTo>
                  <a:cubicBezTo>
                    <a:pt x="1022" y="616"/>
                    <a:pt x="1015" y="621"/>
                    <a:pt x="1005" y="622"/>
                  </a:cubicBezTo>
                  <a:cubicBezTo>
                    <a:pt x="1002" y="622"/>
                    <a:pt x="1000" y="621"/>
                    <a:pt x="999" y="621"/>
                  </a:cubicBezTo>
                  <a:cubicBezTo>
                    <a:pt x="990" y="623"/>
                    <a:pt x="983" y="633"/>
                    <a:pt x="977" y="634"/>
                  </a:cubicBezTo>
                  <a:cubicBezTo>
                    <a:pt x="970" y="628"/>
                    <a:pt x="960" y="632"/>
                    <a:pt x="952" y="630"/>
                  </a:cubicBezTo>
                  <a:cubicBezTo>
                    <a:pt x="949" y="629"/>
                    <a:pt x="947" y="626"/>
                    <a:pt x="944" y="625"/>
                  </a:cubicBezTo>
                  <a:cubicBezTo>
                    <a:pt x="942" y="624"/>
                    <a:pt x="938" y="626"/>
                    <a:pt x="934" y="625"/>
                  </a:cubicBezTo>
                  <a:cubicBezTo>
                    <a:pt x="925" y="624"/>
                    <a:pt x="920" y="619"/>
                    <a:pt x="913" y="624"/>
                  </a:cubicBezTo>
                  <a:cubicBezTo>
                    <a:pt x="911" y="622"/>
                    <a:pt x="908" y="621"/>
                    <a:pt x="908" y="616"/>
                  </a:cubicBezTo>
                  <a:cubicBezTo>
                    <a:pt x="895" y="618"/>
                    <a:pt x="893" y="610"/>
                    <a:pt x="879" y="612"/>
                  </a:cubicBezTo>
                  <a:cubicBezTo>
                    <a:pt x="875" y="611"/>
                    <a:pt x="874" y="606"/>
                    <a:pt x="872" y="603"/>
                  </a:cubicBezTo>
                  <a:cubicBezTo>
                    <a:pt x="866" y="605"/>
                    <a:pt x="862" y="600"/>
                    <a:pt x="857" y="600"/>
                  </a:cubicBezTo>
                  <a:cubicBezTo>
                    <a:pt x="850" y="599"/>
                    <a:pt x="847" y="602"/>
                    <a:pt x="843" y="603"/>
                  </a:cubicBezTo>
                  <a:cubicBezTo>
                    <a:pt x="839" y="604"/>
                    <a:pt x="834" y="602"/>
                    <a:pt x="834" y="603"/>
                  </a:cubicBezTo>
                  <a:cubicBezTo>
                    <a:pt x="831" y="604"/>
                    <a:pt x="822" y="612"/>
                    <a:pt x="821" y="615"/>
                  </a:cubicBezTo>
                  <a:cubicBezTo>
                    <a:pt x="819" y="622"/>
                    <a:pt x="827" y="628"/>
                    <a:pt x="826" y="635"/>
                  </a:cubicBezTo>
                  <a:cubicBezTo>
                    <a:pt x="825" y="641"/>
                    <a:pt x="818" y="646"/>
                    <a:pt x="813" y="647"/>
                  </a:cubicBezTo>
                  <a:cubicBezTo>
                    <a:pt x="803" y="649"/>
                    <a:pt x="802" y="644"/>
                    <a:pt x="797" y="640"/>
                  </a:cubicBezTo>
                  <a:cubicBezTo>
                    <a:pt x="792" y="636"/>
                    <a:pt x="782" y="631"/>
                    <a:pt x="778" y="630"/>
                  </a:cubicBezTo>
                  <a:cubicBezTo>
                    <a:pt x="768" y="628"/>
                    <a:pt x="760" y="632"/>
                    <a:pt x="754" y="628"/>
                  </a:cubicBezTo>
                  <a:cubicBezTo>
                    <a:pt x="748" y="624"/>
                    <a:pt x="751" y="613"/>
                    <a:pt x="744" y="608"/>
                  </a:cubicBezTo>
                  <a:cubicBezTo>
                    <a:pt x="743" y="606"/>
                    <a:pt x="738" y="606"/>
                    <a:pt x="735" y="605"/>
                  </a:cubicBezTo>
                  <a:cubicBezTo>
                    <a:pt x="731" y="603"/>
                    <a:pt x="729" y="600"/>
                    <a:pt x="727" y="599"/>
                  </a:cubicBezTo>
                  <a:cubicBezTo>
                    <a:pt x="718" y="596"/>
                    <a:pt x="709" y="601"/>
                    <a:pt x="701" y="599"/>
                  </a:cubicBezTo>
                  <a:cubicBezTo>
                    <a:pt x="693" y="597"/>
                    <a:pt x="691" y="590"/>
                    <a:pt x="683" y="588"/>
                  </a:cubicBezTo>
                  <a:cubicBezTo>
                    <a:pt x="682" y="586"/>
                    <a:pt x="681" y="584"/>
                    <a:pt x="680" y="582"/>
                  </a:cubicBezTo>
                  <a:cubicBezTo>
                    <a:pt x="672" y="582"/>
                    <a:pt x="667" y="579"/>
                    <a:pt x="666" y="573"/>
                  </a:cubicBezTo>
                  <a:cubicBezTo>
                    <a:pt x="673" y="563"/>
                    <a:pt x="687" y="562"/>
                    <a:pt x="685" y="550"/>
                  </a:cubicBezTo>
                  <a:cubicBezTo>
                    <a:pt x="684" y="546"/>
                    <a:pt x="677" y="544"/>
                    <a:pt x="677" y="539"/>
                  </a:cubicBezTo>
                  <a:cubicBezTo>
                    <a:pt x="676" y="531"/>
                    <a:pt x="690" y="530"/>
                    <a:pt x="687" y="521"/>
                  </a:cubicBezTo>
                  <a:cubicBezTo>
                    <a:pt x="680" y="521"/>
                    <a:pt x="678" y="529"/>
                    <a:pt x="673" y="527"/>
                  </a:cubicBezTo>
                  <a:cubicBezTo>
                    <a:pt x="672" y="522"/>
                    <a:pt x="677" y="521"/>
                    <a:pt x="674" y="516"/>
                  </a:cubicBezTo>
                  <a:cubicBezTo>
                    <a:pt x="663" y="512"/>
                    <a:pt x="646" y="528"/>
                    <a:pt x="635" y="516"/>
                  </a:cubicBezTo>
                  <a:cubicBezTo>
                    <a:pt x="631" y="521"/>
                    <a:pt x="623" y="519"/>
                    <a:pt x="619" y="515"/>
                  </a:cubicBezTo>
                  <a:cubicBezTo>
                    <a:pt x="615" y="521"/>
                    <a:pt x="608" y="518"/>
                    <a:pt x="602" y="522"/>
                  </a:cubicBezTo>
                  <a:cubicBezTo>
                    <a:pt x="590" y="516"/>
                    <a:pt x="573" y="518"/>
                    <a:pt x="559" y="518"/>
                  </a:cubicBezTo>
                  <a:cubicBezTo>
                    <a:pt x="545" y="519"/>
                    <a:pt x="529" y="519"/>
                    <a:pt x="523" y="529"/>
                  </a:cubicBezTo>
                  <a:cubicBezTo>
                    <a:pt x="505" y="526"/>
                    <a:pt x="499" y="548"/>
                    <a:pt x="484" y="534"/>
                  </a:cubicBezTo>
                  <a:cubicBezTo>
                    <a:pt x="475" y="537"/>
                    <a:pt x="470" y="529"/>
                    <a:pt x="462" y="534"/>
                  </a:cubicBezTo>
                  <a:cubicBezTo>
                    <a:pt x="457" y="531"/>
                    <a:pt x="455" y="526"/>
                    <a:pt x="452" y="520"/>
                  </a:cubicBezTo>
                  <a:cubicBezTo>
                    <a:pt x="446" y="520"/>
                    <a:pt x="446" y="520"/>
                    <a:pt x="446" y="520"/>
                  </a:cubicBezTo>
                  <a:cubicBezTo>
                    <a:pt x="436" y="536"/>
                    <a:pt x="428" y="552"/>
                    <a:pt x="406" y="555"/>
                  </a:cubicBezTo>
                  <a:cubicBezTo>
                    <a:pt x="394" y="554"/>
                    <a:pt x="392" y="564"/>
                    <a:pt x="383" y="567"/>
                  </a:cubicBezTo>
                  <a:cubicBezTo>
                    <a:pt x="382" y="577"/>
                    <a:pt x="373" y="580"/>
                    <a:pt x="369" y="587"/>
                  </a:cubicBezTo>
                  <a:cubicBezTo>
                    <a:pt x="370" y="593"/>
                    <a:pt x="367" y="596"/>
                    <a:pt x="365" y="598"/>
                  </a:cubicBezTo>
                  <a:cubicBezTo>
                    <a:pt x="367" y="603"/>
                    <a:pt x="365" y="608"/>
                    <a:pt x="363" y="611"/>
                  </a:cubicBezTo>
                  <a:cubicBezTo>
                    <a:pt x="353" y="614"/>
                    <a:pt x="353" y="626"/>
                    <a:pt x="340" y="626"/>
                  </a:cubicBezTo>
                  <a:cubicBezTo>
                    <a:pt x="336" y="635"/>
                    <a:pt x="323" y="638"/>
                    <a:pt x="311" y="636"/>
                  </a:cubicBezTo>
                  <a:cubicBezTo>
                    <a:pt x="303" y="642"/>
                    <a:pt x="302" y="655"/>
                    <a:pt x="292" y="659"/>
                  </a:cubicBezTo>
                  <a:cubicBezTo>
                    <a:pt x="287" y="658"/>
                    <a:pt x="286" y="658"/>
                    <a:pt x="282" y="659"/>
                  </a:cubicBezTo>
                  <a:cubicBezTo>
                    <a:pt x="282" y="667"/>
                    <a:pt x="277" y="670"/>
                    <a:pt x="273" y="674"/>
                  </a:cubicBezTo>
                  <a:cubicBezTo>
                    <a:pt x="273" y="684"/>
                    <a:pt x="273" y="684"/>
                    <a:pt x="273" y="684"/>
                  </a:cubicBezTo>
                  <a:cubicBezTo>
                    <a:pt x="267" y="688"/>
                    <a:pt x="263" y="695"/>
                    <a:pt x="255" y="696"/>
                  </a:cubicBezTo>
                  <a:cubicBezTo>
                    <a:pt x="252" y="705"/>
                    <a:pt x="246" y="711"/>
                    <a:pt x="242" y="719"/>
                  </a:cubicBezTo>
                  <a:cubicBezTo>
                    <a:pt x="233" y="723"/>
                    <a:pt x="230" y="729"/>
                    <a:pt x="230" y="738"/>
                  </a:cubicBezTo>
                  <a:cubicBezTo>
                    <a:pt x="229" y="745"/>
                    <a:pt x="233" y="751"/>
                    <a:pt x="234" y="755"/>
                  </a:cubicBezTo>
                  <a:cubicBezTo>
                    <a:pt x="234" y="761"/>
                    <a:pt x="229" y="767"/>
                    <a:pt x="228" y="773"/>
                  </a:cubicBezTo>
                  <a:cubicBezTo>
                    <a:pt x="227" y="779"/>
                    <a:pt x="230" y="785"/>
                    <a:pt x="230" y="791"/>
                  </a:cubicBezTo>
                  <a:cubicBezTo>
                    <a:pt x="228" y="807"/>
                    <a:pt x="214" y="817"/>
                    <a:pt x="215" y="834"/>
                  </a:cubicBezTo>
                  <a:cubicBezTo>
                    <a:pt x="213" y="838"/>
                    <a:pt x="204" y="841"/>
                    <a:pt x="203" y="848"/>
                  </a:cubicBezTo>
                  <a:cubicBezTo>
                    <a:pt x="202" y="853"/>
                    <a:pt x="209" y="862"/>
                    <a:pt x="208" y="872"/>
                  </a:cubicBezTo>
                  <a:cubicBezTo>
                    <a:pt x="207" y="878"/>
                    <a:pt x="202" y="883"/>
                    <a:pt x="203" y="887"/>
                  </a:cubicBezTo>
                  <a:cubicBezTo>
                    <a:pt x="203" y="892"/>
                    <a:pt x="208" y="895"/>
                    <a:pt x="210" y="897"/>
                  </a:cubicBezTo>
                  <a:cubicBezTo>
                    <a:pt x="209" y="899"/>
                    <a:pt x="209" y="901"/>
                    <a:pt x="210" y="903"/>
                  </a:cubicBezTo>
                  <a:cubicBezTo>
                    <a:pt x="212" y="905"/>
                    <a:pt x="215" y="902"/>
                    <a:pt x="217" y="905"/>
                  </a:cubicBezTo>
                  <a:cubicBezTo>
                    <a:pt x="217" y="917"/>
                    <a:pt x="222" y="924"/>
                    <a:pt x="228" y="929"/>
                  </a:cubicBezTo>
                  <a:cubicBezTo>
                    <a:pt x="228" y="943"/>
                    <a:pt x="249" y="953"/>
                    <a:pt x="242" y="971"/>
                  </a:cubicBezTo>
                  <a:cubicBezTo>
                    <a:pt x="246" y="980"/>
                    <a:pt x="248" y="990"/>
                    <a:pt x="253" y="997"/>
                  </a:cubicBezTo>
                  <a:cubicBezTo>
                    <a:pt x="255" y="999"/>
                    <a:pt x="258" y="999"/>
                    <a:pt x="259" y="1000"/>
                  </a:cubicBezTo>
                  <a:cubicBezTo>
                    <a:pt x="265" y="1005"/>
                    <a:pt x="269" y="1015"/>
                    <a:pt x="276" y="1021"/>
                  </a:cubicBezTo>
                  <a:cubicBezTo>
                    <a:pt x="279" y="1024"/>
                    <a:pt x="281" y="1024"/>
                    <a:pt x="283" y="1027"/>
                  </a:cubicBezTo>
                  <a:cubicBezTo>
                    <a:pt x="287" y="1032"/>
                    <a:pt x="289" y="1039"/>
                    <a:pt x="293" y="1044"/>
                  </a:cubicBezTo>
                  <a:cubicBezTo>
                    <a:pt x="297" y="1048"/>
                    <a:pt x="304" y="1051"/>
                    <a:pt x="308" y="1055"/>
                  </a:cubicBezTo>
                  <a:cubicBezTo>
                    <a:pt x="312" y="1058"/>
                    <a:pt x="314" y="1062"/>
                    <a:pt x="317" y="1065"/>
                  </a:cubicBezTo>
                  <a:cubicBezTo>
                    <a:pt x="325" y="1070"/>
                    <a:pt x="331" y="1063"/>
                    <a:pt x="343" y="1062"/>
                  </a:cubicBezTo>
                  <a:cubicBezTo>
                    <a:pt x="350" y="1061"/>
                    <a:pt x="357" y="1063"/>
                    <a:pt x="363" y="1064"/>
                  </a:cubicBezTo>
                  <a:cubicBezTo>
                    <a:pt x="374" y="1064"/>
                    <a:pt x="378" y="1062"/>
                    <a:pt x="384" y="1068"/>
                  </a:cubicBezTo>
                  <a:cubicBezTo>
                    <a:pt x="387" y="1069"/>
                    <a:pt x="389" y="1068"/>
                    <a:pt x="391" y="1067"/>
                  </a:cubicBezTo>
                  <a:cubicBezTo>
                    <a:pt x="394" y="1075"/>
                    <a:pt x="405" y="1075"/>
                    <a:pt x="409" y="1082"/>
                  </a:cubicBezTo>
                  <a:cubicBezTo>
                    <a:pt x="425" y="1078"/>
                    <a:pt x="440" y="1078"/>
                    <a:pt x="452" y="1070"/>
                  </a:cubicBezTo>
                  <a:cubicBezTo>
                    <a:pt x="460" y="1078"/>
                    <a:pt x="467" y="1068"/>
                    <a:pt x="474" y="1067"/>
                  </a:cubicBezTo>
                  <a:cubicBezTo>
                    <a:pt x="477" y="1067"/>
                    <a:pt x="481" y="1070"/>
                    <a:pt x="486" y="1069"/>
                  </a:cubicBezTo>
                  <a:cubicBezTo>
                    <a:pt x="489" y="1069"/>
                    <a:pt x="491" y="1067"/>
                    <a:pt x="493" y="1067"/>
                  </a:cubicBezTo>
                  <a:cubicBezTo>
                    <a:pt x="496" y="1068"/>
                    <a:pt x="498" y="1071"/>
                    <a:pt x="501" y="1071"/>
                  </a:cubicBezTo>
                  <a:cubicBezTo>
                    <a:pt x="504" y="1072"/>
                    <a:pt x="507" y="1070"/>
                    <a:pt x="509" y="1069"/>
                  </a:cubicBezTo>
                  <a:cubicBezTo>
                    <a:pt x="525" y="1069"/>
                    <a:pt x="539" y="1084"/>
                    <a:pt x="543" y="1095"/>
                  </a:cubicBezTo>
                  <a:cubicBezTo>
                    <a:pt x="547" y="1108"/>
                    <a:pt x="548" y="1115"/>
                    <a:pt x="568" y="1113"/>
                  </a:cubicBezTo>
                  <a:cubicBezTo>
                    <a:pt x="569" y="1112"/>
                    <a:pt x="568" y="1109"/>
                    <a:pt x="571" y="1110"/>
                  </a:cubicBezTo>
                  <a:cubicBezTo>
                    <a:pt x="580" y="1109"/>
                    <a:pt x="585" y="1116"/>
                    <a:pt x="592" y="1115"/>
                  </a:cubicBezTo>
                  <a:cubicBezTo>
                    <a:pt x="597" y="1115"/>
                    <a:pt x="604" y="1108"/>
                    <a:pt x="609" y="1115"/>
                  </a:cubicBezTo>
                  <a:cubicBezTo>
                    <a:pt x="610" y="1128"/>
                    <a:pt x="627" y="1131"/>
                    <a:pt x="629" y="1141"/>
                  </a:cubicBezTo>
                  <a:cubicBezTo>
                    <a:pt x="631" y="1149"/>
                    <a:pt x="623" y="1151"/>
                    <a:pt x="625" y="1162"/>
                  </a:cubicBezTo>
                  <a:cubicBezTo>
                    <a:pt x="623" y="1165"/>
                    <a:pt x="619" y="1166"/>
                    <a:pt x="617" y="1169"/>
                  </a:cubicBezTo>
                  <a:cubicBezTo>
                    <a:pt x="618" y="1175"/>
                    <a:pt x="623" y="1177"/>
                    <a:pt x="623" y="1184"/>
                  </a:cubicBezTo>
                  <a:cubicBezTo>
                    <a:pt x="622" y="1185"/>
                    <a:pt x="619" y="1184"/>
                    <a:pt x="618" y="1186"/>
                  </a:cubicBezTo>
                  <a:cubicBezTo>
                    <a:pt x="619" y="1196"/>
                    <a:pt x="616" y="1203"/>
                    <a:pt x="607" y="1203"/>
                  </a:cubicBezTo>
                  <a:cubicBezTo>
                    <a:pt x="608" y="1210"/>
                    <a:pt x="613" y="1213"/>
                    <a:pt x="618" y="1216"/>
                  </a:cubicBezTo>
                  <a:cubicBezTo>
                    <a:pt x="619" y="1219"/>
                    <a:pt x="617" y="1219"/>
                    <a:pt x="618" y="1222"/>
                  </a:cubicBezTo>
                  <a:cubicBezTo>
                    <a:pt x="622" y="1224"/>
                    <a:pt x="625" y="1227"/>
                    <a:pt x="626" y="1233"/>
                  </a:cubicBezTo>
                  <a:cubicBezTo>
                    <a:pt x="633" y="1233"/>
                    <a:pt x="632" y="1237"/>
                    <a:pt x="635" y="1240"/>
                  </a:cubicBezTo>
                  <a:cubicBezTo>
                    <a:pt x="637" y="1243"/>
                    <a:pt x="642" y="1244"/>
                    <a:pt x="643" y="1246"/>
                  </a:cubicBezTo>
                  <a:cubicBezTo>
                    <a:pt x="646" y="1249"/>
                    <a:pt x="646" y="1252"/>
                    <a:pt x="648" y="1255"/>
                  </a:cubicBezTo>
                  <a:cubicBezTo>
                    <a:pt x="653" y="1260"/>
                    <a:pt x="661" y="1262"/>
                    <a:pt x="666" y="1267"/>
                  </a:cubicBezTo>
                  <a:cubicBezTo>
                    <a:pt x="673" y="1274"/>
                    <a:pt x="674" y="1284"/>
                    <a:pt x="681" y="1291"/>
                  </a:cubicBezTo>
                  <a:cubicBezTo>
                    <a:pt x="681" y="1294"/>
                    <a:pt x="678" y="1293"/>
                    <a:pt x="679" y="1297"/>
                  </a:cubicBezTo>
                  <a:cubicBezTo>
                    <a:pt x="682" y="1301"/>
                    <a:pt x="688" y="1303"/>
                    <a:pt x="688" y="1311"/>
                  </a:cubicBezTo>
                  <a:cubicBezTo>
                    <a:pt x="693" y="1317"/>
                    <a:pt x="701" y="1320"/>
                    <a:pt x="700" y="1331"/>
                  </a:cubicBezTo>
                  <a:cubicBezTo>
                    <a:pt x="699" y="1335"/>
                    <a:pt x="695" y="1335"/>
                    <a:pt x="694" y="1339"/>
                  </a:cubicBezTo>
                  <a:cubicBezTo>
                    <a:pt x="696" y="1352"/>
                    <a:pt x="713" y="1360"/>
                    <a:pt x="712" y="1373"/>
                  </a:cubicBezTo>
                  <a:cubicBezTo>
                    <a:pt x="711" y="1378"/>
                    <a:pt x="705" y="1379"/>
                    <a:pt x="707" y="1385"/>
                  </a:cubicBezTo>
                  <a:cubicBezTo>
                    <a:pt x="697" y="1384"/>
                    <a:pt x="698" y="1394"/>
                    <a:pt x="689" y="1393"/>
                  </a:cubicBezTo>
                  <a:cubicBezTo>
                    <a:pt x="689" y="1403"/>
                    <a:pt x="684" y="1405"/>
                    <a:pt x="687" y="1415"/>
                  </a:cubicBezTo>
                  <a:cubicBezTo>
                    <a:pt x="680" y="1417"/>
                    <a:pt x="683" y="1423"/>
                    <a:pt x="677" y="1427"/>
                  </a:cubicBezTo>
                  <a:cubicBezTo>
                    <a:pt x="679" y="1436"/>
                    <a:pt x="676" y="1443"/>
                    <a:pt x="679" y="1451"/>
                  </a:cubicBezTo>
                  <a:cubicBezTo>
                    <a:pt x="683" y="1459"/>
                    <a:pt x="695" y="1464"/>
                    <a:pt x="704" y="1475"/>
                  </a:cubicBezTo>
                  <a:cubicBezTo>
                    <a:pt x="706" y="1477"/>
                    <a:pt x="706" y="1479"/>
                    <a:pt x="708" y="1481"/>
                  </a:cubicBezTo>
                  <a:cubicBezTo>
                    <a:pt x="712" y="1487"/>
                    <a:pt x="718" y="1489"/>
                    <a:pt x="721" y="1493"/>
                  </a:cubicBezTo>
                  <a:cubicBezTo>
                    <a:pt x="722" y="1494"/>
                    <a:pt x="721" y="1496"/>
                    <a:pt x="722" y="1497"/>
                  </a:cubicBezTo>
                  <a:cubicBezTo>
                    <a:pt x="726" y="1500"/>
                    <a:pt x="731" y="1499"/>
                    <a:pt x="733" y="1503"/>
                  </a:cubicBezTo>
                  <a:cubicBezTo>
                    <a:pt x="735" y="1508"/>
                    <a:pt x="733" y="1515"/>
                    <a:pt x="735" y="1521"/>
                  </a:cubicBezTo>
                  <a:cubicBezTo>
                    <a:pt x="736" y="1524"/>
                    <a:pt x="740" y="1527"/>
                    <a:pt x="741" y="1529"/>
                  </a:cubicBezTo>
                  <a:cubicBezTo>
                    <a:pt x="742" y="1530"/>
                    <a:pt x="740" y="1533"/>
                    <a:pt x="740" y="1534"/>
                  </a:cubicBezTo>
                  <a:cubicBezTo>
                    <a:pt x="741" y="1535"/>
                    <a:pt x="744" y="1541"/>
                    <a:pt x="744" y="1542"/>
                  </a:cubicBezTo>
                  <a:cubicBezTo>
                    <a:pt x="746" y="1545"/>
                    <a:pt x="751" y="1550"/>
                    <a:pt x="753" y="1552"/>
                  </a:cubicBezTo>
                  <a:cubicBezTo>
                    <a:pt x="762" y="1563"/>
                    <a:pt x="783" y="1564"/>
                    <a:pt x="783" y="1578"/>
                  </a:cubicBezTo>
                  <a:cubicBezTo>
                    <a:pt x="788" y="1583"/>
                    <a:pt x="799" y="1582"/>
                    <a:pt x="800" y="1592"/>
                  </a:cubicBezTo>
                  <a:cubicBezTo>
                    <a:pt x="800" y="1594"/>
                    <a:pt x="797" y="1594"/>
                    <a:pt x="794" y="1594"/>
                  </a:cubicBezTo>
                  <a:cubicBezTo>
                    <a:pt x="794" y="1599"/>
                    <a:pt x="800" y="1599"/>
                    <a:pt x="801" y="1604"/>
                  </a:cubicBezTo>
                  <a:cubicBezTo>
                    <a:pt x="808" y="1602"/>
                    <a:pt x="813" y="1607"/>
                    <a:pt x="820" y="1608"/>
                  </a:cubicBezTo>
                  <a:cubicBezTo>
                    <a:pt x="833" y="1609"/>
                    <a:pt x="848" y="1604"/>
                    <a:pt x="860" y="1603"/>
                  </a:cubicBezTo>
                  <a:cubicBezTo>
                    <a:pt x="881" y="1601"/>
                    <a:pt x="902" y="1604"/>
                    <a:pt x="921" y="1600"/>
                  </a:cubicBezTo>
                  <a:cubicBezTo>
                    <a:pt x="940" y="1597"/>
                    <a:pt x="954" y="1584"/>
                    <a:pt x="970" y="1580"/>
                  </a:cubicBezTo>
                  <a:cubicBezTo>
                    <a:pt x="984" y="1576"/>
                    <a:pt x="990" y="1567"/>
                    <a:pt x="1000" y="1562"/>
                  </a:cubicBezTo>
                  <a:cubicBezTo>
                    <a:pt x="1004" y="1559"/>
                    <a:pt x="1011" y="1559"/>
                    <a:pt x="1016" y="1556"/>
                  </a:cubicBezTo>
                  <a:cubicBezTo>
                    <a:pt x="1024" y="1552"/>
                    <a:pt x="1029" y="1542"/>
                    <a:pt x="1033" y="1535"/>
                  </a:cubicBezTo>
                  <a:cubicBezTo>
                    <a:pt x="1034" y="1532"/>
                    <a:pt x="1029" y="1534"/>
                    <a:pt x="1030" y="1530"/>
                  </a:cubicBezTo>
                  <a:cubicBezTo>
                    <a:pt x="1046" y="1521"/>
                    <a:pt x="1066" y="1516"/>
                    <a:pt x="1082" y="1507"/>
                  </a:cubicBezTo>
                  <a:cubicBezTo>
                    <a:pt x="1083" y="1504"/>
                    <a:pt x="1080" y="1504"/>
                    <a:pt x="1080" y="1501"/>
                  </a:cubicBezTo>
                  <a:cubicBezTo>
                    <a:pt x="1086" y="1499"/>
                    <a:pt x="1087" y="1493"/>
                    <a:pt x="1089" y="1487"/>
                  </a:cubicBezTo>
                  <a:cubicBezTo>
                    <a:pt x="1085" y="1486"/>
                    <a:pt x="1085" y="1482"/>
                    <a:pt x="1082" y="1479"/>
                  </a:cubicBezTo>
                  <a:cubicBezTo>
                    <a:pt x="1084" y="1478"/>
                    <a:pt x="1085" y="1476"/>
                    <a:pt x="1085" y="1474"/>
                  </a:cubicBezTo>
                  <a:cubicBezTo>
                    <a:pt x="1084" y="1472"/>
                    <a:pt x="1081" y="1472"/>
                    <a:pt x="1079" y="1471"/>
                  </a:cubicBezTo>
                  <a:cubicBezTo>
                    <a:pt x="1081" y="1463"/>
                    <a:pt x="1089" y="1464"/>
                    <a:pt x="1095" y="1460"/>
                  </a:cubicBezTo>
                  <a:cubicBezTo>
                    <a:pt x="1098" y="1458"/>
                    <a:pt x="1100" y="1454"/>
                    <a:pt x="1103" y="1451"/>
                  </a:cubicBezTo>
                  <a:cubicBezTo>
                    <a:pt x="1108" y="1449"/>
                    <a:pt x="1114" y="1448"/>
                    <a:pt x="1119" y="1445"/>
                  </a:cubicBezTo>
                  <a:cubicBezTo>
                    <a:pt x="1122" y="1442"/>
                    <a:pt x="1124" y="1437"/>
                    <a:pt x="1127" y="1434"/>
                  </a:cubicBezTo>
                  <a:cubicBezTo>
                    <a:pt x="1142" y="1423"/>
                    <a:pt x="1160" y="1422"/>
                    <a:pt x="1174" y="1412"/>
                  </a:cubicBezTo>
                  <a:cubicBezTo>
                    <a:pt x="1179" y="1409"/>
                    <a:pt x="1188" y="1400"/>
                    <a:pt x="1193" y="1395"/>
                  </a:cubicBezTo>
                  <a:cubicBezTo>
                    <a:pt x="1200" y="1387"/>
                    <a:pt x="1197" y="1383"/>
                    <a:pt x="1197" y="1373"/>
                  </a:cubicBezTo>
                  <a:cubicBezTo>
                    <a:pt x="1197" y="1369"/>
                    <a:pt x="1198" y="1363"/>
                    <a:pt x="1199" y="1360"/>
                  </a:cubicBezTo>
                  <a:cubicBezTo>
                    <a:pt x="1202" y="1350"/>
                    <a:pt x="1203" y="1342"/>
                    <a:pt x="1208" y="1331"/>
                  </a:cubicBezTo>
                  <a:cubicBezTo>
                    <a:pt x="1207" y="1325"/>
                    <a:pt x="1197" y="1327"/>
                    <a:pt x="1194" y="1323"/>
                  </a:cubicBezTo>
                  <a:cubicBezTo>
                    <a:pt x="1197" y="1312"/>
                    <a:pt x="1186" y="1305"/>
                    <a:pt x="1194" y="1299"/>
                  </a:cubicBezTo>
                  <a:cubicBezTo>
                    <a:pt x="1188" y="1292"/>
                    <a:pt x="1199" y="1289"/>
                    <a:pt x="1197" y="1281"/>
                  </a:cubicBezTo>
                  <a:cubicBezTo>
                    <a:pt x="1194" y="1279"/>
                    <a:pt x="1187" y="1280"/>
                    <a:pt x="1186" y="1276"/>
                  </a:cubicBezTo>
                  <a:cubicBezTo>
                    <a:pt x="1190" y="1267"/>
                    <a:pt x="1190" y="1259"/>
                    <a:pt x="1194" y="1251"/>
                  </a:cubicBezTo>
                  <a:cubicBezTo>
                    <a:pt x="1198" y="1245"/>
                    <a:pt x="1210" y="1240"/>
                    <a:pt x="1208" y="1230"/>
                  </a:cubicBezTo>
                  <a:cubicBezTo>
                    <a:pt x="1210" y="1227"/>
                    <a:pt x="1213" y="1224"/>
                    <a:pt x="1216" y="1222"/>
                  </a:cubicBezTo>
                  <a:cubicBezTo>
                    <a:pt x="1216" y="1219"/>
                    <a:pt x="1215" y="1219"/>
                    <a:pt x="1215" y="1216"/>
                  </a:cubicBezTo>
                  <a:cubicBezTo>
                    <a:pt x="1221" y="1213"/>
                    <a:pt x="1226" y="1209"/>
                    <a:pt x="1228" y="1202"/>
                  </a:cubicBezTo>
                  <a:cubicBezTo>
                    <a:pt x="1231" y="1202"/>
                    <a:pt x="1232" y="1200"/>
                    <a:pt x="1236" y="1200"/>
                  </a:cubicBezTo>
                  <a:cubicBezTo>
                    <a:pt x="1244" y="1193"/>
                    <a:pt x="1246" y="1183"/>
                    <a:pt x="1253" y="1175"/>
                  </a:cubicBezTo>
                  <a:cubicBezTo>
                    <a:pt x="1257" y="1170"/>
                    <a:pt x="1264" y="1167"/>
                    <a:pt x="1267" y="1163"/>
                  </a:cubicBezTo>
                  <a:cubicBezTo>
                    <a:pt x="1269" y="1160"/>
                    <a:pt x="1269" y="1157"/>
                    <a:pt x="1271" y="1154"/>
                  </a:cubicBezTo>
                  <a:cubicBezTo>
                    <a:pt x="1273" y="1152"/>
                    <a:pt x="1276" y="1151"/>
                    <a:pt x="1278" y="1149"/>
                  </a:cubicBezTo>
                  <a:cubicBezTo>
                    <a:pt x="1304" y="1121"/>
                    <a:pt x="1338" y="1099"/>
                    <a:pt x="1353" y="1061"/>
                  </a:cubicBezTo>
                  <a:cubicBezTo>
                    <a:pt x="1355" y="1054"/>
                    <a:pt x="1362" y="1049"/>
                    <a:pt x="1365" y="1042"/>
                  </a:cubicBezTo>
                  <a:cubicBezTo>
                    <a:pt x="1368" y="1037"/>
                    <a:pt x="1367" y="1031"/>
                    <a:pt x="1368" y="1025"/>
                  </a:cubicBezTo>
                  <a:cubicBezTo>
                    <a:pt x="1369" y="1021"/>
                    <a:pt x="1376" y="1015"/>
                    <a:pt x="1378" y="1007"/>
                  </a:cubicBezTo>
                  <a:cubicBezTo>
                    <a:pt x="1381" y="995"/>
                    <a:pt x="1382" y="986"/>
                    <a:pt x="1388" y="981"/>
                  </a:cubicBezTo>
                  <a:cubicBezTo>
                    <a:pt x="1388" y="974"/>
                    <a:pt x="1389" y="967"/>
                    <a:pt x="1387" y="961"/>
                  </a:cubicBezTo>
                  <a:cubicBezTo>
                    <a:pt x="1388" y="958"/>
                    <a:pt x="1391" y="958"/>
                    <a:pt x="1391" y="954"/>
                  </a:cubicBezTo>
                  <a:cubicBezTo>
                    <a:pt x="1390" y="946"/>
                    <a:pt x="1389" y="937"/>
                    <a:pt x="1392" y="931"/>
                  </a:cubicBezTo>
                  <a:cubicBezTo>
                    <a:pt x="1391" y="931"/>
                    <a:pt x="1390" y="930"/>
                    <a:pt x="1389" y="928"/>
                  </a:cubicBezTo>
                  <a:cubicBezTo>
                    <a:pt x="1386" y="928"/>
                    <a:pt x="1385" y="929"/>
                    <a:pt x="1382" y="929"/>
                  </a:cubicBezTo>
                  <a:cubicBezTo>
                    <a:pt x="1378" y="948"/>
                    <a:pt x="1351" y="944"/>
                    <a:pt x="1341" y="956"/>
                  </a:cubicBezTo>
                  <a:cubicBezTo>
                    <a:pt x="1338" y="957"/>
                    <a:pt x="1339" y="954"/>
                    <a:pt x="1336" y="954"/>
                  </a:cubicBezTo>
                  <a:cubicBezTo>
                    <a:pt x="1329" y="958"/>
                    <a:pt x="1326" y="965"/>
                    <a:pt x="1319" y="969"/>
                  </a:cubicBezTo>
                  <a:cubicBezTo>
                    <a:pt x="1316" y="968"/>
                    <a:pt x="1315" y="966"/>
                    <a:pt x="1311" y="967"/>
                  </a:cubicBezTo>
                  <a:cubicBezTo>
                    <a:pt x="1301" y="972"/>
                    <a:pt x="1295" y="982"/>
                    <a:pt x="1282" y="979"/>
                  </a:cubicBezTo>
                  <a:cubicBezTo>
                    <a:pt x="1273" y="977"/>
                    <a:pt x="1270" y="964"/>
                    <a:pt x="1261" y="963"/>
                  </a:cubicBezTo>
                  <a:cubicBezTo>
                    <a:pt x="1271" y="953"/>
                    <a:pt x="1263" y="938"/>
                    <a:pt x="1248" y="938"/>
                  </a:cubicBezTo>
                  <a:cubicBezTo>
                    <a:pt x="1248" y="935"/>
                    <a:pt x="1247" y="932"/>
                    <a:pt x="1245" y="929"/>
                  </a:cubicBezTo>
                  <a:cubicBezTo>
                    <a:pt x="1239" y="930"/>
                    <a:pt x="1236" y="927"/>
                    <a:pt x="1232" y="925"/>
                  </a:cubicBezTo>
                  <a:cubicBezTo>
                    <a:pt x="1230" y="922"/>
                    <a:pt x="1230" y="916"/>
                    <a:pt x="1227" y="914"/>
                  </a:cubicBezTo>
                  <a:cubicBezTo>
                    <a:pt x="1224" y="912"/>
                    <a:pt x="1222" y="913"/>
                    <a:pt x="1218" y="914"/>
                  </a:cubicBezTo>
                  <a:cubicBezTo>
                    <a:pt x="1216" y="913"/>
                    <a:pt x="1214" y="910"/>
                    <a:pt x="1211" y="909"/>
                  </a:cubicBezTo>
                  <a:cubicBezTo>
                    <a:pt x="1200" y="909"/>
                    <a:pt x="1191" y="903"/>
                    <a:pt x="1188" y="894"/>
                  </a:cubicBezTo>
                  <a:cubicBezTo>
                    <a:pt x="1186" y="888"/>
                    <a:pt x="1188" y="882"/>
                    <a:pt x="1186" y="877"/>
                  </a:cubicBezTo>
                  <a:cubicBezTo>
                    <a:pt x="1181" y="865"/>
                    <a:pt x="1173" y="858"/>
                    <a:pt x="1162" y="853"/>
                  </a:cubicBezTo>
                  <a:cubicBezTo>
                    <a:pt x="1161" y="852"/>
                    <a:pt x="1162" y="848"/>
                    <a:pt x="1159" y="849"/>
                  </a:cubicBezTo>
                  <a:cubicBezTo>
                    <a:pt x="1156" y="846"/>
                    <a:pt x="1152" y="850"/>
                    <a:pt x="1149" y="848"/>
                  </a:cubicBezTo>
                  <a:cubicBezTo>
                    <a:pt x="1149" y="833"/>
                    <a:pt x="1138" y="819"/>
                    <a:pt x="1142" y="805"/>
                  </a:cubicBezTo>
                  <a:cubicBezTo>
                    <a:pt x="1140" y="802"/>
                    <a:pt x="1136" y="801"/>
                    <a:pt x="1135" y="797"/>
                  </a:cubicBezTo>
                  <a:cubicBezTo>
                    <a:pt x="1135" y="784"/>
                    <a:pt x="1124" y="781"/>
                    <a:pt x="1114" y="778"/>
                  </a:cubicBezTo>
                  <a:cubicBezTo>
                    <a:pt x="1108" y="772"/>
                    <a:pt x="1104" y="760"/>
                    <a:pt x="1106" y="753"/>
                  </a:cubicBezTo>
                  <a:cubicBezTo>
                    <a:pt x="1094" y="749"/>
                    <a:pt x="1092" y="733"/>
                    <a:pt x="1084" y="723"/>
                  </a:cubicBezTo>
                  <a:cubicBezTo>
                    <a:pt x="1080" y="718"/>
                    <a:pt x="1074" y="715"/>
                    <a:pt x="1072" y="709"/>
                  </a:cubicBezTo>
                  <a:cubicBezTo>
                    <a:pt x="1070" y="706"/>
                    <a:pt x="1071" y="703"/>
                    <a:pt x="1070" y="700"/>
                  </a:cubicBezTo>
                  <a:cubicBezTo>
                    <a:pt x="1067" y="695"/>
                    <a:pt x="1059" y="696"/>
                    <a:pt x="1060" y="689"/>
                  </a:cubicBezTo>
                  <a:cubicBezTo>
                    <a:pt x="1064" y="692"/>
                    <a:pt x="1066" y="696"/>
                    <a:pt x="1074" y="695"/>
                  </a:cubicBezTo>
                  <a:cubicBezTo>
                    <a:pt x="1075" y="687"/>
                    <a:pt x="1067" y="675"/>
                    <a:pt x="1074" y="670"/>
                  </a:cubicBezTo>
                  <a:cubicBezTo>
                    <a:pt x="1074" y="687"/>
                    <a:pt x="1082" y="694"/>
                    <a:pt x="1096" y="697"/>
                  </a:cubicBezTo>
                  <a:cubicBezTo>
                    <a:pt x="1099" y="702"/>
                    <a:pt x="1101" y="710"/>
                    <a:pt x="1106" y="715"/>
                  </a:cubicBezTo>
                  <a:cubicBezTo>
                    <a:pt x="1111" y="721"/>
                    <a:pt x="1117" y="722"/>
                    <a:pt x="1122" y="726"/>
                  </a:cubicBezTo>
                  <a:cubicBezTo>
                    <a:pt x="1127" y="731"/>
                    <a:pt x="1127" y="739"/>
                    <a:pt x="1131" y="746"/>
                  </a:cubicBezTo>
                  <a:cubicBezTo>
                    <a:pt x="1136" y="754"/>
                    <a:pt x="1143" y="749"/>
                    <a:pt x="1150" y="751"/>
                  </a:cubicBezTo>
                  <a:cubicBezTo>
                    <a:pt x="1174" y="756"/>
                    <a:pt x="1166" y="802"/>
                    <a:pt x="1188" y="811"/>
                  </a:cubicBezTo>
                  <a:cubicBezTo>
                    <a:pt x="1191" y="811"/>
                    <a:pt x="1193" y="810"/>
                    <a:pt x="1197" y="810"/>
                  </a:cubicBezTo>
                  <a:cubicBezTo>
                    <a:pt x="1201" y="812"/>
                    <a:pt x="1206" y="818"/>
                    <a:pt x="1210" y="823"/>
                  </a:cubicBezTo>
                  <a:cubicBezTo>
                    <a:pt x="1215" y="829"/>
                    <a:pt x="1221" y="838"/>
                    <a:pt x="1228" y="847"/>
                  </a:cubicBezTo>
                  <a:cubicBezTo>
                    <a:pt x="1240" y="860"/>
                    <a:pt x="1255" y="866"/>
                    <a:pt x="1246" y="889"/>
                  </a:cubicBezTo>
                  <a:cubicBezTo>
                    <a:pt x="1256" y="893"/>
                    <a:pt x="1257" y="910"/>
                    <a:pt x="1254" y="923"/>
                  </a:cubicBezTo>
                  <a:cubicBezTo>
                    <a:pt x="1259" y="927"/>
                    <a:pt x="1264" y="932"/>
                    <a:pt x="1267" y="938"/>
                  </a:cubicBezTo>
                  <a:cubicBezTo>
                    <a:pt x="1274" y="939"/>
                    <a:pt x="1283" y="939"/>
                    <a:pt x="1289" y="935"/>
                  </a:cubicBezTo>
                  <a:cubicBezTo>
                    <a:pt x="1293" y="931"/>
                    <a:pt x="1293" y="921"/>
                    <a:pt x="1299" y="921"/>
                  </a:cubicBezTo>
                  <a:cubicBezTo>
                    <a:pt x="1311" y="920"/>
                    <a:pt x="1318" y="917"/>
                    <a:pt x="1325" y="914"/>
                  </a:cubicBezTo>
                  <a:cubicBezTo>
                    <a:pt x="1329" y="912"/>
                    <a:pt x="1333" y="912"/>
                    <a:pt x="1336" y="911"/>
                  </a:cubicBezTo>
                  <a:cubicBezTo>
                    <a:pt x="1340" y="908"/>
                    <a:pt x="1343" y="900"/>
                    <a:pt x="1348" y="895"/>
                  </a:cubicBezTo>
                  <a:cubicBezTo>
                    <a:pt x="1356" y="887"/>
                    <a:pt x="1362" y="882"/>
                    <a:pt x="1370" y="875"/>
                  </a:cubicBezTo>
                  <a:cubicBezTo>
                    <a:pt x="1377" y="868"/>
                    <a:pt x="1382" y="864"/>
                    <a:pt x="1393" y="863"/>
                  </a:cubicBezTo>
                  <a:cubicBezTo>
                    <a:pt x="1396" y="838"/>
                    <a:pt x="1419" y="832"/>
                    <a:pt x="1434" y="818"/>
                  </a:cubicBezTo>
                  <a:cubicBezTo>
                    <a:pt x="1434" y="814"/>
                    <a:pt x="1433" y="812"/>
                    <a:pt x="1433" y="808"/>
                  </a:cubicBezTo>
                  <a:cubicBezTo>
                    <a:pt x="1439" y="803"/>
                    <a:pt x="1449" y="801"/>
                    <a:pt x="1447" y="788"/>
                  </a:cubicBezTo>
                  <a:cubicBezTo>
                    <a:pt x="1455" y="782"/>
                    <a:pt x="1457" y="771"/>
                    <a:pt x="1455" y="757"/>
                  </a:cubicBezTo>
                  <a:cubicBezTo>
                    <a:pt x="1459" y="758"/>
                    <a:pt x="1461" y="756"/>
                    <a:pt x="1463" y="755"/>
                  </a:cubicBezTo>
                  <a:cubicBezTo>
                    <a:pt x="1460" y="738"/>
                    <a:pt x="1475" y="729"/>
                    <a:pt x="1466" y="712"/>
                  </a:cubicBezTo>
                  <a:cubicBezTo>
                    <a:pt x="1457" y="713"/>
                    <a:pt x="1454" y="700"/>
                    <a:pt x="1447" y="697"/>
                  </a:cubicBezTo>
                  <a:cubicBezTo>
                    <a:pt x="1437" y="692"/>
                    <a:pt x="1426" y="699"/>
                    <a:pt x="1417" y="693"/>
                  </a:cubicBezTo>
                  <a:cubicBezTo>
                    <a:pt x="1406" y="686"/>
                    <a:pt x="1409" y="668"/>
                    <a:pt x="1401" y="658"/>
                  </a:cubicBezTo>
                  <a:cubicBezTo>
                    <a:pt x="1400" y="677"/>
                    <a:pt x="1385" y="685"/>
                    <a:pt x="1387" y="706"/>
                  </a:cubicBezTo>
                  <a:cubicBezTo>
                    <a:pt x="1381" y="709"/>
                    <a:pt x="1377" y="706"/>
                    <a:pt x="1370" y="707"/>
                  </a:cubicBezTo>
                  <a:cubicBezTo>
                    <a:pt x="1365" y="709"/>
                    <a:pt x="1362" y="716"/>
                    <a:pt x="1358" y="715"/>
                  </a:cubicBezTo>
                  <a:cubicBezTo>
                    <a:pt x="1340" y="714"/>
                    <a:pt x="1363" y="674"/>
                    <a:pt x="1338" y="679"/>
                  </a:cubicBezTo>
                  <a:cubicBezTo>
                    <a:pt x="1335" y="685"/>
                    <a:pt x="1344" y="697"/>
                    <a:pt x="1338" y="703"/>
                  </a:cubicBezTo>
                  <a:cubicBezTo>
                    <a:pt x="1334" y="690"/>
                    <a:pt x="1318" y="689"/>
                    <a:pt x="1317" y="673"/>
                  </a:cubicBezTo>
                  <a:cubicBezTo>
                    <a:pt x="1310" y="669"/>
                    <a:pt x="1298" y="668"/>
                    <a:pt x="1298" y="657"/>
                  </a:cubicBezTo>
                  <a:cubicBezTo>
                    <a:pt x="1293" y="654"/>
                    <a:pt x="1290" y="651"/>
                    <a:pt x="1289" y="645"/>
                  </a:cubicBezTo>
                  <a:cubicBezTo>
                    <a:pt x="1284" y="643"/>
                    <a:pt x="1278" y="641"/>
                    <a:pt x="1277" y="635"/>
                  </a:cubicBezTo>
                  <a:cubicBezTo>
                    <a:pt x="1278" y="634"/>
                    <a:pt x="1283" y="635"/>
                    <a:pt x="1285" y="634"/>
                  </a:cubicBezTo>
                  <a:cubicBezTo>
                    <a:pt x="1285" y="627"/>
                    <a:pt x="1285" y="627"/>
                    <a:pt x="1285" y="627"/>
                  </a:cubicBezTo>
                  <a:cubicBezTo>
                    <a:pt x="1290" y="627"/>
                    <a:pt x="1290" y="627"/>
                    <a:pt x="1290" y="627"/>
                  </a:cubicBezTo>
                  <a:cubicBezTo>
                    <a:pt x="1288" y="610"/>
                    <a:pt x="1299" y="620"/>
                    <a:pt x="1306" y="626"/>
                  </a:cubicBezTo>
                  <a:cubicBezTo>
                    <a:pt x="1316" y="635"/>
                    <a:pt x="1327" y="651"/>
                    <a:pt x="1336" y="657"/>
                  </a:cubicBezTo>
                  <a:cubicBezTo>
                    <a:pt x="1352" y="644"/>
                    <a:pt x="1362" y="667"/>
                    <a:pt x="1380" y="666"/>
                  </a:cubicBezTo>
                  <a:cubicBezTo>
                    <a:pt x="1388" y="661"/>
                    <a:pt x="1393" y="652"/>
                    <a:pt x="1401" y="647"/>
                  </a:cubicBezTo>
                  <a:cubicBezTo>
                    <a:pt x="1408" y="652"/>
                    <a:pt x="1412" y="659"/>
                    <a:pt x="1416" y="666"/>
                  </a:cubicBezTo>
                  <a:cubicBezTo>
                    <a:pt x="1429" y="670"/>
                    <a:pt x="1436" y="663"/>
                    <a:pt x="1448" y="668"/>
                  </a:cubicBezTo>
                  <a:cubicBezTo>
                    <a:pt x="1451" y="668"/>
                    <a:pt x="1450" y="664"/>
                    <a:pt x="1455" y="665"/>
                  </a:cubicBezTo>
                  <a:cubicBezTo>
                    <a:pt x="1464" y="670"/>
                    <a:pt x="1468" y="663"/>
                    <a:pt x="1474" y="659"/>
                  </a:cubicBezTo>
                  <a:cubicBezTo>
                    <a:pt x="1479" y="657"/>
                    <a:pt x="1486" y="658"/>
                    <a:pt x="1486" y="652"/>
                  </a:cubicBezTo>
                  <a:cubicBezTo>
                    <a:pt x="1495" y="653"/>
                    <a:pt x="1501" y="644"/>
                    <a:pt x="1508" y="640"/>
                  </a:cubicBezTo>
                  <a:cubicBezTo>
                    <a:pt x="1514" y="642"/>
                    <a:pt x="1516" y="648"/>
                    <a:pt x="1519" y="653"/>
                  </a:cubicBezTo>
                  <a:cubicBezTo>
                    <a:pt x="1523" y="653"/>
                    <a:pt x="1526" y="651"/>
                    <a:pt x="1531" y="652"/>
                  </a:cubicBezTo>
                  <a:cubicBezTo>
                    <a:pt x="1532" y="655"/>
                    <a:pt x="1535" y="657"/>
                    <a:pt x="1536" y="659"/>
                  </a:cubicBezTo>
                  <a:cubicBezTo>
                    <a:pt x="1539" y="659"/>
                    <a:pt x="1541" y="658"/>
                    <a:pt x="1544" y="659"/>
                  </a:cubicBezTo>
                  <a:cubicBezTo>
                    <a:pt x="1545" y="662"/>
                    <a:pt x="1546" y="664"/>
                    <a:pt x="1547" y="667"/>
                  </a:cubicBezTo>
                  <a:cubicBezTo>
                    <a:pt x="1555" y="671"/>
                    <a:pt x="1559" y="664"/>
                    <a:pt x="1562" y="659"/>
                  </a:cubicBezTo>
                  <a:cubicBezTo>
                    <a:pt x="1566" y="671"/>
                    <a:pt x="1552" y="672"/>
                    <a:pt x="1553" y="682"/>
                  </a:cubicBezTo>
                  <a:cubicBezTo>
                    <a:pt x="1553" y="687"/>
                    <a:pt x="1566" y="695"/>
                    <a:pt x="1571" y="697"/>
                  </a:cubicBezTo>
                  <a:cubicBezTo>
                    <a:pt x="1592" y="705"/>
                    <a:pt x="1580" y="671"/>
                    <a:pt x="1586" y="661"/>
                  </a:cubicBezTo>
                  <a:cubicBezTo>
                    <a:pt x="1587" y="667"/>
                    <a:pt x="1585" y="672"/>
                    <a:pt x="1585" y="677"/>
                  </a:cubicBezTo>
                  <a:cubicBezTo>
                    <a:pt x="1587" y="680"/>
                    <a:pt x="1590" y="681"/>
                    <a:pt x="1592" y="683"/>
                  </a:cubicBezTo>
                  <a:cubicBezTo>
                    <a:pt x="1595" y="712"/>
                    <a:pt x="1602" y="735"/>
                    <a:pt x="1614" y="755"/>
                  </a:cubicBezTo>
                  <a:cubicBezTo>
                    <a:pt x="1614" y="758"/>
                    <a:pt x="1614" y="760"/>
                    <a:pt x="1615" y="762"/>
                  </a:cubicBezTo>
                  <a:cubicBezTo>
                    <a:pt x="1616" y="764"/>
                    <a:pt x="1619" y="763"/>
                    <a:pt x="1621" y="765"/>
                  </a:cubicBezTo>
                  <a:cubicBezTo>
                    <a:pt x="1621" y="772"/>
                    <a:pt x="1625" y="776"/>
                    <a:pt x="1629" y="779"/>
                  </a:cubicBezTo>
                  <a:cubicBezTo>
                    <a:pt x="1628" y="802"/>
                    <a:pt x="1645" y="814"/>
                    <a:pt x="1647" y="830"/>
                  </a:cubicBezTo>
                  <a:cubicBezTo>
                    <a:pt x="1648" y="844"/>
                    <a:pt x="1651" y="853"/>
                    <a:pt x="1658" y="862"/>
                  </a:cubicBezTo>
                  <a:cubicBezTo>
                    <a:pt x="1663" y="856"/>
                    <a:pt x="1660" y="849"/>
                    <a:pt x="1661" y="842"/>
                  </a:cubicBezTo>
                  <a:cubicBezTo>
                    <a:pt x="1662" y="838"/>
                    <a:pt x="1665" y="835"/>
                    <a:pt x="1666" y="831"/>
                  </a:cubicBezTo>
                  <a:cubicBezTo>
                    <a:pt x="1666" y="830"/>
                    <a:pt x="1665" y="827"/>
                    <a:pt x="1665" y="825"/>
                  </a:cubicBezTo>
                  <a:cubicBezTo>
                    <a:pt x="1665" y="820"/>
                    <a:pt x="1669" y="814"/>
                    <a:pt x="1669" y="810"/>
                  </a:cubicBezTo>
                  <a:cubicBezTo>
                    <a:pt x="1669" y="804"/>
                    <a:pt x="1665" y="794"/>
                    <a:pt x="1664" y="783"/>
                  </a:cubicBezTo>
                  <a:close/>
                  <a:moveTo>
                    <a:pt x="911" y="465"/>
                  </a:moveTo>
                  <a:cubicBezTo>
                    <a:pt x="918" y="465"/>
                    <a:pt x="918" y="465"/>
                    <a:pt x="918" y="465"/>
                  </a:cubicBezTo>
                  <a:cubicBezTo>
                    <a:pt x="918" y="468"/>
                    <a:pt x="910" y="471"/>
                    <a:pt x="911" y="465"/>
                  </a:cubicBezTo>
                  <a:close/>
                  <a:moveTo>
                    <a:pt x="923" y="465"/>
                  </a:moveTo>
                  <a:cubicBezTo>
                    <a:pt x="924" y="455"/>
                    <a:pt x="940" y="454"/>
                    <a:pt x="947" y="459"/>
                  </a:cubicBezTo>
                  <a:cubicBezTo>
                    <a:pt x="947" y="468"/>
                    <a:pt x="931" y="466"/>
                    <a:pt x="923" y="465"/>
                  </a:cubicBezTo>
                  <a:close/>
                  <a:moveTo>
                    <a:pt x="1059" y="449"/>
                  </a:moveTo>
                  <a:cubicBezTo>
                    <a:pt x="1056" y="449"/>
                    <a:pt x="1055" y="446"/>
                    <a:pt x="1052" y="444"/>
                  </a:cubicBezTo>
                  <a:cubicBezTo>
                    <a:pt x="1049" y="444"/>
                    <a:pt x="1048" y="446"/>
                    <a:pt x="1045" y="445"/>
                  </a:cubicBezTo>
                  <a:cubicBezTo>
                    <a:pt x="1041" y="445"/>
                    <a:pt x="1041" y="441"/>
                    <a:pt x="1038" y="440"/>
                  </a:cubicBezTo>
                  <a:cubicBezTo>
                    <a:pt x="1035" y="439"/>
                    <a:pt x="1033" y="441"/>
                    <a:pt x="1030" y="442"/>
                  </a:cubicBezTo>
                  <a:cubicBezTo>
                    <a:pt x="1026" y="440"/>
                    <a:pt x="1024" y="437"/>
                    <a:pt x="1021" y="435"/>
                  </a:cubicBezTo>
                  <a:cubicBezTo>
                    <a:pt x="1015" y="442"/>
                    <a:pt x="1008" y="436"/>
                    <a:pt x="1001" y="437"/>
                  </a:cubicBezTo>
                  <a:cubicBezTo>
                    <a:pt x="990" y="438"/>
                    <a:pt x="981" y="446"/>
                    <a:pt x="976" y="453"/>
                  </a:cubicBezTo>
                  <a:cubicBezTo>
                    <a:pt x="959" y="454"/>
                    <a:pt x="951" y="450"/>
                    <a:pt x="934" y="450"/>
                  </a:cubicBezTo>
                  <a:cubicBezTo>
                    <a:pt x="931" y="445"/>
                    <a:pt x="929" y="437"/>
                    <a:pt x="924" y="433"/>
                  </a:cubicBezTo>
                  <a:cubicBezTo>
                    <a:pt x="925" y="429"/>
                    <a:pt x="927" y="425"/>
                    <a:pt x="925" y="420"/>
                  </a:cubicBezTo>
                  <a:cubicBezTo>
                    <a:pt x="927" y="419"/>
                    <a:pt x="929" y="418"/>
                    <a:pt x="932" y="419"/>
                  </a:cubicBezTo>
                  <a:cubicBezTo>
                    <a:pt x="930" y="406"/>
                    <a:pt x="932" y="395"/>
                    <a:pt x="944" y="395"/>
                  </a:cubicBezTo>
                  <a:cubicBezTo>
                    <a:pt x="945" y="389"/>
                    <a:pt x="942" y="388"/>
                    <a:pt x="942" y="383"/>
                  </a:cubicBezTo>
                  <a:cubicBezTo>
                    <a:pt x="950" y="377"/>
                    <a:pt x="951" y="363"/>
                    <a:pt x="968" y="365"/>
                  </a:cubicBezTo>
                  <a:cubicBezTo>
                    <a:pt x="971" y="368"/>
                    <a:pt x="966" y="366"/>
                    <a:pt x="966" y="370"/>
                  </a:cubicBezTo>
                  <a:cubicBezTo>
                    <a:pt x="971" y="376"/>
                    <a:pt x="981" y="370"/>
                    <a:pt x="987" y="374"/>
                  </a:cubicBezTo>
                  <a:cubicBezTo>
                    <a:pt x="985" y="379"/>
                    <a:pt x="979" y="379"/>
                    <a:pt x="978" y="384"/>
                  </a:cubicBezTo>
                  <a:cubicBezTo>
                    <a:pt x="982" y="386"/>
                    <a:pt x="988" y="386"/>
                    <a:pt x="991" y="389"/>
                  </a:cubicBezTo>
                  <a:cubicBezTo>
                    <a:pt x="991" y="392"/>
                    <a:pt x="990" y="396"/>
                    <a:pt x="992" y="397"/>
                  </a:cubicBezTo>
                  <a:cubicBezTo>
                    <a:pt x="993" y="399"/>
                    <a:pt x="996" y="398"/>
                    <a:pt x="998" y="399"/>
                  </a:cubicBezTo>
                  <a:cubicBezTo>
                    <a:pt x="1001" y="393"/>
                    <a:pt x="1013" y="396"/>
                    <a:pt x="1014" y="387"/>
                  </a:cubicBezTo>
                  <a:cubicBezTo>
                    <a:pt x="1016" y="388"/>
                    <a:pt x="1019" y="389"/>
                    <a:pt x="1023" y="389"/>
                  </a:cubicBezTo>
                  <a:cubicBezTo>
                    <a:pt x="1025" y="388"/>
                    <a:pt x="1025" y="384"/>
                    <a:pt x="1027" y="382"/>
                  </a:cubicBezTo>
                  <a:cubicBezTo>
                    <a:pt x="1017" y="381"/>
                    <a:pt x="1005" y="384"/>
                    <a:pt x="999" y="373"/>
                  </a:cubicBezTo>
                  <a:cubicBezTo>
                    <a:pt x="1005" y="364"/>
                    <a:pt x="1021" y="365"/>
                    <a:pt x="1027" y="356"/>
                  </a:cubicBezTo>
                  <a:cubicBezTo>
                    <a:pt x="1035" y="358"/>
                    <a:pt x="1039" y="350"/>
                    <a:pt x="1047" y="353"/>
                  </a:cubicBezTo>
                  <a:cubicBezTo>
                    <a:pt x="1045" y="358"/>
                    <a:pt x="1040" y="360"/>
                    <a:pt x="1035" y="362"/>
                  </a:cubicBezTo>
                  <a:cubicBezTo>
                    <a:pt x="1036" y="366"/>
                    <a:pt x="1039" y="366"/>
                    <a:pt x="1042" y="368"/>
                  </a:cubicBezTo>
                  <a:cubicBezTo>
                    <a:pt x="1038" y="370"/>
                    <a:pt x="1040" y="378"/>
                    <a:pt x="1037" y="382"/>
                  </a:cubicBezTo>
                  <a:cubicBezTo>
                    <a:pt x="1033" y="383"/>
                    <a:pt x="1033" y="379"/>
                    <a:pt x="1029" y="380"/>
                  </a:cubicBezTo>
                  <a:cubicBezTo>
                    <a:pt x="1029" y="388"/>
                    <a:pt x="1037" y="388"/>
                    <a:pt x="1040" y="393"/>
                  </a:cubicBezTo>
                  <a:cubicBezTo>
                    <a:pt x="1049" y="391"/>
                    <a:pt x="1049" y="398"/>
                    <a:pt x="1058" y="396"/>
                  </a:cubicBezTo>
                  <a:cubicBezTo>
                    <a:pt x="1067" y="408"/>
                    <a:pt x="1087" y="411"/>
                    <a:pt x="1099" y="418"/>
                  </a:cubicBezTo>
                  <a:cubicBezTo>
                    <a:pt x="1105" y="421"/>
                    <a:pt x="1106" y="431"/>
                    <a:pt x="1112" y="436"/>
                  </a:cubicBezTo>
                  <a:cubicBezTo>
                    <a:pt x="1106" y="454"/>
                    <a:pt x="1075" y="450"/>
                    <a:pt x="1059" y="449"/>
                  </a:cubicBezTo>
                  <a:close/>
                  <a:moveTo>
                    <a:pt x="1104" y="91"/>
                  </a:moveTo>
                  <a:cubicBezTo>
                    <a:pt x="1108" y="89"/>
                    <a:pt x="1112" y="93"/>
                    <a:pt x="1115" y="94"/>
                  </a:cubicBezTo>
                  <a:cubicBezTo>
                    <a:pt x="1112" y="96"/>
                    <a:pt x="1108" y="92"/>
                    <a:pt x="1104" y="91"/>
                  </a:cubicBezTo>
                  <a:close/>
                  <a:moveTo>
                    <a:pt x="215" y="250"/>
                  </a:moveTo>
                  <a:cubicBezTo>
                    <a:pt x="215" y="251"/>
                    <a:pt x="214" y="252"/>
                    <a:pt x="215" y="252"/>
                  </a:cubicBezTo>
                  <a:cubicBezTo>
                    <a:pt x="217" y="250"/>
                    <a:pt x="221" y="244"/>
                    <a:pt x="217" y="245"/>
                  </a:cubicBezTo>
                  <a:cubicBezTo>
                    <a:pt x="222" y="239"/>
                    <a:pt x="233" y="233"/>
                    <a:pt x="233" y="227"/>
                  </a:cubicBezTo>
                  <a:cubicBezTo>
                    <a:pt x="238" y="227"/>
                    <a:pt x="246" y="222"/>
                    <a:pt x="248" y="214"/>
                  </a:cubicBezTo>
                  <a:cubicBezTo>
                    <a:pt x="246" y="214"/>
                    <a:pt x="243" y="217"/>
                    <a:pt x="242" y="215"/>
                  </a:cubicBezTo>
                  <a:cubicBezTo>
                    <a:pt x="248" y="212"/>
                    <a:pt x="251" y="208"/>
                    <a:pt x="258" y="206"/>
                  </a:cubicBezTo>
                  <a:cubicBezTo>
                    <a:pt x="260" y="209"/>
                    <a:pt x="257" y="213"/>
                    <a:pt x="257" y="216"/>
                  </a:cubicBezTo>
                  <a:cubicBezTo>
                    <a:pt x="262" y="217"/>
                    <a:pt x="268" y="210"/>
                    <a:pt x="274" y="208"/>
                  </a:cubicBezTo>
                  <a:cubicBezTo>
                    <a:pt x="277" y="207"/>
                    <a:pt x="283" y="209"/>
                    <a:pt x="287" y="206"/>
                  </a:cubicBezTo>
                  <a:cubicBezTo>
                    <a:pt x="288" y="206"/>
                    <a:pt x="290" y="202"/>
                    <a:pt x="292" y="201"/>
                  </a:cubicBezTo>
                  <a:cubicBezTo>
                    <a:pt x="297" y="196"/>
                    <a:pt x="310" y="191"/>
                    <a:pt x="305" y="187"/>
                  </a:cubicBezTo>
                  <a:cubicBezTo>
                    <a:pt x="309" y="187"/>
                    <a:pt x="308" y="182"/>
                    <a:pt x="311" y="180"/>
                  </a:cubicBezTo>
                  <a:cubicBezTo>
                    <a:pt x="313" y="181"/>
                    <a:pt x="313" y="182"/>
                    <a:pt x="314" y="181"/>
                  </a:cubicBezTo>
                  <a:cubicBezTo>
                    <a:pt x="323" y="157"/>
                    <a:pt x="359" y="143"/>
                    <a:pt x="376" y="124"/>
                  </a:cubicBezTo>
                  <a:cubicBezTo>
                    <a:pt x="369" y="128"/>
                    <a:pt x="360" y="131"/>
                    <a:pt x="353" y="134"/>
                  </a:cubicBezTo>
                  <a:cubicBezTo>
                    <a:pt x="361" y="124"/>
                    <a:pt x="378" y="117"/>
                    <a:pt x="387" y="108"/>
                  </a:cubicBezTo>
                  <a:cubicBezTo>
                    <a:pt x="396" y="101"/>
                    <a:pt x="401" y="100"/>
                    <a:pt x="400" y="94"/>
                  </a:cubicBezTo>
                  <a:cubicBezTo>
                    <a:pt x="322" y="137"/>
                    <a:pt x="252" y="193"/>
                    <a:pt x="200" y="258"/>
                  </a:cubicBezTo>
                  <a:cubicBezTo>
                    <a:pt x="202" y="257"/>
                    <a:pt x="206" y="253"/>
                    <a:pt x="208" y="254"/>
                  </a:cubicBezTo>
                  <a:cubicBezTo>
                    <a:pt x="203" y="260"/>
                    <a:pt x="192" y="264"/>
                    <a:pt x="192" y="271"/>
                  </a:cubicBezTo>
                  <a:cubicBezTo>
                    <a:pt x="194" y="265"/>
                    <a:pt x="199" y="268"/>
                    <a:pt x="203" y="266"/>
                  </a:cubicBezTo>
                  <a:cubicBezTo>
                    <a:pt x="210" y="262"/>
                    <a:pt x="210" y="255"/>
                    <a:pt x="215" y="250"/>
                  </a:cubicBezTo>
                  <a:close/>
                  <a:moveTo>
                    <a:pt x="63" y="1119"/>
                  </a:moveTo>
                  <a:cubicBezTo>
                    <a:pt x="63" y="1103"/>
                    <a:pt x="54" y="1079"/>
                    <a:pt x="50" y="1063"/>
                  </a:cubicBezTo>
                  <a:cubicBezTo>
                    <a:pt x="48" y="1055"/>
                    <a:pt x="40" y="1047"/>
                    <a:pt x="37" y="1040"/>
                  </a:cubicBezTo>
                  <a:cubicBezTo>
                    <a:pt x="33" y="1032"/>
                    <a:pt x="30" y="1023"/>
                    <a:pt x="27" y="1015"/>
                  </a:cubicBezTo>
                  <a:cubicBezTo>
                    <a:pt x="21" y="998"/>
                    <a:pt x="12" y="982"/>
                    <a:pt x="8" y="967"/>
                  </a:cubicBezTo>
                  <a:cubicBezTo>
                    <a:pt x="7" y="962"/>
                    <a:pt x="6" y="954"/>
                    <a:pt x="5" y="947"/>
                  </a:cubicBezTo>
                  <a:cubicBezTo>
                    <a:pt x="4" y="944"/>
                    <a:pt x="0" y="929"/>
                    <a:pt x="1" y="934"/>
                  </a:cubicBezTo>
                  <a:cubicBezTo>
                    <a:pt x="15" y="1040"/>
                    <a:pt x="48" y="1132"/>
                    <a:pt x="89" y="1208"/>
                  </a:cubicBezTo>
                  <a:cubicBezTo>
                    <a:pt x="80" y="1183"/>
                    <a:pt x="62" y="1159"/>
                    <a:pt x="61" y="1131"/>
                  </a:cubicBezTo>
                  <a:cubicBezTo>
                    <a:pt x="61" y="1127"/>
                    <a:pt x="63" y="1123"/>
                    <a:pt x="63" y="1119"/>
                  </a:cubicBezTo>
                  <a:close/>
                  <a:moveTo>
                    <a:pt x="585" y="5"/>
                  </a:moveTo>
                  <a:cubicBezTo>
                    <a:pt x="584" y="5"/>
                    <a:pt x="583" y="5"/>
                    <a:pt x="583" y="4"/>
                  </a:cubicBezTo>
                  <a:cubicBezTo>
                    <a:pt x="584" y="4"/>
                    <a:pt x="585" y="4"/>
                    <a:pt x="585" y="3"/>
                  </a:cubicBezTo>
                  <a:cubicBezTo>
                    <a:pt x="581" y="3"/>
                    <a:pt x="578" y="3"/>
                    <a:pt x="577" y="6"/>
                  </a:cubicBezTo>
                  <a:cubicBezTo>
                    <a:pt x="580" y="7"/>
                    <a:pt x="584" y="7"/>
                    <a:pt x="585" y="5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232" fontAlgn="auto">
                <a:spcBef>
                  <a:spcPts val="0"/>
                </a:spcBef>
                <a:spcAft>
                  <a:spcPts val="0"/>
                </a:spcAft>
              </a:pPr>
              <a:endParaRPr lang="de-DE" sz="1799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17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9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38113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809461" y="1033405"/>
            <a:ext cx="4050571" cy="3563185"/>
            <a:chOff x="1248207" y="1074501"/>
            <a:chExt cx="5407191" cy="4756567"/>
          </a:xfrm>
          <a:solidFill>
            <a:schemeClr val="bg1">
              <a:lumMod val="75000"/>
              <a:alpha val="40000"/>
            </a:schemeClr>
          </a:solidFill>
        </p:grpSpPr>
        <p:sp>
          <p:nvSpPr>
            <p:cNvPr id="95" name="Freeform 3"/>
            <p:cNvSpPr>
              <a:spLocks/>
            </p:cNvSpPr>
            <p:nvPr/>
          </p:nvSpPr>
          <p:spPr bwMode="invGray">
            <a:xfrm>
              <a:off x="4396680" y="5556888"/>
              <a:ext cx="297052" cy="274180"/>
            </a:xfrm>
            <a:custGeom>
              <a:avLst/>
              <a:gdLst>
                <a:gd name="T0" fmla="*/ 116 w 177"/>
                <a:gd name="T1" fmla="*/ 27 h 161"/>
                <a:gd name="T2" fmla="*/ 158 w 177"/>
                <a:gd name="T3" fmla="*/ 27 h 161"/>
                <a:gd name="T4" fmla="*/ 198 w 177"/>
                <a:gd name="T5" fmla="*/ 13 h 161"/>
                <a:gd name="T6" fmla="*/ 237 w 177"/>
                <a:gd name="T7" fmla="*/ 27 h 161"/>
                <a:gd name="T8" fmla="*/ 296 w 177"/>
                <a:gd name="T9" fmla="*/ 0 h 161"/>
                <a:gd name="T10" fmla="*/ 375 w 177"/>
                <a:gd name="T11" fmla="*/ 13 h 161"/>
                <a:gd name="T12" fmla="*/ 414 w 177"/>
                <a:gd name="T13" fmla="*/ 0 h 161"/>
                <a:gd name="T14" fmla="*/ 435 w 177"/>
                <a:gd name="T15" fmla="*/ 53 h 161"/>
                <a:gd name="T16" fmla="*/ 375 w 177"/>
                <a:gd name="T17" fmla="*/ 80 h 161"/>
                <a:gd name="T18" fmla="*/ 355 w 177"/>
                <a:gd name="T19" fmla="*/ 171 h 161"/>
                <a:gd name="T20" fmla="*/ 314 w 177"/>
                <a:gd name="T21" fmla="*/ 199 h 161"/>
                <a:gd name="T22" fmla="*/ 314 w 177"/>
                <a:gd name="T23" fmla="*/ 239 h 161"/>
                <a:gd name="T24" fmla="*/ 259 w 177"/>
                <a:gd name="T25" fmla="*/ 224 h 161"/>
                <a:gd name="T26" fmla="*/ 237 w 177"/>
                <a:gd name="T27" fmla="*/ 239 h 161"/>
                <a:gd name="T28" fmla="*/ 237 w 177"/>
                <a:gd name="T29" fmla="*/ 265 h 161"/>
                <a:gd name="T30" fmla="*/ 198 w 177"/>
                <a:gd name="T31" fmla="*/ 265 h 161"/>
                <a:gd name="T32" fmla="*/ 116 w 177"/>
                <a:gd name="T33" fmla="*/ 239 h 161"/>
                <a:gd name="T34" fmla="*/ 20 w 177"/>
                <a:gd name="T35" fmla="*/ 224 h 161"/>
                <a:gd name="T36" fmla="*/ 0 w 177"/>
                <a:gd name="T37" fmla="*/ 144 h 161"/>
                <a:gd name="T38" fmla="*/ 0 w 177"/>
                <a:gd name="T39" fmla="*/ 105 h 161"/>
                <a:gd name="T40" fmla="*/ 97 w 177"/>
                <a:gd name="T41" fmla="*/ 53 h 161"/>
                <a:gd name="T42" fmla="*/ 116 w 177"/>
                <a:gd name="T43" fmla="*/ 27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61"/>
                <a:gd name="T68" fmla="*/ 177 w 177"/>
                <a:gd name="T69" fmla="*/ 161 h 1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6" name="Freeform 4"/>
            <p:cNvSpPr>
              <a:spLocks/>
            </p:cNvSpPr>
            <p:nvPr/>
          </p:nvSpPr>
          <p:spPr bwMode="invGray">
            <a:xfrm>
              <a:off x="5469992" y="1074501"/>
              <a:ext cx="1185406" cy="1190682"/>
            </a:xfrm>
            <a:custGeom>
              <a:avLst/>
              <a:gdLst>
                <a:gd name="T0" fmla="*/ 41 w 705"/>
                <a:gd name="T1" fmla="*/ 107 h 697"/>
                <a:gd name="T2" fmla="*/ 79 w 705"/>
                <a:gd name="T3" fmla="*/ 173 h 697"/>
                <a:gd name="T4" fmla="*/ 179 w 705"/>
                <a:gd name="T5" fmla="*/ 173 h 697"/>
                <a:gd name="T6" fmla="*/ 259 w 705"/>
                <a:gd name="T7" fmla="*/ 294 h 697"/>
                <a:gd name="T8" fmla="*/ 397 w 705"/>
                <a:gd name="T9" fmla="*/ 266 h 697"/>
                <a:gd name="T10" fmla="*/ 577 w 705"/>
                <a:gd name="T11" fmla="*/ 280 h 697"/>
                <a:gd name="T12" fmla="*/ 538 w 705"/>
                <a:gd name="T13" fmla="*/ 521 h 697"/>
                <a:gd name="T14" fmla="*/ 476 w 705"/>
                <a:gd name="T15" fmla="*/ 653 h 697"/>
                <a:gd name="T16" fmla="*/ 259 w 705"/>
                <a:gd name="T17" fmla="*/ 773 h 697"/>
                <a:gd name="T18" fmla="*/ 377 w 705"/>
                <a:gd name="T19" fmla="*/ 813 h 697"/>
                <a:gd name="T20" fmla="*/ 338 w 705"/>
                <a:gd name="T21" fmla="*/ 867 h 697"/>
                <a:gd name="T22" fmla="*/ 438 w 705"/>
                <a:gd name="T23" fmla="*/ 908 h 697"/>
                <a:gd name="T24" fmla="*/ 476 w 705"/>
                <a:gd name="T25" fmla="*/ 960 h 697"/>
                <a:gd name="T26" fmla="*/ 718 w 705"/>
                <a:gd name="T27" fmla="*/ 974 h 697"/>
                <a:gd name="T28" fmla="*/ 797 w 705"/>
                <a:gd name="T29" fmla="*/ 988 h 697"/>
                <a:gd name="T30" fmla="*/ 956 w 705"/>
                <a:gd name="T31" fmla="*/ 1067 h 697"/>
                <a:gd name="T32" fmla="*/ 1056 w 705"/>
                <a:gd name="T33" fmla="*/ 1106 h 697"/>
                <a:gd name="T34" fmla="*/ 1074 w 705"/>
                <a:gd name="T35" fmla="*/ 1039 h 697"/>
                <a:gd name="T36" fmla="*/ 1194 w 705"/>
                <a:gd name="T37" fmla="*/ 1161 h 697"/>
                <a:gd name="T38" fmla="*/ 1234 w 705"/>
                <a:gd name="T39" fmla="*/ 1133 h 697"/>
                <a:gd name="T40" fmla="*/ 1373 w 705"/>
                <a:gd name="T41" fmla="*/ 1133 h 697"/>
                <a:gd name="T42" fmla="*/ 1471 w 705"/>
                <a:gd name="T43" fmla="*/ 1052 h 697"/>
                <a:gd name="T44" fmla="*/ 1493 w 705"/>
                <a:gd name="T45" fmla="*/ 881 h 697"/>
                <a:gd name="T46" fmla="*/ 1651 w 705"/>
                <a:gd name="T47" fmla="*/ 894 h 697"/>
                <a:gd name="T48" fmla="*/ 1692 w 705"/>
                <a:gd name="T49" fmla="*/ 573 h 697"/>
                <a:gd name="T50" fmla="*/ 1730 w 705"/>
                <a:gd name="T51" fmla="*/ 493 h 697"/>
                <a:gd name="T52" fmla="*/ 1752 w 705"/>
                <a:gd name="T53" fmla="*/ 429 h 697"/>
                <a:gd name="T54" fmla="*/ 1513 w 705"/>
                <a:gd name="T55" fmla="*/ 533 h 697"/>
                <a:gd name="T56" fmla="*/ 1392 w 705"/>
                <a:gd name="T57" fmla="*/ 601 h 697"/>
                <a:gd name="T58" fmla="*/ 1216 w 705"/>
                <a:gd name="T59" fmla="*/ 506 h 697"/>
                <a:gd name="T60" fmla="*/ 1096 w 705"/>
                <a:gd name="T61" fmla="*/ 466 h 697"/>
                <a:gd name="T62" fmla="*/ 935 w 705"/>
                <a:gd name="T63" fmla="*/ 429 h 697"/>
                <a:gd name="T64" fmla="*/ 895 w 705"/>
                <a:gd name="T65" fmla="*/ 401 h 697"/>
                <a:gd name="T66" fmla="*/ 836 w 705"/>
                <a:gd name="T67" fmla="*/ 414 h 697"/>
                <a:gd name="T68" fmla="*/ 656 w 705"/>
                <a:gd name="T69" fmla="*/ 214 h 697"/>
                <a:gd name="T70" fmla="*/ 619 w 705"/>
                <a:gd name="T71" fmla="*/ 146 h 697"/>
                <a:gd name="T72" fmla="*/ 360 w 705"/>
                <a:gd name="T73" fmla="*/ 41 h 697"/>
                <a:gd name="T74" fmla="*/ 41 w 705"/>
                <a:gd name="T75" fmla="*/ 27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5"/>
                <a:gd name="T115" fmla="*/ 0 h 697"/>
                <a:gd name="T116" fmla="*/ 705 w 705"/>
                <a:gd name="T117" fmla="*/ 697 h 6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7" name="Freeform 5"/>
            <p:cNvSpPr>
              <a:spLocks/>
            </p:cNvSpPr>
            <p:nvPr/>
          </p:nvSpPr>
          <p:spPr bwMode="invGray">
            <a:xfrm>
              <a:off x="5583488" y="1995624"/>
              <a:ext cx="889755" cy="685451"/>
            </a:xfrm>
            <a:custGeom>
              <a:avLst/>
              <a:gdLst>
                <a:gd name="T0" fmla="*/ 1316 w 529"/>
                <a:gd name="T1" fmla="*/ 244 h 401"/>
                <a:gd name="T2" fmla="*/ 1194 w 529"/>
                <a:gd name="T3" fmla="*/ 244 h 401"/>
                <a:gd name="T4" fmla="*/ 1137 w 529"/>
                <a:gd name="T5" fmla="*/ 202 h 401"/>
                <a:gd name="T6" fmla="*/ 1056 w 529"/>
                <a:gd name="T7" fmla="*/ 257 h 401"/>
                <a:gd name="T8" fmla="*/ 1036 w 529"/>
                <a:gd name="T9" fmla="*/ 229 h 401"/>
                <a:gd name="T10" fmla="*/ 1017 w 529"/>
                <a:gd name="T11" fmla="*/ 271 h 401"/>
                <a:gd name="T12" fmla="*/ 898 w 529"/>
                <a:gd name="T13" fmla="*/ 215 h 401"/>
                <a:gd name="T14" fmla="*/ 898 w 529"/>
                <a:gd name="T15" fmla="*/ 149 h 401"/>
                <a:gd name="T16" fmla="*/ 857 w 529"/>
                <a:gd name="T17" fmla="*/ 162 h 401"/>
                <a:gd name="T18" fmla="*/ 879 w 529"/>
                <a:gd name="T19" fmla="*/ 215 h 401"/>
                <a:gd name="T20" fmla="*/ 819 w 529"/>
                <a:gd name="T21" fmla="*/ 215 h 401"/>
                <a:gd name="T22" fmla="*/ 778 w 529"/>
                <a:gd name="T23" fmla="*/ 175 h 401"/>
                <a:gd name="T24" fmla="*/ 736 w 529"/>
                <a:gd name="T25" fmla="*/ 175 h 401"/>
                <a:gd name="T26" fmla="*/ 619 w 529"/>
                <a:gd name="T27" fmla="*/ 94 h 401"/>
                <a:gd name="T28" fmla="*/ 538 w 529"/>
                <a:gd name="T29" fmla="*/ 122 h 401"/>
                <a:gd name="T30" fmla="*/ 538 w 529"/>
                <a:gd name="T31" fmla="*/ 94 h 401"/>
                <a:gd name="T32" fmla="*/ 397 w 529"/>
                <a:gd name="T33" fmla="*/ 109 h 401"/>
                <a:gd name="T34" fmla="*/ 300 w 529"/>
                <a:gd name="T35" fmla="*/ 67 h 401"/>
                <a:gd name="T36" fmla="*/ 300 w 529"/>
                <a:gd name="T37" fmla="*/ 0 h 401"/>
                <a:gd name="T38" fmla="*/ 259 w 529"/>
                <a:gd name="T39" fmla="*/ 13 h 401"/>
                <a:gd name="T40" fmla="*/ 158 w 529"/>
                <a:gd name="T41" fmla="*/ 13 h 401"/>
                <a:gd name="T42" fmla="*/ 179 w 529"/>
                <a:gd name="T43" fmla="*/ 94 h 401"/>
                <a:gd name="T44" fmla="*/ 121 w 529"/>
                <a:gd name="T45" fmla="*/ 94 h 401"/>
                <a:gd name="T46" fmla="*/ 20 w 529"/>
                <a:gd name="T47" fmla="*/ 54 h 401"/>
                <a:gd name="T48" fmla="*/ 0 w 529"/>
                <a:gd name="T49" fmla="*/ 94 h 401"/>
                <a:gd name="T50" fmla="*/ 79 w 529"/>
                <a:gd name="T51" fmla="*/ 149 h 401"/>
                <a:gd name="T52" fmla="*/ 60 w 529"/>
                <a:gd name="T53" fmla="*/ 202 h 401"/>
                <a:gd name="T54" fmla="*/ 121 w 529"/>
                <a:gd name="T55" fmla="*/ 271 h 401"/>
                <a:gd name="T56" fmla="*/ 218 w 529"/>
                <a:gd name="T57" fmla="*/ 229 h 401"/>
                <a:gd name="T58" fmla="*/ 278 w 529"/>
                <a:gd name="T59" fmla="*/ 310 h 401"/>
                <a:gd name="T60" fmla="*/ 278 w 529"/>
                <a:gd name="T61" fmla="*/ 377 h 401"/>
                <a:gd name="T62" fmla="*/ 377 w 529"/>
                <a:gd name="T63" fmla="*/ 377 h 401"/>
                <a:gd name="T64" fmla="*/ 418 w 529"/>
                <a:gd name="T65" fmla="*/ 445 h 401"/>
                <a:gd name="T66" fmla="*/ 438 w 529"/>
                <a:gd name="T67" fmla="*/ 390 h 401"/>
                <a:gd name="T68" fmla="*/ 519 w 529"/>
                <a:gd name="T69" fmla="*/ 472 h 401"/>
                <a:gd name="T70" fmla="*/ 577 w 529"/>
                <a:gd name="T71" fmla="*/ 538 h 401"/>
                <a:gd name="T72" fmla="*/ 577 w 529"/>
                <a:gd name="T73" fmla="*/ 580 h 401"/>
                <a:gd name="T74" fmla="*/ 659 w 529"/>
                <a:gd name="T75" fmla="*/ 674 h 401"/>
                <a:gd name="T76" fmla="*/ 718 w 529"/>
                <a:gd name="T77" fmla="*/ 633 h 401"/>
                <a:gd name="T78" fmla="*/ 757 w 529"/>
                <a:gd name="T79" fmla="*/ 552 h 401"/>
                <a:gd name="T80" fmla="*/ 797 w 529"/>
                <a:gd name="T81" fmla="*/ 538 h 401"/>
                <a:gd name="T82" fmla="*/ 837 w 529"/>
                <a:gd name="T83" fmla="*/ 552 h 401"/>
                <a:gd name="T84" fmla="*/ 819 w 529"/>
                <a:gd name="T85" fmla="*/ 580 h 401"/>
                <a:gd name="T86" fmla="*/ 935 w 529"/>
                <a:gd name="T87" fmla="*/ 580 h 401"/>
                <a:gd name="T88" fmla="*/ 977 w 529"/>
                <a:gd name="T89" fmla="*/ 552 h 401"/>
                <a:gd name="T90" fmla="*/ 977 w 529"/>
                <a:gd name="T91" fmla="*/ 525 h 401"/>
                <a:gd name="T92" fmla="*/ 957 w 529"/>
                <a:gd name="T93" fmla="*/ 497 h 401"/>
                <a:gd name="T94" fmla="*/ 1078 w 529"/>
                <a:gd name="T95" fmla="*/ 458 h 401"/>
                <a:gd name="T96" fmla="*/ 1096 w 529"/>
                <a:gd name="T97" fmla="*/ 445 h 401"/>
                <a:gd name="T98" fmla="*/ 1096 w 529"/>
                <a:gd name="T99" fmla="*/ 416 h 401"/>
                <a:gd name="T100" fmla="*/ 1137 w 529"/>
                <a:gd name="T101" fmla="*/ 403 h 401"/>
                <a:gd name="T102" fmla="*/ 1137 w 529"/>
                <a:gd name="T103" fmla="*/ 323 h 401"/>
                <a:gd name="T104" fmla="*/ 1178 w 529"/>
                <a:gd name="T105" fmla="*/ 323 h 401"/>
                <a:gd name="T106" fmla="*/ 1194 w 529"/>
                <a:gd name="T107" fmla="*/ 363 h 401"/>
                <a:gd name="T108" fmla="*/ 1256 w 529"/>
                <a:gd name="T109" fmla="*/ 390 h 401"/>
                <a:gd name="T110" fmla="*/ 1277 w 529"/>
                <a:gd name="T111" fmla="*/ 377 h 401"/>
                <a:gd name="T112" fmla="*/ 1256 w 529"/>
                <a:gd name="T113" fmla="*/ 350 h 401"/>
                <a:gd name="T114" fmla="*/ 1256 w 529"/>
                <a:gd name="T115" fmla="*/ 323 h 401"/>
                <a:gd name="T116" fmla="*/ 1316 w 529"/>
                <a:gd name="T117" fmla="*/ 310 h 401"/>
                <a:gd name="T118" fmla="*/ 1316 w 529"/>
                <a:gd name="T119" fmla="*/ 244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9"/>
                <a:gd name="T181" fmla="*/ 0 h 401"/>
                <a:gd name="T182" fmla="*/ 529 w 529"/>
                <a:gd name="T183" fmla="*/ 401 h 40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gray">
            <a:xfrm>
              <a:off x="5395728" y="2376088"/>
              <a:ext cx="634739" cy="673128"/>
            </a:xfrm>
            <a:custGeom>
              <a:avLst/>
              <a:gdLst>
                <a:gd name="T0" fmla="*/ 941 w 377"/>
                <a:gd name="T1" fmla="*/ 299 h 393"/>
                <a:gd name="T2" fmla="*/ 842 w 377"/>
                <a:gd name="T3" fmla="*/ 203 h 393"/>
                <a:gd name="T4" fmla="*/ 860 w 377"/>
                <a:gd name="T5" fmla="*/ 163 h 393"/>
                <a:gd name="T6" fmla="*/ 782 w 377"/>
                <a:gd name="T7" fmla="*/ 67 h 393"/>
                <a:gd name="T8" fmla="*/ 722 w 377"/>
                <a:gd name="T9" fmla="*/ 13 h 393"/>
                <a:gd name="T10" fmla="*/ 701 w 377"/>
                <a:gd name="T11" fmla="*/ 67 h 393"/>
                <a:gd name="T12" fmla="*/ 661 w 377"/>
                <a:gd name="T13" fmla="*/ 0 h 393"/>
                <a:gd name="T14" fmla="*/ 582 w 377"/>
                <a:gd name="T15" fmla="*/ 0 h 393"/>
                <a:gd name="T16" fmla="*/ 601 w 377"/>
                <a:gd name="T17" fmla="*/ 41 h 393"/>
                <a:gd name="T18" fmla="*/ 500 w 377"/>
                <a:gd name="T19" fmla="*/ 96 h 393"/>
                <a:gd name="T20" fmla="*/ 440 w 377"/>
                <a:gd name="T21" fmla="*/ 96 h 393"/>
                <a:gd name="T22" fmla="*/ 121 w 377"/>
                <a:gd name="T23" fmla="*/ 245 h 393"/>
                <a:gd name="T24" fmla="*/ 60 w 377"/>
                <a:gd name="T25" fmla="*/ 191 h 393"/>
                <a:gd name="T26" fmla="*/ 20 w 377"/>
                <a:gd name="T27" fmla="*/ 191 h 393"/>
                <a:gd name="T28" fmla="*/ 41 w 377"/>
                <a:gd name="T29" fmla="*/ 231 h 393"/>
                <a:gd name="T30" fmla="*/ 41 w 377"/>
                <a:gd name="T31" fmla="*/ 272 h 393"/>
                <a:gd name="T32" fmla="*/ 60 w 377"/>
                <a:gd name="T33" fmla="*/ 314 h 393"/>
                <a:gd name="T34" fmla="*/ 20 w 377"/>
                <a:gd name="T35" fmla="*/ 314 h 393"/>
                <a:gd name="T36" fmla="*/ 20 w 377"/>
                <a:gd name="T37" fmla="*/ 367 h 393"/>
                <a:gd name="T38" fmla="*/ 0 w 377"/>
                <a:gd name="T39" fmla="*/ 395 h 393"/>
                <a:gd name="T40" fmla="*/ 79 w 377"/>
                <a:gd name="T41" fmla="*/ 408 h 393"/>
                <a:gd name="T42" fmla="*/ 162 w 377"/>
                <a:gd name="T43" fmla="*/ 504 h 393"/>
                <a:gd name="T44" fmla="*/ 260 w 377"/>
                <a:gd name="T45" fmla="*/ 408 h 393"/>
                <a:gd name="T46" fmla="*/ 300 w 377"/>
                <a:gd name="T47" fmla="*/ 354 h 393"/>
                <a:gd name="T48" fmla="*/ 401 w 377"/>
                <a:gd name="T49" fmla="*/ 340 h 393"/>
                <a:gd name="T50" fmla="*/ 463 w 377"/>
                <a:gd name="T51" fmla="*/ 367 h 393"/>
                <a:gd name="T52" fmla="*/ 463 w 377"/>
                <a:gd name="T53" fmla="*/ 380 h 393"/>
                <a:gd name="T54" fmla="*/ 482 w 377"/>
                <a:gd name="T55" fmla="*/ 380 h 393"/>
                <a:gd name="T56" fmla="*/ 422 w 377"/>
                <a:gd name="T57" fmla="*/ 476 h 393"/>
                <a:gd name="T58" fmla="*/ 381 w 377"/>
                <a:gd name="T59" fmla="*/ 476 h 393"/>
                <a:gd name="T60" fmla="*/ 401 w 377"/>
                <a:gd name="T61" fmla="*/ 530 h 393"/>
                <a:gd name="T62" fmla="*/ 381 w 377"/>
                <a:gd name="T63" fmla="*/ 544 h 393"/>
                <a:gd name="T64" fmla="*/ 422 w 377"/>
                <a:gd name="T65" fmla="*/ 544 h 393"/>
                <a:gd name="T66" fmla="*/ 341 w 377"/>
                <a:gd name="T67" fmla="*/ 639 h 393"/>
                <a:gd name="T68" fmla="*/ 360 w 377"/>
                <a:gd name="T69" fmla="*/ 666 h 393"/>
                <a:gd name="T70" fmla="*/ 401 w 377"/>
                <a:gd name="T71" fmla="*/ 639 h 393"/>
                <a:gd name="T72" fmla="*/ 422 w 377"/>
                <a:gd name="T73" fmla="*/ 598 h 393"/>
                <a:gd name="T74" fmla="*/ 463 w 377"/>
                <a:gd name="T75" fmla="*/ 598 h 393"/>
                <a:gd name="T76" fmla="*/ 500 w 377"/>
                <a:gd name="T77" fmla="*/ 573 h 393"/>
                <a:gd name="T78" fmla="*/ 500 w 377"/>
                <a:gd name="T79" fmla="*/ 530 h 393"/>
                <a:gd name="T80" fmla="*/ 643 w 377"/>
                <a:gd name="T81" fmla="*/ 476 h 393"/>
                <a:gd name="T82" fmla="*/ 761 w 377"/>
                <a:gd name="T83" fmla="*/ 450 h 393"/>
                <a:gd name="T84" fmla="*/ 782 w 377"/>
                <a:gd name="T85" fmla="*/ 380 h 393"/>
                <a:gd name="T86" fmla="*/ 860 w 377"/>
                <a:gd name="T87" fmla="*/ 340 h 393"/>
                <a:gd name="T88" fmla="*/ 922 w 377"/>
                <a:gd name="T89" fmla="*/ 327 h 393"/>
                <a:gd name="T90" fmla="*/ 941 w 377"/>
                <a:gd name="T91" fmla="*/ 299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7"/>
                <a:gd name="T139" fmla="*/ 0 h 393"/>
                <a:gd name="T140" fmla="*/ 377 w 377"/>
                <a:gd name="T141" fmla="*/ 393 h 3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Freeform 7"/>
            <p:cNvSpPr>
              <a:spLocks/>
            </p:cNvSpPr>
            <p:nvPr/>
          </p:nvSpPr>
          <p:spPr bwMode="gray">
            <a:xfrm>
              <a:off x="4912318" y="2528581"/>
              <a:ext cx="592703" cy="916502"/>
            </a:xfrm>
            <a:custGeom>
              <a:avLst/>
              <a:gdLst>
                <a:gd name="T0" fmla="*/ 790 w 353"/>
                <a:gd name="T1" fmla="*/ 266 h 537"/>
                <a:gd name="T2" fmla="*/ 731 w 353"/>
                <a:gd name="T3" fmla="*/ 160 h 537"/>
                <a:gd name="T4" fmla="*/ 614 w 353"/>
                <a:gd name="T5" fmla="*/ 148 h 537"/>
                <a:gd name="T6" fmla="*/ 552 w 353"/>
                <a:gd name="T7" fmla="*/ 0 h 537"/>
                <a:gd name="T8" fmla="*/ 435 w 353"/>
                <a:gd name="T9" fmla="*/ 109 h 537"/>
                <a:gd name="T10" fmla="*/ 336 w 353"/>
                <a:gd name="T11" fmla="*/ 135 h 537"/>
                <a:gd name="T12" fmla="*/ 198 w 353"/>
                <a:gd name="T13" fmla="*/ 173 h 537"/>
                <a:gd name="T14" fmla="*/ 79 w 353"/>
                <a:gd name="T15" fmla="*/ 122 h 537"/>
                <a:gd name="T16" fmla="*/ 20 w 353"/>
                <a:gd name="T17" fmla="*/ 201 h 537"/>
                <a:gd name="T18" fmla="*/ 138 w 353"/>
                <a:gd name="T19" fmla="*/ 335 h 537"/>
                <a:gd name="T20" fmla="*/ 60 w 353"/>
                <a:gd name="T21" fmla="*/ 388 h 537"/>
                <a:gd name="T22" fmla="*/ 158 w 353"/>
                <a:gd name="T23" fmla="*/ 454 h 537"/>
                <a:gd name="T24" fmla="*/ 79 w 353"/>
                <a:gd name="T25" fmla="*/ 480 h 537"/>
                <a:gd name="T26" fmla="*/ 41 w 353"/>
                <a:gd name="T27" fmla="*/ 546 h 537"/>
                <a:gd name="T28" fmla="*/ 79 w 353"/>
                <a:gd name="T29" fmla="*/ 668 h 537"/>
                <a:gd name="T30" fmla="*/ 60 w 353"/>
                <a:gd name="T31" fmla="*/ 854 h 537"/>
                <a:gd name="T32" fmla="*/ 217 w 353"/>
                <a:gd name="T33" fmla="*/ 882 h 537"/>
                <a:gd name="T34" fmla="*/ 277 w 353"/>
                <a:gd name="T35" fmla="*/ 854 h 537"/>
                <a:gd name="T36" fmla="*/ 375 w 353"/>
                <a:gd name="T37" fmla="*/ 708 h 537"/>
                <a:gd name="T38" fmla="*/ 573 w 353"/>
                <a:gd name="T39" fmla="*/ 628 h 537"/>
                <a:gd name="T40" fmla="*/ 593 w 353"/>
                <a:gd name="T41" fmla="*/ 575 h 537"/>
                <a:gd name="T42" fmla="*/ 476 w 353"/>
                <a:gd name="T43" fmla="*/ 534 h 537"/>
                <a:gd name="T44" fmla="*/ 454 w 353"/>
                <a:gd name="T45" fmla="*/ 480 h 537"/>
                <a:gd name="T46" fmla="*/ 397 w 353"/>
                <a:gd name="T47" fmla="*/ 442 h 537"/>
                <a:gd name="T48" fmla="*/ 259 w 353"/>
                <a:gd name="T49" fmla="*/ 429 h 537"/>
                <a:gd name="T50" fmla="*/ 336 w 353"/>
                <a:gd name="T51" fmla="*/ 280 h 537"/>
                <a:gd name="T52" fmla="*/ 397 w 353"/>
                <a:gd name="T53" fmla="*/ 227 h 537"/>
                <a:gd name="T54" fmla="*/ 476 w 353"/>
                <a:gd name="T55" fmla="*/ 253 h 537"/>
                <a:gd name="T56" fmla="*/ 513 w 353"/>
                <a:gd name="T57" fmla="*/ 307 h 537"/>
                <a:gd name="T58" fmla="*/ 552 w 353"/>
                <a:gd name="T59" fmla="*/ 335 h 537"/>
                <a:gd name="T60" fmla="*/ 633 w 353"/>
                <a:gd name="T61" fmla="*/ 429 h 537"/>
                <a:gd name="T62" fmla="*/ 673 w 353"/>
                <a:gd name="T63" fmla="*/ 480 h 537"/>
                <a:gd name="T64" fmla="*/ 810 w 353"/>
                <a:gd name="T65" fmla="*/ 361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3"/>
                <a:gd name="T100" fmla="*/ 0 h 537"/>
                <a:gd name="T101" fmla="*/ 353 w 353"/>
                <a:gd name="T102" fmla="*/ 537 h 5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0" name="Freeform 8"/>
            <p:cNvSpPr>
              <a:spLocks/>
            </p:cNvSpPr>
            <p:nvPr/>
          </p:nvSpPr>
          <p:spPr bwMode="gray">
            <a:xfrm>
              <a:off x="5084664" y="2761172"/>
              <a:ext cx="190562" cy="218728"/>
            </a:xfrm>
            <a:custGeom>
              <a:avLst/>
              <a:gdLst>
                <a:gd name="T0" fmla="*/ 283 w 113"/>
                <a:gd name="T1" fmla="*/ 103 h 129"/>
                <a:gd name="T2" fmla="*/ 243 w 113"/>
                <a:gd name="T3" fmla="*/ 64 h 129"/>
                <a:gd name="T4" fmla="*/ 283 w 113"/>
                <a:gd name="T5" fmla="*/ 26 h 129"/>
                <a:gd name="T6" fmla="*/ 202 w 113"/>
                <a:gd name="T7" fmla="*/ 26 h 129"/>
                <a:gd name="T8" fmla="*/ 183 w 113"/>
                <a:gd name="T9" fmla="*/ 0 h 129"/>
                <a:gd name="T10" fmla="*/ 141 w 113"/>
                <a:gd name="T11" fmla="*/ 0 h 129"/>
                <a:gd name="T12" fmla="*/ 122 w 113"/>
                <a:gd name="T13" fmla="*/ 52 h 129"/>
                <a:gd name="T14" fmla="*/ 83 w 113"/>
                <a:gd name="T15" fmla="*/ 52 h 129"/>
                <a:gd name="T16" fmla="*/ 0 w 113"/>
                <a:gd name="T17" fmla="*/ 143 h 129"/>
                <a:gd name="T18" fmla="*/ 0 w 113"/>
                <a:gd name="T19" fmla="*/ 194 h 129"/>
                <a:gd name="T20" fmla="*/ 83 w 113"/>
                <a:gd name="T21" fmla="*/ 194 h 129"/>
                <a:gd name="T22" fmla="*/ 122 w 113"/>
                <a:gd name="T23" fmla="*/ 207 h 129"/>
                <a:gd name="T24" fmla="*/ 202 w 113"/>
                <a:gd name="T25" fmla="*/ 181 h 129"/>
                <a:gd name="T26" fmla="*/ 202 w 113"/>
                <a:gd name="T27" fmla="*/ 156 h 129"/>
                <a:gd name="T28" fmla="*/ 183 w 113"/>
                <a:gd name="T29" fmla="*/ 130 h 129"/>
                <a:gd name="T30" fmla="*/ 243 w 113"/>
                <a:gd name="T31" fmla="*/ 130 h 129"/>
                <a:gd name="T32" fmla="*/ 283 w 113"/>
                <a:gd name="T33" fmla="*/ 103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3"/>
                <a:gd name="T52" fmla="*/ 0 h 129"/>
                <a:gd name="T53" fmla="*/ 113 w 113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1" name="Freeform 9"/>
            <p:cNvSpPr>
              <a:spLocks/>
            </p:cNvSpPr>
            <p:nvPr/>
          </p:nvSpPr>
          <p:spPr bwMode="gray">
            <a:xfrm>
              <a:off x="5206568" y="2868996"/>
              <a:ext cx="149927" cy="206405"/>
            </a:xfrm>
            <a:custGeom>
              <a:avLst/>
              <a:gdLst>
                <a:gd name="T0" fmla="*/ 221 w 89"/>
                <a:gd name="T1" fmla="*/ 135 h 121"/>
                <a:gd name="T2" fmla="*/ 200 w 89"/>
                <a:gd name="T3" fmla="*/ 93 h 121"/>
                <a:gd name="T4" fmla="*/ 141 w 89"/>
                <a:gd name="T5" fmla="*/ 66 h 121"/>
                <a:gd name="T6" fmla="*/ 121 w 89"/>
                <a:gd name="T7" fmla="*/ 13 h 121"/>
                <a:gd name="T8" fmla="*/ 79 w 89"/>
                <a:gd name="T9" fmla="*/ 0 h 121"/>
                <a:gd name="T10" fmla="*/ 60 w 89"/>
                <a:gd name="T11" fmla="*/ 13 h 121"/>
                <a:gd name="T12" fmla="*/ 79 w 89"/>
                <a:gd name="T13" fmla="*/ 80 h 121"/>
                <a:gd name="T14" fmla="*/ 20 w 89"/>
                <a:gd name="T15" fmla="*/ 80 h 121"/>
                <a:gd name="T16" fmla="*/ 0 w 89"/>
                <a:gd name="T17" fmla="*/ 186 h 121"/>
                <a:gd name="T18" fmla="*/ 41 w 89"/>
                <a:gd name="T19" fmla="*/ 200 h 121"/>
                <a:gd name="T20" fmla="*/ 141 w 89"/>
                <a:gd name="T21" fmla="*/ 186 h 121"/>
                <a:gd name="T22" fmla="*/ 141 w 89"/>
                <a:gd name="T23" fmla="*/ 135 h 121"/>
                <a:gd name="T24" fmla="*/ 221 w 89"/>
                <a:gd name="T25" fmla="*/ 135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21"/>
                <a:gd name="T41" fmla="*/ 89 w 89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2" name="Freeform 10"/>
            <p:cNvSpPr>
              <a:spLocks/>
            </p:cNvSpPr>
            <p:nvPr/>
          </p:nvSpPr>
          <p:spPr bwMode="gray">
            <a:xfrm>
              <a:off x="5206568" y="2882859"/>
              <a:ext cx="57449" cy="69315"/>
            </a:xfrm>
            <a:custGeom>
              <a:avLst/>
              <a:gdLst>
                <a:gd name="T0" fmla="*/ 96 w 33"/>
                <a:gd name="T1" fmla="*/ 64 h 41"/>
                <a:gd name="T2" fmla="*/ 24 w 33"/>
                <a:gd name="T3" fmla="*/ 64 h 41"/>
                <a:gd name="T4" fmla="*/ 24 w 33"/>
                <a:gd name="T5" fmla="*/ 38 h 41"/>
                <a:gd name="T6" fmla="*/ 0 w 33"/>
                <a:gd name="T7" fmla="*/ 0 h 41"/>
                <a:gd name="T8" fmla="*/ 71 w 33"/>
                <a:gd name="T9" fmla="*/ 13 h 41"/>
                <a:gd name="T10" fmla="*/ 96 w 33"/>
                <a:gd name="T11" fmla="*/ 64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41"/>
                <a:gd name="T20" fmla="*/ 33 w 33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3" name="Freeform 11"/>
            <p:cNvSpPr>
              <a:spLocks/>
            </p:cNvSpPr>
            <p:nvPr/>
          </p:nvSpPr>
          <p:spPr bwMode="gray">
            <a:xfrm>
              <a:off x="5072054" y="3129313"/>
              <a:ext cx="730020" cy="494449"/>
            </a:xfrm>
            <a:custGeom>
              <a:avLst/>
              <a:gdLst>
                <a:gd name="T0" fmla="*/ 384 w 433"/>
                <a:gd name="T1" fmla="*/ 13 h 289"/>
                <a:gd name="T2" fmla="*/ 343 w 433"/>
                <a:gd name="T3" fmla="*/ 41 h 289"/>
                <a:gd name="T4" fmla="*/ 243 w 433"/>
                <a:gd name="T5" fmla="*/ 54 h 289"/>
                <a:gd name="T6" fmla="*/ 141 w 433"/>
                <a:gd name="T7" fmla="*/ 122 h 289"/>
                <a:gd name="T8" fmla="*/ 41 w 433"/>
                <a:gd name="T9" fmla="*/ 215 h 289"/>
                <a:gd name="T10" fmla="*/ 41 w 433"/>
                <a:gd name="T11" fmla="*/ 271 h 289"/>
                <a:gd name="T12" fmla="*/ 83 w 433"/>
                <a:gd name="T13" fmla="*/ 311 h 289"/>
                <a:gd name="T14" fmla="*/ 122 w 433"/>
                <a:gd name="T15" fmla="*/ 298 h 289"/>
                <a:gd name="T16" fmla="*/ 162 w 433"/>
                <a:gd name="T17" fmla="*/ 298 h 289"/>
                <a:gd name="T18" fmla="*/ 20 w 433"/>
                <a:gd name="T19" fmla="*/ 380 h 289"/>
                <a:gd name="T20" fmla="*/ 0 w 433"/>
                <a:gd name="T21" fmla="*/ 419 h 289"/>
                <a:gd name="T22" fmla="*/ 41 w 433"/>
                <a:gd name="T23" fmla="*/ 432 h 289"/>
                <a:gd name="T24" fmla="*/ 122 w 433"/>
                <a:gd name="T25" fmla="*/ 486 h 289"/>
                <a:gd name="T26" fmla="*/ 202 w 433"/>
                <a:gd name="T27" fmla="*/ 486 h 289"/>
                <a:gd name="T28" fmla="*/ 243 w 433"/>
                <a:gd name="T29" fmla="*/ 459 h 289"/>
                <a:gd name="T30" fmla="*/ 243 w 433"/>
                <a:gd name="T31" fmla="*/ 432 h 289"/>
                <a:gd name="T32" fmla="*/ 283 w 433"/>
                <a:gd name="T33" fmla="*/ 445 h 289"/>
                <a:gd name="T34" fmla="*/ 301 w 433"/>
                <a:gd name="T35" fmla="*/ 459 h 289"/>
                <a:gd name="T36" fmla="*/ 384 w 433"/>
                <a:gd name="T37" fmla="*/ 486 h 289"/>
                <a:gd name="T38" fmla="*/ 422 w 433"/>
                <a:gd name="T39" fmla="*/ 459 h 289"/>
                <a:gd name="T40" fmla="*/ 484 w 433"/>
                <a:gd name="T41" fmla="*/ 459 h 289"/>
                <a:gd name="T42" fmla="*/ 484 w 433"/>
                <a:gd name="T43" fmla="*/ 486 h 289"/>
                <a:gd name="T44" fmla="*/ 525 w 433"/>
                <a:gd name="T45" fmla="*/ 472 h 289"/>
                <a:gd name="T46" fmla="*/ 606 w 433"/>
                <a:gd name="T47" fmla="*/ 393 h 289"/>
                <a:gd name="T48" fmla="*/ 646 w 433"/>
                <a:gd name="T49" fmla="*/ 393 h 289"/>
                <a:gd name="T50" fmla="*/ 746 w 433"/>
                <a:gd name="T51" fmla="*/ 285 h 289"/>
                <a:gd name="T52" fmla="*/ 746 w 433"/>
                <a:gd name="T53" fmla="*/ 244 h 289"/>
                <a:gd name="T54" fmla="*/ 766 w 433"/>
                <a:gd name="T55" fmla="*/ 231 h 289"/>
                <a:gd name="T56" fmla="*/ 786 w 433"/>
                <a:gd name="T57" fmla="*/ 258 h 289"/>
                <a:gd name="T58" fmla="*/ 868 w 433"/>
                <a:gd name="T59" fmla="*/ 163 h 289"/>
                <a:gd name="T60" fmla="*/ 948 w 433"/>
                <a:gd name="T61" fmla="*/ 136 h 289"/>
                <a:gd name="T62" fmla="*/ 948 w 433"/>
                <a:gd name="T63" fmla="*/ 149 h 289"/>
                <a:gd name="T64" fmla="*/ 1010 w 433"/>
                <a:gd name="T65" fmla="*/ 109 h 289"/>
                <a:gd name="T66" fmla="*/ 1052 w 433"/>
                <a:gd name="T67" fmla="*/ 122 h 289"/>
                <a:gd name="T68" fmla="*/ 1090 w 433"/>
                <a:gd name="T69" fmla="*/ 41 h 289"/>
                <a:gd name="T70" fmla="*/ 1070 w 433"/>
                <a:gd name="T71" fmla="*/ 27 h 289"/>
                <a:gd name="T72" fmla="*/ 1010 w 433"/>
                <a:gd name="T73" fmla="*/ 27 h 289"/>
                <a:gd name="T74" fmla="*/ 969 w 433"/>
                <a:gd name="T75" fmla="*/ 41 h 289"/>
                <a:gd name="T76" fmla="*/ 868 w 433"/>
                <a:gd name="T77" fmla="*/ 41 h 289"/>
                <a:gd name="T78" fmla="*/ 828 w 433"/>
                <a:gd name="T79" fmla="*/ 0 h 289"/>
                <a:gd name="T80" fmla="*/ 685 w 433"/>
                <a:gd name="T81" fmla="*/ 67 h 289"/>
                <a:gd name="T82" fmla="*/ 668 w 433"/>
                <a:gd name="T83" fmla="*/ 109 h 289"/>
                <a:gd name="T84" fmla="*/ 626 w 433"/>
                <a:gd name="T85" fmla="*/ 109 h 289"/>
                <a:gd name="T86" fmla="*/ 505 w 433"/>
                <a:gd name="T87" fmla="*/ 109 h 289"/>
                <a:gd name="T88" fmla="*/ 505 w 433"/>
                <a:gd name="T89" fmla="*/ 81 h 289"/>
                <a:gd name="T90" fmla="*/ 546 w 433"/>
                <a:gd name="T91" fmla="*/ 54 h 289"/>
                <a:gd name="T92" fmla="*/ 505 w 433"/>
                <a:gd name="T93" fmla="*/ 0 h 289"/>
                <a:gd name="T94" fmla="*/ 444 w 433"/>
                <a:gd name="T95" fmla="*/ 0 h 289"/>
                <a:gd name="T96" fmla="*/ 422 w 433"/>
                <a:gd name="T97" fmla="*/ 0 h 289"/>
                <a:gd name="T98" fmla="*/ 404 w 433"/>
                <a:gd name="T99" fmla="*/ 27 h 289"/>
                <a:gd name="T100" fmla="*/ 384 w 433"/>
                <a:gd name="T101" fmla="*/ 13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289"/>
                <a:gd name="T155" fmla="*/ 433 w 433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" name="Freeform 12"/>
            <p:cNvSpPr>
              <a:spLocks/>
            </p:cNvSpPr>
            <p:nvPr/>
          </p:nvSpPr>
          <p:spPr bwMode="gray">
            <a:xfrm>
              <a:off x="5221981" y="3525180"/>
              <a:ext cx="605314" cy="546820"/>
            </a:xfrm>
            <a:custGeom>
              <a:avLst/>
              <a:gdLst>
                <a:gd name="T0" fmla="*/ 413 w 361"/>
                <a:gd name="T1" fmla="*/ 0 h 321"/>
                <a:gd name="T2" fmla="*/ 373 w 361"/>
                <a:gd name="T3" fmla="*/ 0 h 321"/>
                <a:gd name="T4" fmla="*/ 296 w 361"/>
                <a:gd name="T5" fmla="*/ 80 h 321"/>
                <a:gd name="T6" fmla="*/ 236 w 361"/>
                <a:gd name="T7" fmla="*/ 93 h 321"/>
                <a:gd name="T8" fmla="*/ 236 w 361"/>
                <a:gd name="T9" fmla="*/ 66 h 321"/>
                <a:gd name="T10" fmla="*/ 197 w 361"/>
                <a:gd name="T11" fmla="*/ 66 h 321"/>
                <a:gd name="T12" fmla="*/ 158 w 361"/>
                <a:gd name="T13" fmla="*/ 93 h 321"/>
                <a:gd name="T14" fmla="*/ 78 w 361"/>
                <a:gd name="T15" fmla="*/ 66 h 321"/>
                <a:gd name="T16" fmla="*/ 60 w 361"/>
                <a:gd name="T17" fmla="*/ 53 h 321"/>
                <a:gd name="T18" fmla="*/ 20 w 361"/>
                <a:gd name="T19" fmla="*/ 40 h 321"/>
                <a:gd name="T20" fmla="*/ 20 w 361"/>
                <a:gd name="T21" fmla="*/ 66 h 321"/>
                <a:gd name="T22" fmla="*/ 0 w 361"/>
                <a:gd name="T23" fmla="*/ 80 h 321"/>
                <a:gd name="T24" fmla="*/ 78 w 361"/>
                <a:gd name="T25" fmla="*/ 93 h 321"/>
                <a:gd name="T26" fmla="*/ 97 w 361"/>
                <a:gd name="T27" fmla="*/ 130 h 321"/>
                <a:gd name="T28" fmla="*/ 138 w 361"/>
                <a:gd name="T29" fmla="*/ 130 h 321"/>
                <a:gd name="T30" fmla="*/ 197 w 361"/>
                <a:gd name="T31" fmla="*/ 186 h 321"/>
                <a:gd name="T32" fmla="*/ 254 w 361"/>
                <a:gd name="T33" fmla="*/ 171 h 321"/>
                <a:gd name="T34" fmla="*/ 254 w 361"/>
                <a:gd name="T35" fmla="*/ 239 h 321"/>
                <a:gd name="T36" fmla="*/ 334 w 361"/>
                <a:gd name="T37" fmla="*/ 304 h 321"/>
                <a:gd name="T38" fmla="*/ 373 w 361"/>
                <a:gd name="T39" fmla="*/ 304 h 321"/>
                <a:gd name="T40" fmla="*/ 393 w 361"/>
                <a:gd name="T41" fmla="*/ 279 h 321"/>
                <a:gd name="T42" fmla="*/ 451 w 361"/>
                <a:gd name="T43" fmla="*/ 316 h 321"/>
                <a:gd name="T44" fmla="*/ 413 w 361"/>
                <a:gd name="T45" fmla="*/ 344 h 321"/>
                <a:gd name="T46" fmla="*/ 393 w 361"/>
                <a:gd name="T47" fmla="*/ 331 h 321"/>
                <a:gd name="T48" fmla="*/ 354 w 361"/>
                <a:gd name="T49" fmla="*/ 316 h 321"/>
                <a:gd name="T50" fmla="*/ 354 w 361"/>
                <a:gd name="T51" fmla="*/ 370 h 321"/>
                <a:gd name="T52" fmla="*/ 334 w 361"/>
                <a:gd name="T53" fmla="*/ 396 h 321"/>
                <a:gd name="T54" fmla="*/ 393 w 361"/>
                <a:gd name="T55" fmla="*/ 450 h 321"/>
                <a:gd name="T56" fmla="*/ 393 w 361"/>
                <a:gd name="T57" fmla="*/ 489 h 321"/>
                <a:gd name="T58" fmla="*/ 489 w 361"/>
                <a:gd name="T59" fmla="*/ 489 h 321"/>
                <a:gd name="T60" fmla="*/ 530 w 361"/>
                <a:gd name="T61" fmla="*/ 516 h 321"/>
                <a:gd name="T62" fmla="*/ 588 w 361"/>
                <a:gd name="T63" fmla="*/ 503 h 321"/>
                <a:gd name="T64" fmla="*/ 668 w 361"/>
                <a:gd name="T65" fmla="*/ 529 h 321"/>
                <a:gd name="T66" fmla="*/ 726 w 361"/>
                <a:gd name="T67" fmla="*/ 489 h 321"/>
                <a:gd name="T68" fmla="*/ 785 w 361"/>
                <a:gd name="T69" fmla="*/ 424 h 321"/>
                <a:gd name="T70" fmla="*/ 707 w 361"/>
                <a:gd name="T71" fmla="*/ 396 h 321"/>
                <a:gd name="T72" fmla="*/ 785 w 361"/>
                <a:gd name="T73" fmla="*/ 384 h 321"/>
                <a:gd name="T74" fmla="*/ 805 w 361"/>
                <a:gd name="T75" fmla="*/ 396 h 321"/>
                <a:gd name="T76" fmla="*/ 883 w 361"/>
                <a:gd name="T77" fmla="*/ 384 h 321"/>
                <a:gd name="T78" fmla="*/ 883 w 361"/>
                <a:gd name="T79" fmla="*/ 370 h 321"/>
                <a:gd name="T80" fmla="*/ 785 w 361"/>
                <a:gd name="T81" fmla="*/ 331 h 321"/>
                <a:gd name="T82" fmla="*/ 785 w 361"/>
                <a:gd name="T83" fmla="*/ 304 h 321"/>
                <a:gd name="T84" fmla="*/ 748 w 361"/>
                <a:gd name="T85" fmla="*/ 292 h 321"/>
                <a:gd name="T86" fmla="*/ 707 w 361"/>
                <a:gd name="T87" fmla="*/ 279 h 321"/>
                <a:gd name="T88" fmla="*/ 668 w 361"/>
                <a:gd name="T89" fmla="*/ 212 h 321"/>
                <a:gd name="T90" fmla="*/ 570 w 361"/>
                <a:gd name="T91" fmla="*/ 106 h 321"/>
                <a:gd name="T92" fmla="*/ 570 w 361"/>
                <a:gd name="T93" fmla="*/ 66 h 321"/>
                <a:gd name="T94" fmla="*/ 471 w 361"/>
                <a:gd name="T95" fmla="*/ 53 h 321"/>
                <a:gd name="T96" fmla="*/ 432 w 361"/>
                <a:gd name="T97" fmla="*/ 40 h 321"/>
                <a:gd name="T98" fmla="*/ 413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1"/>
                <a:gd name="T151" fmla="*/ 0 h 321"/>
                <a:gd name="T152" fmla="*/ 361 w 361"/>
                <a:gd name="T153" fmla="*/ 321 h 3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5" name="Freeform 13"/>
            <p:cNvSpPr>
              <a:spLocks/>
            </p:cNvSpPr>
            <p:nvPr/>
          </p:nvSpPr>
          <p:spPr bwMode="invGray">
            <a:xfrm>
              <a:off x="5719403" y="3962637"/>
              <a:ext cx="107892" cy="93961"/>
            </a:xfrm>
            <a:custGeom>
              <a:avLst/>
              <a:gdLst>
                <a:gd name="T0" fmla="*/ 54 w 65"/>
                <a:gd name="T1" fmla="*/ 0 h 57"/>
                <a:gd name="T2" fmla="*/ 0 w 65"/>
                <a:gd name="T3" fmla="*/ 56 h 57"/>
                <a:gd name="T4" fmla="*/ 54 w 65"/>
                <a:gd name="T5" fmla="*/ 78 h 57"/>
                <a:gd name="T6" fmla="*/ 150 w 65"/>
                <a:gd name="T7" fmla="*/ 56 h 57"/>
                <a:gd name="T8" fmla="*/ 150 w 65"/>
                <a:gd name="T9" fmla="*/ 34 h 57"/>
                <a:gd name="T10" fmla="*/ 54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7"/>
                <a:gd name="T20" fmla="*/ 65 w 65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6" name="Freeform 14"/>
            <p:cNvSpPr>
              <a:spLocks/>
            </p:cNvSpPr>
            <p:nvPr/>
          </p:nvSpPr>
          <p:spPr bwMode="gray">
            <a:xfrm>
              <a:off x="5450375" y="4028871"/>
              <a:ext cx="403543" cy="506772"/>
            </a:xfrm>
            <a:custGeom>
              <a:avLst/>
              <a:gdLst>
                <a:gd name="T0" fmla="*/ 448 w 241"/>
                <a:gd name="T1" fmla="*/ 27 h 297"/>
                <a:gd name="T2" fmla="*/ 388 w 241"/>
                <a:gd name="T3" fmla="*/ 0 h 297"/>
                <a:gd name="T4" fmla="*/ 332 w 241"/>
                <a:gd name="T5" fmla="*/ 41 h 297"/>
                <a:gd name="T6" fmla="*/ 253 w 241"/>
                <a:gd name="T7" fmla="*/ 13 h 297"/>
                <a:gd name="T8" fmla="*/ 196 w 241"/>
                <a:gd name="T9" fmla="*/ 27 h 297"/>
                <a:gd name="T10" fmla="*/ 176 w 241"/>
                <a:gd name="T11" fmla="*/ 53 h 297"/>
                <a:gd name="T12" fmla="*/ 155 w 241"/>
                <a:gd name="T13" fmla="*/ 80 h 297"/>
                <a:gd name="T14" fmla="*/ 176 w 241"/>
                <a:gd name="T15" fmla="*/ 122 h 297"/>
                <a:gd name="T16" fmla="*/ 137 w 241"/>
                <a:gd name="T17" fmla="*/ 122 h 297"/>
                <a:gd name="T18" fmla="*/ 116 w 241"/>
                <a:gd name="T19" fmla="*/ 107 h 297"/>
                <a:gd name="T20" fmla="*/ 97 w 241"/>
                <a:gd name="T21" fmla="*/ 107 h 297"/>
                <a:gd name="T22" fmla="*/ 97 w 241"/>
                <a:gd name="T23" fmla="*/ 135 h 297"/>
                <a:gd name="T24" fmla="*/ 97 w 241"/>
                <a:gd name="T25" fmla="*/ 160 h 297"/>
                <a:gd name="T26" fmla="*/ 97 w 241"/>
                <a:gd name="T27" fmla="*/ 160 h 297"/>
                <a:gd name="T28" fmla="*/ 97 w 241"/>
                <a:gd name="T29" fmla="*/ 186 h 297"/>
                <a:gd name="T30" fmla="*/ 20 w 241"/>
                <a:gd name="T31" fmla="*/ 227 h 297"/>
                <a:gd name="T32" fmla="*/ 0 w 241"/>
                <a:gd name="T33" fmla="*/ 240 h 297"/>
                <a:gd name="T34" fmla="*/ 0 w 241"/>
                <a:gd name="T35" fmla="*/ 294 h 297"/>
                <a:gd name="T36" fmla="*/ 60 w 241"/>
                <a:gd name="T37" fmla="*/ 320 h 297"/>
                <a:gd name="T38" fmla="*/ 60 w 241"/>
                <a:gd name="T39" fmla="*/ 388 h 297"/>
                <a:gd name="T40" fmla="*/ 116 w 241"/>
                <a:gd name="T41" fmla="*/ 388 h 297"/>
                <a:gd name="T42" fmla="*/ 116 w 241"/>
                <a:gd name="T43" fmla="*/ 414 h 297"/>
                <a:gd name="T44" fmla="*/ 137 w 241"/>
                <a:gd name="T45" fmla="*/ 440 h 297"/>
                <a:gd name="T46" fmla="*/ 155 w 241"/>
                <a:gd name="T47" fmla="*/ 480 h 297"/>
                <a:gd name="T48" fmla="*/ 213 w 241"/>
                <a:gd name="T49" fmla="*/ 480 h 297"/>
                <a:gd name="T50" fmla="*/ 253 w 241"/>
                <a:gd name="T51" fmla="*/ 440 h 297"/>
                <a:gd name="T52" fmla="*/ 272 w 241"/>
                <a:gd name="T53" fmla="*/ 440 h 297"/>
                <a:gd name="T54" fmla="*/ 272 w 241"/>
                <a:gd name="T55" fmla="*/ 466 h 297"/>
                <a:gd name="T56" fmla="*/ 292 w 241"/>
                <a:gd name="T57" fmla="*/ 480 h 297"/>
                <a:gd name="T58" fmla="*/ 332 w 241"/>
                <a:gd name="T59" fmla="*/ 480 h 297"/>
                <a:gd name="T60" fmla="*/ 332 w 241"/>
                <a:gd name="T61" fmla="*/ 466 h 297"/>
                <a:gd name="T62" fmla="*/ 370 w 241"/>
                <a:gd name="T63" fmla="*/ 466 h 297"/>
                <a:gd name="T64" fmla="*/ 370 w 241"/>
                <a:gd name="T65" fmla="*/ 480 h 297"/>
                <a:gd name="T66" fmla="*/ 388 w 241"/>
                <a:gd name="T67" fmla="*/ 493 h 297"/>
                <a:gd name="T68" fmla="*/ 429 w 241"/>
                <a:gd name="T69" fmla="*/ 480 h 297"/>
                <a:gd name="T70" fmla="*/ 448 w 241"/>
                <a:gd name="T71" fmla="*/ 429 h 297"/>
                <a:gd name="T72" fmla="*/ 448 w 241"/>
                <a:gd name="T73" fmla="*/ 374 h 297"/>
                <a:gd name="T74" fmla="*/ 489 w 241"/>
                <a:gd name="T75" fmla="*/ 374 h 297"/>
                <a:gd name="T76" fmla="*/ 489 w 241"/>
                <a:gd name="T77" fmla="*/ 361 h 297"/>
                <a:gd name="T78" fmla="*/ 489 w 241"/>
                <a:gd name="T79" fmla="*/ 335 h 297"/>
                <a:gd name="T80" fmla="*/ 526 w 241"/>
                <a:gd name="T81" fmla="*/ 361 h 297"/>
                <a:gd name="T82" fmla="*/ 565 w 241"/>
                <a:gd name="T83" fmla="*/ 320 h 297"/>
                <a:gd name="T84" fmla="*/ 526 w 241"/>
                <a:gd name="T85" fmla="*/ 294 h 297"/>
                <a:gd name="T86" fmla="*/ 526 w 241"/>
                <a:gd name="T87" fmla="*/ 280 h 297"/>
                <a:gd name="T88" fmla="*/ 565 w 241"/>
                <a:gd name="T89" fmla="*/ 266 h 297"/>
                <a:gd name="T90" fmla="*/ 545 w 241"/>
                <a:gd name="T91" fmla="*/ 227 h 297"/>
                <a:gd name="T92" fmla="*/ 526 w 241"/>
                <a:gd name="T93" fmla="*/ 214 h 297"/>
                <a:gd name="T94" fmla="*/ 586 w 241"/>
                <a:gd name="T95" fmla="*/ 227 h 297"/>
                <a:gd name="T96" fmla="*/ 586 w 241"/>
                <a:gd name="T97" fmla="*/ 173 h 297"/>
                <a:gd name="T98" fmla="*/ 526 w 241"/>
                <a:gd name="T99" fmla="*/ 201 h 297"/>
                <a:gd name="T100" fmla="*/ 586 w 241"/>
                <a:gd name="T101" fmla="*/ 135 h 297"/>
                <a:gd name="T102" fmla="*/ 489 w 241"/>
                <a:gd name="T103" fmla="*/ 93 h 297"/>
                <a:gd name="T104" fmla="*/ 429 w 241"/>
                <a:gd name="T105" fmla="*/ 93 h 297"/>
                <a:gd name="T106" fmla="*/ 388 w 241"/>
                <a:gd name="T107" fmla="*/ 122 h 297"/>
                <a:gd name="T108" fmla="*/ 370 w 241"/>
                <a:gd name="T109" fmla="*/ 80 h 297"/>
                <a:gd name="T110" fmla="*/ 388 w 241"/>
                <a:gd name="T111" fmla="*/ 66 h 297"/>
                <a:gd name="T112" fmla="*/ 448 w 241"/>
                <a:gd name="T113" fmla="*/ 27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1"/>
                <a:gd name="T172" fmla="*/ 0 h 297"/>
                <a:gd name="T173" fmla="*/ 241 w 241"/>
                <a:gd name="T174" fmla="*/ 297 h 2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Freeform 15"/>
            <p:cNvSpPr>
              <a:spLocks/>
            </p:cNvSpPr>
            <p:nvPr/>
          </p:nvSpPr>
          <p:spPr bwMode="gray">
            <a:xfrm>
              <a:off x="5247202" y="4426279"/>
              <a:ext cx="459590" cy="629999"/>
            </a:xfrm>
            <a:custGeom>
              <a:avLst/>
              <a:gdLst>
                <a:gd name="T0" fmla="*/ 681 w 273"/>
                <a:gd name="T1" fmla="*/ 93 h 369"/>
                <a:gd name="T2" fmla="*/ 681 w 273"/>
                <a:gd name="T3" fmla="*/ 80 h 369"/>
                <a:gd name="T4" fmla="*/ 643 w 273"/>
                <a:gd name="T5" fmla="*/ 80 h 369"/>
                <a:gd name="T6" fmla="*/ 643 w 273"/>
                <a:gd name="T7" fmla="*/ 93 h 369"/>
                <a:gd name="T8" fmla="*/ 601 w 273"/>
                <a:gd name="T9" fmla="*/ 93 h 369"/>
                <a:gd name="T10" fmla="*/ 580 w 273"/>
                <a:gd name="T11" fmla="*/ 93 h 369"/>
                <a:gd name="T12" fmla="*/ 580 w 273"/>
                <a:gd name="T13" fmla="*/ 53 h 369"/>
                <a:gd name="T14" fmla="*/ 560 w 273"/>
                <a:gd name="T15" fmla="*/ 53 h 369"/>
                <a:gd name="T16" fmla="*/ 520 w 273"/>
                <a:gd name="T17" fmla="*/ 93 h 369"/>
                <a:gd name="T18" fmla="*/ 461 w 273"/>
                <a:gd name="T19" fmla="*/ 93 h 369"/>
                <a:gd name="T20" fmla="*/ 440 w 273"/>
                <a:gd name="T21" fmla="*/ 53 h 369"/>
                <a:gd name="T22" fmla="*/ 422 w 273"/>
                <a:gd name="T23" fmla="*/ 27 h 369"/>
                <a:gd name="T24" fmla="*/ 401 w 273"/>
                <a:gd name="T25" fmla="*/ 0 h 369"/>
                <a:gd name="T26" fmla="*/ 360 w 273"/>
                <a:gd name="T27" fmla="*/ 0 h 369"/>
                <a:gd name="T28" fmla="*/ 360 w 273"/>
                <a:gd name="T29" fmla="*/ 13 h 369"/>
                <a:gd name="T30" fmla="*/ 281 w 273"/>
                <a:gd name="T31" fmla="*/ 27 h 369"/>
                <a:gd name="T32" fmla="*/ 281 w 273"/>
                <a:gd name="T33" fmla="*/ 53 h 369"/>
                <a:gd name="T34" fmla="*/ 199 w 273"/>
                <a:gd name="T35" fmla="*/ 53 h 369"/>
                <a:gd name="T36" fmla="*/ 162 w 273"/>
                <a:gd name="T37" fmla="*/ 80 h 369"/>
                <a:gd name="T38" fmla="*/ 162 w 273"/>
                <a:gd name="T39" fmla="*/ 122 h 369"/>
                <a:gd name="T40" fmla="*/ 181 w 273"/>
                <a:gd name="T41" fmla="*/ 149 h 369"/>
                <a:gd name="T42" fmla="*/ 121 w 273"/>
                <a:gd name="T43" fmla="*/ 186 h 369"/>
                <a:gd name="T44" fmla="*/ 101 w 273"/>
                <a:gd name="T45" fmla="*/ 186 h 369"/>
                <a:gd name="T46" fmla="*/ 79 w 273"/>
                <a:gd name="T47" fmla="*/ 241 h 369"/>
                <a:gd name="T48" fmla="*/ 79 w 273"/>
                <a:gd name="T49" fmla="*/ 267 h 369"/>
                <a:gd name="T50" fmla="*/ 79 w 273"/>
                <a:gd name="T51" fmla="*/ 294 h 369"/>
                <a:gd name="T52" fmla="*/ 41 w 273"/>
                <a:gd name="T53" fmla="*/ 336 h 369"/>
                <a:gd name="T54" fmla="*/ 20 w 273"/>
                <a:gd name="T55" fmla="*/ 361 h 369"/>
                <a:gd name="T56" fmla="*/ 0 w 273"/>
                <a:gd name="T57" fmla="*/ 429 h 369"/>
                <a:gd name="T58" fmla="*/ 20 w 273"/>
                <a:gd name="T59" fmla="*/ 454 h 369"/>
                <a:gd name="T60" fmla="*/ 138 w 273"/>
                <a:gd name="T61" fmla="*/ 454 h 369"/>
                <a:gd name="T62" fmla="*/ 199 w 273"/>
                <a:gd name="T63" fmla="*/ 549 h 369"/>
                <a:gd name="T64" fmla="*/ 221 w 273"/>
                <a:gd name="T65" fmla="*/ 615 h 369"/>
                <a:gd name="T66" fmla="*/ 281 w 273"/>
                <a:gd name="T67" fmla="*/ 549 h 369"/>
                <a:gd name="T68" fmla="*/ 300 w 273"/>
                <a:gd name="T69" fmla="*/ 562 h 369"/>
                <a:gd name="T70" fmla="*/ 381 w 273"/>
                <a:gd name="T71" fmla="*/ 510 h 369"/>
                <a:gd name="T72" fmla="*/ 381 w 273"/>
                <a:gd name="T73" fmla="*/ 468 h 369"/>
                <a:gd name="T74" fmla="*/ 461 w 273"/>
                <a:gd name="T75" fmla="*/ 454 h 369"/>
                <a:gd name="T76" fmla="*/ 500 w 273"/>
                <a:gd name="T77" fmla="*/ 388 h 369"/>
                <a:gd name="T78" fmla="*/ 542 w 273"/>
                <a:gd name="T79" fmla="*/ 375 h 369"/>
                <a:gd name="T80" fmla="*/ 542 w 273"/>
                <a:gd name="T81" fmla="*/ 336 h 369"/>
                <a:gd name="T82" fmla="*/ 601 w 273"/>
                <a:gd name="T83" fmla="*/ 336 h 369"/>
                <a:gd name="T84" fmla="*/ 621 w 273"/>
                <a:gd name="T85" fmla="*/ 267 h 369"/>
                <a:gd name="T86" fmla="*/ 601 w 273"/>
                <a:gd name="T87" fmla="*/ 214 h 369"/>
                <a:gd name="T88" fmla="*/ 621 w 273"/>
                <a:gd name="T89" fmla="*/ 201 h 369"/>
                <a:gd name="T90" fmla="*/ 580 w 273"/>
                <a:gd name="T91" fmla="*/ 173 h 369"/>
                <a:gd name="T92" fmla="*/ 621 w 273"/>
                <a:gd name="T93" fmla="*/ 160 h 369"/>
                <a:gd name="T94" fmla="*/ 643 w 273"/>
                <a:gd name="T95" fmla="*/ 173 h 369"/>
                <a:gd name="T96" fmla="*/ 681 w 273"/>
                <a:gd name="T97" fmla="*/ 135 h 369"/>
                <a:gd name="T98" fmla="*/ 681 w 273"/>
                <a:gd name="T99" fmla="*/ 93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3"/>
                <a:gd name="T151" fmla="*/ 0 h 369"/>
                <a:gd name="T152" fmla="*/ 273 w 273"/>
                <a:gd name="T153" fmla="*/ 369 h 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8" name="Freeform 16"/>
            <p:cNvSpPr>
              <a:spLocks/>
            </p:cNvSpPr>
            <p:nvPr/>
          </p:nvSpPr>
          <p:spPr bwMode="gray">
            <a:xfrm>
              <a:off x="4546608" y="4822146"/>
              <a:ext cx="850522" cy="656184"/>
            </a:xfrm>
            <a:custGeom>
              <a:avLst/>
              <a:gdLst>
                <a:gd name="T0" fmla="*/ 1244 w 505"/>
                <a:gd name="T1" fmla="*/ 158 h 385"/>
                <a:gd name="T2" fmla="*/ 1065 w 505"/>
                <a:gd name="T3" fmla="*/ 66 h 385"/>
                <a:gd name="T4" fmla="*/ 1023 w 505"/>
                <a:gd name="T5" fmla="*/ 93 h 385"/>
                <a:gd name="T6" fmla="*/ 944 w 505"/>
                <a:gd name="T7" fmla="*/ 66 h 385"/>
                <a:gd name="T8" fmla="*/ 782 w 505"/>
                <a:gd name="T9" fmla="*/ 93 h 385"/>
                <a:gd name="T10" fmla="*/ 782 w 505"/>
                <a:gd name="T11" fmla="*/ 0 h 385"/>
                <a:gd name="T12" fmla="*/ 703 w 505"/>
                <a:gd name="T13" fmla="*/ 0 h 385"/>
                <a:gd name="T14" fmla="*/ 543 w 505"/>
                <a:gd name="T15" fmla="*/ 13 h 385"/>
                <a:gd name="T16" fmla="*/ 522 w 505"/>
                <a:gd name="T17" fmla="*/ 66 h 385"/>
                <a:gd name="T18" fmla="*/ 422 w 505"/>
                <a:gd name="T19" fmla="*/ 41 h 385"/>
                <a:gd name="T20" fmla="*/ 361 w 505"/>
                <a:gd name="T21" fmla="*/ 80 h 385"/>
                <a:gd name="T22" fmla="*/ 381 w 505"/>
                <a:gd name="T23" fmla="*/ 145 h 385"/>
                <a:gd name="T24" fmla="*/ 361 w 505"/>
                <a:gd name="T25" fmla="*/ 186 h 385"/>
                <a:gd name="T26" fmla="*/ 281 w 505"/>
                <a:gd name="T27" fmla="*/ 279 h 385"/>
                <a:gd name="T28" fmla="*/ 181 w 505"/>
                <a:gd name="T29" fmla="*/ 371 h 385"/>
                <a:gd name="T30" fmla="*/ 79 w 505"/>
                <a:gd name="T31" fmla="*/ 450 h 385"/>
                <a:gd name="T32" fmla="*/ 0 w 505"/>
                <a:gd name="T33" fmla="*/ 492 h 385"/>
                <a:gd name="T34" fmla="*/ 20 w 505"/>
                <a:gd name="T35" fmla="*/ 518 h 385"/>
                <a:gd name="T36" fmla="*/ 41 w 505"/>
                <a:gd name="T37" fmla="*/ 596 h 385"/>
                <a:gd name="T38" fmla="*/ 141 w 505"/>
                <a:gd name="T39" fmla="*/ 636 h 385"/>
                <a:gd name="T40" fmla="*/ 101 w 505"/>
                <a:gd name="T41" fmla="*/ 572 h 385"/>
                <a:gd name="T42" fmla="*/ 200 w 505"/>
                <a:gd name="T43" fmla="*/ 505 h 385"/>
                <a:gd name="T44" fmla="*/ 381 w 505"/>
                <a:gd name="T45" fmla="*/ 465 h 385"/>
                <a:gd name="T46" fmla="*/ 482 w 505"/>
                <a:gd name="T47" fmla="*/ 492 h 385"/>
                <a:gd name="T48" fmla="*/ 601 w 505"/>
                <a:gd name="T49" fmla="*/ 411 h 385"/>
                <a:gd name="T50" fmla="*/ 662 w 505"/>
                <a:gd name="T51" fmla="*/ 398 h 385"/>
                <a:gd name="T52" fmla="*/ 662 w 505"/>
                <a:gd name="T53" fmla="*/ 357 h 385"/>
                <a:gd name="T54" fmla="*/ 703 w 505"/>
                <a:gd name="T55" fmla="*/ 344 h 385"/>
                <a:gd name="T56" fmla="*/ 844 w 505"/>
                <a:gd name="T57" fmla="*/ 384 h 385"/>
                <a:gd name="T58" fmla="*/ 844 w 505"/>
                <a:gd name="T59" fmla="*/ 332 h 385"/>
                <a:gd name="T60" fmla="*/ 944 w 505"/>
                <a:gd name="T61" fmla="*/ 319 h 385"/>
                <a:gd name="T62" fmla="*/ 982 w 505"/>
                <a:gd name="T63" fmla="*/ 332 h 385"/>
                <a:gd name="T64" fmla="*/ 1004 w 505"/>
                <a:gd name="T65" fmla="*/ 306 h 385"/>
                <a:gd name="T66" fmla="*/ 1124 w 505"/>
                <a:gd name="T67" fmla="*/ 292 h 385"/>
                <a:gd name="T68" fmla="*/ 1204 w 505"/>
                <a:gd name="T69" fmla="*/ 22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5"/>
                <a:gd name="T106" fmla="*/ 0 h 385"/>
                <a:gd name="T107" fmla="*/ 505 w 505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9" name="Freeform 17"/>
            <p:cNvSpPr>
              <a:spLocks/>
            </p:cNvSpPr>
            <p:nvPr/>
          </p:nvSpPr>
          <p:spPr bwMode="gray">
            <a:xfrm>
              <a:off x="3980527" y="4698919"/>
              <a:ext cx="837911" cy="656184"/>
            </a:xfrm>
            <a:custGeom>
              <a:avLst/>
              <a:gdLst>
                <a:gd name="T0" fmla="*/ 868 w 497"/>
                <a:gd name="T1" fmla="*/ 572 h 385"/>
                <a:gd name="T2" fmla="*/ 1052 w 497"/>
                <a:gd name="T3" fmla="*/ 492 h 385"/>
                <a:gd name="T4" fmla="*/ 1131 w 497"/>
                <a:gd name="T5" fmla="*/ 398 h 385"/>
                <a:gd name="T6" fmla="*/ 1210 w 497"/>
                <a:gd name="T7" fmla="*/ 306 h 385"/>
                <a:gd name="T8" fmla="*/ 1251 w 497"/>
                <a:gd name="T9" fmla="*/ 266 h 385"/>
                <a:gd name="T10" fmla="*/ 1210 w 497"/>
                <a:gd name="T11" fmla="*/ 214 h 385"/>
                <a:gd name="T12" fmla="*/ 1151 w 497"/>
                <a:gd name="T13" fmla="*/ 158 h 385"/>
                <a:gd name="T14" fmla="*/ 1109 w 497"/>
                <a:gd name="T15" fmla="*/ 186 h 385"/>
                <a:gd name="T16" fmla="*/ 1070 w 497"/>
                <a:gd name="T17" fmla="*/ 173 h 385"/>
                <a:gd name="T18" fmla="*/ 1109 w 497"/>
                <a:gd name="T19" fmla="*/ 93 h 385"/>
                <a:gd name="T20" fmla="*/ 1109 w 497"/>
                <a:gd name="T21" fmla="*/ 27 h 385"/>
                <a:gd name="T22" fmla="*/ 1029 w 497"/>
                <a:gd name="T23" fmla="*/ 13 h 385"/>
                <a:gd name="T24" fmla="*/ 948 w 497"/>
                <a:gd name="T25" fmla="*/ 41 h 385"/>
                <a:gd name="T26" fmla="*/ 907 w 497"/>
                <a:gd name="T27" fmla="*/ 41 h 385"/>
                <a:gd name="T28" fmla="*/ 806 w 497"/>
                <a:gd name="T29" fmla="*/ 53 h 385"/>
                <a:gd name="T30" fmla="*/ 728 w 497"/>
                <a:gd name="T31" fmla="*/ 106 h 385"/>
                <a:gd name="T32" fmla="*/ 668 w 497"/>
                <a:gd name="T33" fmla="*/ 120 h 385"/>
                <a:gd name="T34" fmla="*/ 566 w 497"/>
                <a:gd name="T35" fmla="*/ 158 h 385"/>
                <a:gd name="T36" fmla="*/ 463 w 497"/>
                <a:gd name="T37" fmla="*/ 145 h 385"/>
                <a:gd name="T38" fmla="*/ 404 w 497"/>
                <a:gd name="T39" fmla="*/ 120 h 385"/>
                <a:gd name="T40" fmla="*/ 362 w 497"/>
                <a:gd name="T41" fmla="*/ 145 h 385"/>
                <a:gd name="T42" fmla="*/ 243 w 497"/>
                <a:gd name="T43" fmla="*/ 214 h 385"/>
                <a:gd name="T44" fmla="*/ 83 w 497"/>
                <a:gd name="T45" fmla="*/ 186 h 385"/>
                <a:gd name="T46" fmla="*/ 0 w 497"/>
                <a:gd name="T47" fmla="*/ 214 h 385"/>
                <a:gd name="T48" fmla="*/ 83 w 497"/>
                <a:gd name="T49" fmla="*/ 239 h 385"/>
                <a:gd name="T50" fmla="*/ 223 w 497"/>
                <a:gd name="T51" fmla="*/ 279 h 385"/>
                <a:gd name="T52" fmla="*/ 261 w 497"/>
                <a:gd name="T53" fmla="*/ 344 h 385"/>
                <a:gd name="T54" fmla="*/ 141 w 497"/>
                <a:gd name="T55" fmla="*/ 371 h 385"/>
                <a:gd name="T56" fmla="*/ 223 w 497"/>
                <a:gd name="T57" fmla="*/ 411 h 385"/>
                <a:gd name="T58" fmla="*/ 343 w 497"/>
                <a:gd name="T59" fmla="*/ 465 h 385"/>
                <a:gd name="T60" fmla="*/ 343 w 497"/>
                <a:gd name="T61" fmla="*/ 505 h 385"/>
                <a:gd name="T62" fmla="*/ 525 w 497"/>
                <a:gd name="T63" fmla="*/ 596 h 385"/>
                <a:gd name="T64" fmla="*/ 626 w 497"/>
                <a:gd name="T65" fmla="*/ 596 h 385"/>
                <a:gd name="T66" fmla="*/ 646 w 497"/>
                <a:gd name="T67" fmla="*/ 572 h 385"/>
                <a:gd name="T68" fmla="*/ 746 w 497"/>
                <a:gd name="T69" fmla="*/ 623 h 385"/>
                <a:gd name="T70" fmla="*/ 847 w 497"/>
                <a:gd name="T71" fmla="*/ 610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7"/>
                <a:gd name="T109" fmla="*/ 0 h 385"/>
                <a:gd name="T110" fmla="*/ 497 w 497"/>
                <a:gd name="T111" fmla="*/ 385 h 3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0" name="Freeform 18"/>
            <p:cNvSpPr>
              <a:spLocks/>
            </p:cNvSpPr>
            <p:nvPr/>
          </p:nvSpPr>
          <p:spPr bwMode="invGray">
            <a:xfrm>
              <a:off x="3900659" y="4330778"/>
              <a:ext cx="622128" cy="603813"/>
            </a:xfrm>
            <a:custGeom>
              <a:avLst/>
              <a:gdLst>
                <a:gd name="T0" fmla="*/ 122 w 369"/>
                <a:gd name="T1" fmla="*/ 540 h 353"/>
                <a:gd name="T2" fmla="*/ 83 w 369"/>
                <a:gd name="T3" fmla="*/ 445 h 353"/>
                <a:gd name="T4" fmla="*/ 141 w 369"/>
                <a:gd name="T5" fmla="*/ 324 h 353"/>
                <a:gd name="T6" fmla="*/ 20 w 369"/>
                <a:gd name="T7" fmla="*/ 271 h 353"/>
                <a:gd name="T8" fmla="*/ 41 w 369"/>
                <a:gd name="T9" fmla="*/ 231 h 353"/>
                <a:gd name="T10" fmla="*/ 122 w 369"/>
                <a:gd name="T11" fmla="*/ 231 h 353"/>
                <a:gd name="T12" fmla="*/ 261 w 369"/>
                <a:gd name="T13" fmla="*/ 202 h 353"/>
                <a:gd name="T14" fmla="*/ 422 w 369"/>
                <a:gd name="T15" fmla="*/ 189 h 353"/>
                <a:gd name="T16" fmla="*/ 343 w 369"/>
                <a:gd name="T17" fmla="*/ 135 h 353"/>
                <a:gd name="T18" fmla="*/ 362 w 369"/>
                <a:gd name="T19" fmla="*/ 67 h 353"/>
                <a:gd name="T20" fmla="*/ 463 w 369"/>
                <a:gd name="T21" fmla="*/ 67 h 353"/>
                <a:gd name="T22" fmla="*/ 525 w 369"/>
                <a:gd name="T23" fmla="*/ 81 h 353"/>
                <a:gd name="T24" fmla="*/ 585 w 369"/>
                <a:gd name="T25" fmla="*/ 67 h 353"/>
                <a:gd name="T26" fmla="*/ 626 w 369"/>
                <a:gd name="T27" fmla="*/ 0 h 353"/>
                <a:gd name="T28" fmla="*/ 728 w 369"/>
                <a:gd name="T29" fmla="*/ 27 h 353"/>
                <a:gd name="T30" fmla="*/ 806 w 369"/>
                <a:gd name="T31" fmla="*/ 122 h 353"/>
                <a:gd name="T32" fmla="*/ 868 w 369"/>
                <a:gd name="T33" fmla="*/ 149 h 353"/>
                <a:gd name="T34" fmla="*/ 907 w 369"/>
                <a:gd name="T35" fmla="*/ 109 h 353"/>
                <a:gd name="T36" fmla="*/ 907 w 369"/>
                <a:gd name="T37" fmla="*/ 163 h 353"/>
                <a:gd name="T38" fmla="*/ 907 w 369"/>
                <a:gd name="T39" fmla="*/ 215 h 353"/>
                <a:gd name="T40" fmla="*/ 847 w 369"/>
                <a:gd name="T41" fmla="*/ 285 h 353"/>
                <a:gd name="T42" fmla="*/ 928 w 369"/>
                <a:gd name="T43" fmla="*/ 311 h 353"/>
                <a:gd name="T44" fmla="*/ 907 w 369"/>
                <a:gd name="T45" fmla="*/ 351 h 353"/>
                <a:gd name="T46" fmla="*/ 928 w 369"/>
                <a:gd name="T47" fmla="*/ 393 h 353"/>
                <a:gd name="T48" fmla="*/ 868 w 369"/>
                <a:gd name="T49" fmla="*/ 432 h 353"/>
                <a:gd name="T50" fmla="*/ 868 w 369"/>
                <a:gd name="T51" fmla="*/ 472 h 353"/>
                <a:gd name="T52" fmla="*/ 786 w 369"/>
                <a:gd name="T53" fmla="*/ 486 h 353"/>
                <a:gd name="T54" fmla="*/ 685 w 369"/>
                <a:gd name="T55" fmla="*/ 525 h 353"/>
                <a:gd name="T56" fmla="*/ 585 w 369"/>
                <a:gd name="T57" fmla="*/ 513 h 353"/>
                <a:gd name="T58" fmla="*/ 525 w 369"/>
                <a:gd name="T59" fmla="*/ 486 h 353"/>
                <a:gd name="T60" fmla="*/ 485 w 369"/>
                <a:gd name="T61" fmla="*/ 513 h 353"/>
                <a:gd name="T62" fmla="*/ 362 w 369"/>
                <a:gd name="T63" fmla="*/ 594 h 353"/>
                <a:gd name="T64" fmla="*/ 202 w 369"/>
                <a:gd name="T65" fmla="*/ 554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9"/>
                <a:gd name="T100" fmla="*/ 0 h 353"/>
                <a:gd name="T101" fmla="*/ 369 w 369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1" name="Freeform 19"/>
            <p:cNvSpPr>
              <a:spLocks/>
            </p:cNvSpPr>
            <p:nvPr/>
          </p:nvSpPr>
          <p:spPr bwMode="invGray">
            <a:xfrm>
              <a:off x="3198663" y="4289189"/>
              <a:ext cx="958414" cy="1052052"/>
            </a:xfrm>
            <a:custGeom>
              <a:avLst/>
              <a:gdLst>
                <a:gd name="T0" fmla="*/ 1325 w 569"/>
                <a:gd name="T1" fmla="*/ 745 h 617"/>
                <a:gd name="T2" fmla="*/ 1406 w 569"/>
                <a:gd name="T3" fmla="*/ 690 h 617"/>
                <a:gd name="T4" fmla="*/ 1325 w 569"/>
                <a:gd name="T5" fmla="*/ 677 h 617"/>
                <a:gd name="T6" fmla="*/ 1244 w 569"/>
                <a:gd name="T7" fmla="*/ 638 h 617"/>
                <a:gd name="T8" fmla="*/ 1166 w 569"/>
                <a:gd name="T9" fmla="*/ 599 h 617"/>
                <a:gd name="T10" fmla="*/ 1206 w 569"/>
                <a:gd name="T11" fmla="*/ 531 h 617"/>
                <a:gd name="T12" fmla="*/ 1185 w 569"/>
                <a:gd name="T13" fmla="*/ 413 h 617"/>
                <a:gd name="T14" fmla="*/ 1065 w 569"/>
                <a:gd name="T15" fmla="*/ 373 h 617"/>
                <a:gd name="T16" fmla="*/ 1043 w 569"/>
                <a:gd name="T17" fmla="*/ 293 h 617"/>
                <a:gd name="T18" fmla="*/ 1125 w 569"/>
                <a:gd name="T19" fmla="*/ 279 h 617"/>
                <a:gd name="T20" fmla="*/ 1283 w 569"/>
                <a:gd name="T21" fmla="*/ 266 h 617"/>
                <a:gd name="T22" fmla="*/ 1283 w 569"/>
                <a:gd name="T23" fmla="*/ 186 h 617"/>
                <a:gd name="T24" fmla="*/ 1166 w 569"/>
                <a:gd name="T25" fmla="*/ 186 h 617"/>
                <a:gd name="T26" fmla="*/ 1084 w 569"/>
                <a:gd name="T27" fmla="*/ 106 h 617"/>
                <a:gd name="T28" fmla="*/ 1023 w 569"/>
                <a:gd name="T29" fmla="*/ 159 h 617"/>
                <a:gd name="T30" fmla="*/ 964 w 569"/>
                <a:gd name="T31" fmla="*/ 239 h 617"/>
                <a:gd name="T32" fmla="*/ 922 w 569"/>
                <a:gd name="T33" fmla="*/ 399 h 617"/>
                <a:gd name="T34" fmla="*/ 844 w 569"/>
                <a:gd name="T35" fmla="*/ 373 h 617"/>
                <a:gd name="T36" fmla="*/ 722 w 569"/>
                <a:gd name="T37" fmla="*/ 399 h 617"/>
                <a:gd name="T38" fmla="*/ 682 w 569"/>
                <a:gd name="T39" fmla="*/ 373 h 617"/>
                <a:gd name="T40" fmla="*/ 582 w 569"/>
                <a:gd name="T41" fmla="*/ 173 h 617"/>
                <a:gd name="T42" fmla="*/ 543 w 569"/>
                <a:gd name="T43" fmla="*/ 186 h 617"/>
                <a:gd name="T44" fmla="*/ 523 w 569"/>
                <a:gd name="T45" fmla="*/ 122 h 617"/>
                <a:gd name="T46" fmla="*/ 402 w 569"/>
                <a:gd name="T47" fmla="*/ 66 h 617"/>
                <a:gd name="T48" fmla="*/ 341 w 569"/>
                <a:gd name="T49" fmla="*/ 135 h 617"/>
                <a:gd name="T50" fmla="*/ 341 w 569"/>
                <a:gd name="T51" fmla="*/ 0 h 617"/>
                <a:gd name="T52" fmla="*/ 281 w 569"/>
                <a:gd name="T53" fmla="*/ 0 h 617"/>
                <a:gd name="T54" fmla="*/ 240 w 569"/>
                <a:gd name="T55" fmla="*/ 53 h 617"/>
                <a:gd name="T56" fmla="*/ 221 w 569"/>
                <a:gd name="T57" fmla="*/ 106 h 617"/>
                <a:gd name="T58" fmla="*/ 200 w 569"/>
                <a:gd name="T59" fmla="*/ 159 h 617"/>
                <a:gd name="T60" fmla="*/ 260 w 569"/>
                <a:gd name="T61" fmla="*/ 186 h 617"/>
                <a:gd name="T62" fmla="*/ 221 w 569"/>
                <a:gd name="T63" fmla="*/ 399 h 617"/>
                <a:gd name="T64" fmla="*/ 60 w 569"/>
                <a:gd name="T65" fmla="*/ 466 h 617"/>
                <a:gd name="T66" fmla="*/ 20 w 569"/>
                <a:gd name="T67" fmla="*/ 518 h 617"/>
                <a:gd name="T68" fmla="*/ 0 w 569"/>
                <a:gd name="T69" fmla="*/ 623 h 617"/>
                <a:gd name="T70" fmla="*/ 121 w 569"/>
                <a:gd name="T71" fmla="*/ 611 h 617"/>
                <a:gd name="T72" fmla="*/ 200 w 569"/>
                <a:gd name="T73" fmla="*/ 651 h 617"/>
                <a:gd name="T74" fmla="*/ 221 w 569"/>
                <a:gd name="T75" fmla="*/ 677 h 617"/>
                <a:gd name="T76" fmla="*/ 240 w 569"/>
                <a:gd name="T77" fmla="*/ 745 h 617"/>
                <a:gd name="T78" fmla="*/ 301 w 569"/>
                <a:gd name="T79" fmla="*/ 772 h 617"/>
                <a:gd name="T80" fmla="*/ 281 w 569"/>
                <a:gd name="T81" fmla="*/ 838 h 617"/>
                <a:gd name="T82" fmla="*/ 260 w 569"/>
                <a:gd name="T83" fmla="*/ 876 h 617"/>
                <a:gd name="T84" fmla="*/ 362 w 569"/>
                <a:gd name="T85" fmla="*/ 930 h 617"/>
                <a:gd name="T86" fmla="*/ 501 w 569"/>
                <a:gd name="T87" fmla="*/ 959 h 617"/>
                <a:gd name="T88" fmla="*/ 560 w 569"/>
                <a:gd name="T89" fmla="*/ 943 h 617"/>
                <a:gd name="T90" fmla="*/ 582 w 569"/>
                <a:gd name="T91" fmla="*/ 997 h 617"/>
                <a:gd name="T92" fmla="*/ 662 w 569"/>
                <a:gd name="T93" fmla="*/ 984 h 617"/>
                <a:gd name="T94" fmla="*/ 682 w 569"/>
                <a:gd name="T95" fmla="*/ 851 h 617"/>
                <a:gd name="T96" fmla="*/ 823 w 569"/>
                <a:gd name="T97" fmla="*/ 838 h 617"/>
                <a:gd name="T98" fmla="*/ 882 w 569"/>
                <a:gd name="T99" fmla="*/ 851 h 617"/>
                <a:gd name="T100" fmla="*/ 964 w 569"/>
                <a:gd name="T101" fmla="*/ 851 h 617"/>
                <a:gd name="T102" fmla="*/ 1043 w 569"/>
                <a:gd name="T103" fmla="*/ 866 h 617"/>
                <a:gd name="T104" fmla="*/ 1106 w 569"/>
                <a:gd name="T105" fmla="*/ 838 h 617"/>
                <a:gd name="T106" fmla="*/ 1227 w 569"/>
                <a:gd name="T107" fmla="*/ 784 h 617"/>
                <a:gd name="T108" fmla="*/ 1305 w 569"/>
                <a:gd name="T109" fmla="*/ 772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9"/>
                <a:gd name="T166" fmla="*/ 0 h 617"/>
                <a:gd name="T167" fmla="*/ 569 w 569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invGray">
            <a:xfrm>
              <a:off x="1409344" y="3072321"/>
              <a:ext cx="2037330" cy="1340095"/>
            </a:xfrm>
            <a:custGeom>
              <a:avLst/>
              <a:gdLst>
                <a:gd name="T0" fmla="*/ 2979 w 1209"/>
                <a:gd name="T1" fmla="*/ 1217 h 785"/>
                <a:gd name="T2" fmla="*/ 2919 w 1209"/>
                <a:gd name="T3" fmla="*/ 1217 h 785"/>
                <a:gd name="T4" fmla="*/ 2919 w 1209"/>
                <a:gd name="T5" fmla="*/ 1311 h 785"/>
                <a:gd name="T6" fmla="*/ 2797 w 1209"/>
                <a:gd name="T7" fmla="*/ 1270 h 785"/>
                <a:gd name="T8" fmla="*/ 2736 w 1209"/>
                <a:gd name="T9" fmla="*/ 1257 h 785"/>
                <a:gd name="T10" fmla="*/ 2577 w 1209"/>
                <a:gd name="T11" fmla="*/ 1204 h 785"/>
                <a:gd name="T12" fmla="*/ 2618 w 1209"/>
                <a:gd name="T13" fmla="*/ 1161 h 785"/>
                <a:gd name="T14" fmla="*/ 2595 w 1209"/>
                <a:gd name="T15" fmla="*/ 1138 h 785"/>
                <a:gd name="T16" fmla="*/ 2517 w 1209"/>
                <a:gd name="T17" fmla="*/ 1110 h 785"/>
                <a:gd name="T18" fmla="*/ 2456 w 1209"/>
                <a:gd name="T19" fmla="*/ 1138 h 785"/>
                <a:gd name="T20" fmla="*/ 2334 w 1209"/>
                <a:gd name="T21" fmla="*/ 1084 h 785"/>
                <a:gd name="T22" fmla="*/ 2094 w 1209"/>
                <a:gd name="T23" fmla="*/ 1161 h 785"/>
                <a:gd name="T24" fmla="*/ 2034 w 1209"/>
                <a:gd name="T25" fmla="*/ 1204 h 785"/>
                <a:gd name="T26" fmla="*/ 1834 w 1209"/>
                <a:gd name="T27" fmla="*/ 1230 h 785"/>
                <a:gd name="T28" fmla="*/ 1650 w 1209"/>
                <a:gd name="T29" fmla="*/ 1190 h 785"/>
                <a:gd name="T30" fmla="*/ 1590 w 1209"/>
                <a:gd name="T31" fmla="*/ 1138 h 785"/>
                <a:gd name="T32" fmla="*/ 1468 w 1209"/>
                <a:gd name="T33" fmla="*/ 1177 h 785"/>
                <a:gd name="T34" fmla="*/ 1349 w 1209"/>
                <a:gd name="T35" fmla="*/ 1217 h 785"/>
                <a:gd name="T36" fmla="*/ 1147 w 1209"/>
                <a:gd name="T37" fmla="*/ 1124 h 785"/>
                <a:gd name="T38" fmla="*/ 1027 w 1209"/>
                <a:gd name="T39" fmla="*/ 1069 h 785"/>
                <a:gd name="T40" fmla="*/ 907 w 1209"/>
                <a:gd name="T41" fmla="*/ 1044 h 785"/>
                <a:gd name="T42" fmla="*/ 806 w 1209"/>
                <a:gd name="T43" fmla="*/ 990 h 785"/>
                <a:gd name="T44" fmla="*/ 684 w 1209"/>
                <a:gd name="T45" fmla="*/ 869 h 785"/>
                <a:gd name="T46" fmla="*/ 623 w 1209"/>
                <a:gd name="T47" fmla="*/ 854 h 785"/>
                <a:gd name="T48" fmla="*/ 523 w 1209"/>
                <a:gd name="T49" fmla="*/ 762 h 785"/>
                <a:gd name="T50" fmla="*/ 402 w 1209"/>
                <a:gd name="T51" fmla="*/ 643 h 785"/>
                <a:gd name="T52" fmla="*/ 301 w 1209"/>
                <a:gd name="T53" fmla="*/ 682 h 785"/>
                <a:gd name="T54" fmla="*/ 162 w 1209"/>
                <a:gd name="T55" fmla="*/ 549 h 785"/>
                <a:gd name="T56" fmla="*/ 79 w 1209"/>
                <a:gd name="T57" fmla="*/ 454 h 785"/>
                <a:gd name="T58" fmla="*/ 0 w 1209"/>
                <a:gd name="T59" fmla="*/ 429 h 785"/>
                <a:gd name="T60" fmla="*/ 41 w 1209"/>
                <a:gd name="T61" fmla="*/ 294 h 785"/>
                <a:gd name="T62" fmla="*/ 121 w 1209"/>
                <a:gd name="T63" fmla="*/ 321 h 785"/>
                <a:gd name="T64" fmla="*/ 200 w 1209"/>
                <a:gd name="T65" fmla="*/ 307 h 785"/>
                <a:gd name="T66" fmla="*/ 200 w 1209"/>
                <a:gd name="T67" fmla="*/ 214 h 785"/>
                <a:gd name="T68" fmla="*/ 141 w 1209"/>
                <a:gd name="T69" fmla="*/ 160 h 785"/>
                <a:gd name="T70" fmla="*/ 200 w 1209"/>
                <a:gd name="T71" fmla="*/ 80 h 785"/>
                <a:gd name="T72" fmla="*/ 384 w 1209"/>
                <a:gd name="T73" fmla="*/ 66 h 785"/>
                <a:gd name="T74" fmla="*/ 523 w 1209"/>
                <a:gd name="T75" fmla="*/ 13 h 785"/>
                <a:gd name="T76" fmla="*/ 723 w 1209"/>
                <a:gd name="T77" fmla="*/ 27 h 785"/>
                <a:gd name="T78" fmla="*/ 866 w 1209"/>
                <a:gd name="T79" fmla="*/ 93 h 785"/>
                <a:gd name="T80" fmla="*/ 1087 w 1209"/>
                <a:gd name="T81" fmla="*/ 93 h 785"/>
                <a:gd name="T82" fmla="*/ 1329 w 1209"/>
                <a:gd name="T83" fmla="*/ 66 h 785"/>
                <a:gd name="T84" fmla="*/ 1672 w 1209"/>
                <a:gd name="T85" fmla="*/ 93 h 785"/>
                <a:gd name="T86" fmla="*/ 1791 w 1209"/>
                <a:gd name="T87" fmla="*/ 122 h 785"/>
                <a:gd name="T88" fmla="*/ 1771 w 1209"/>
                <a:gd name="T89" fmla="*/ 160 h 785"/>
                <a:gd name="T90" fmla="*/ 1834 w 1209"/>
                <a:gd name="T91" fmla="*/ 227 h 785"/>
                <a:gd name="T92" fmla="*/ 1791 w 1209"/>
                <a:gd name="T93" fmla="*/ 307 h 785"/>
                <a:gd name="T94" fmla="*/ 1751 w 1209"/>
                <a:gd name="T95" fmla="*/ 416 h 785"/>
                <a:gd name="T96" fmla="*/ 1851 w 1209"/>
                <a:gd name="T97" fmla="*/ 535 h 785"/>
                <a:gd name="T98" fmla="*/ 2094 w 1209"/>
                <a:gd name="T99" fmla="*/ 615 h 785"/>
                <a:gd name="T100" fmla="*/ 2355 w 1209"/>
                <a:gd name="T101" fmla="*/ 695 h 785"/>
                <a:gd name="T102" fmla="*/ 2497 w 1209"/>
                <a:gd name="T103" fmla="*/ 708 h 785"/>
                <a:gd name="T104" fmla="*/ 2535 w 1209"/>
                <a:gd name="T105" fmla="*/ 804 h 785"/>
                <a:gd name="T106" fmla="*/ 2618 w 1209"/>
                <a:gd name="T107" fmla="*/ 830 h 785"/>
                <a:gd name="T108" fmla="*/ 2655 w 1209"/>
                <a:gd name="T109" fmla="*/ 790 h 785"/>
                <a:gd name="T110" fmla="*/ 2718 w 1209"/>
                <a:gd name="T111" fmla="*/ 804 h 785"/>
                <a:gd name="T112" fmla="*/ 2756 w 1209"/>
                <a:gd name="T113" fmla="*/ 776 h 785"/>
                <a:gd name="T114" fmla="*/ 2857 w 1209"/>
                <a:gd name="T115" fmla="*/ 737 h 785"/>
                <a:gd name="T116" fmla="*/ 2960 w 1209"/>
                <a:gd name="T117" fmla="*/ 762 h 785"/>
                <a:gd name="T118" fmla="*/ 3039 w 1209"/>
                <a:gd name="T119" fmla="*/ 895 h 785"/>
                <a:gd name="T120" fmla="*/ 3039 w 1209"/>
                <a:gd name="T121" fmla="*/ 963 h 785"/>
                <a:gd name="T122" fmla="*/ 3019 w 1209"/>
                <a:gd name="T123" fmla="*/ 1190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09"/>
                <a:gd name="T187" fmla="*/ 0 h 785"/>
                <a:gd name="T188" fmla="*/ 1209 w 1209"/>
                <a:gd name="T189" fmla="*/ 785 h 7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3" name="Freeform 21"/>
            <p:cNvSpPr>
              <a:spLocks/>
            </p:cNvSpPr>
            <p:nvPr/>
          </p:nvSpPr>
          <p:spPr bwMode="gray">
            <a:xfrm>
              <a:off x="3323369" y="3620681"/>
              <a:ext cx="1279286" cy="1079778"/>
            </a:xfrm>
            <a:custGeom>
              <a:avLst/>
              <a:gdLst>
                <a:gd name="T0" fmla="*/ 1730 w 761"/>
                <a:gd name="T1" fmla="*/ 812 h 633"/>
                <a:gd name="T2" fmla="*/ 1670 w 761"/>
                <a:gd name="T3" fmla="*/ 838 h 633"/>
                <a:gd name="T4" fmla="*/ 1630 w 761"/>
                <a:gd name="T5" fmla="*/ 812 h 633"/>
                <a:gd name="T6" fmla="*/ 1512 w 761"/>
                <a:gd name="T7" fmla="*/ 719 h 633"/>
                <a:gd name="T8" fmla="*/ 1453 w 761"/>
                <a:gd name="T9" fmla="*/ 707 h 633"/>
                <a:gd name="T10" fmla="*/ 1371 w 761"/>
                <a:gd name="T11" fmla="*/ 732 h 633"/>
                <a:gd name="T12" fmla="*/ 1332 w 761"/>
                <a:gd name="T13" fmla="*/ 786 h 633"/>
                <a:gd name="T14" fmla="*/ 1273 w 761"/>
                <a:gd name="T15" fmla="*/ 773 h 633"/>
                <a:gd name="T16" fmla="*/ 1173 w 761"/>
                <a:gd name="T17" fmla="*/ 786 h 633"/>
                <a:gd name="T18" fmla="*/ 1254 w 761"/>
                <a:gd name="T19" fmla="*/ 825 h 633"/>
                <a:gd name="T20" fmla="*/ 1133 w 761"/>
                <a:gd name="T21" fmla="*/ 880 h 633"/>
                <a:gd name="T22" fmla="*/ 1035 w 761"/>
                <a:gd name="T23" fmla="*/ 867 h 633"/>
                <a:gd name="T24" fmla="*/ 974 w 761"/>
                <a:gd name="T25" fmla="*/ 759 h 633"/>
                <a:gd name="T26" fmla="*/ 894 w 761"/>
                <a:gd name="T27" fmla="*/ 812 h 633"/>
                <a:gd name="T28" fmla="*/ 834 w 761"/>
                <a:gd name="T29" fmla="*/ 838 h 633"/>
                <a:gd name="T30" fmla="*/ 735 w 761"/>
                <a:gd name="T31" fmla="*/ 894 h 633"/>
                <a:gd name="T32" fmla="*/ 675 w 761"/>
                <a:gd name="T33" fmla="*/ 1052 h 633"/>
                <a:gd name="T34" fmla="*/ 619 w 761"/>
                <a:gd name="T35" fmla="*/ 1052 h 633"/>
                <a:gd name="T36" fmla="*/ 537 w 761"/>
                <a:gd name="T37" fmla="*/ 1039 h 633"/>
                <a:gd name="T38" fmla="*/ 498 w 761"/>
                <a:gd name="T39" fmla="*/ 960 h 633"/>
                <a:gd name="T40" fmla="*/ 360 w 761"/>
                <a:gd name="T41" fmla="*/ 825 h 633"/>
                <a:gd name="T42" fmla="*/ 319 w 761"/>
                <a:gd name="T43" fmla="*/ 800 h 633"/>
                <a:gd name="T44" fmla="*/ 259 w 761"/>
                <a:gd name="T45" fmla="*/ 707 h 633"/>
                <a:gd name="T46" fmla="*/ 199 w 761"/>
                <a:gd name="T47" fmla="*/ 773 h 633"/>
                <a:gd name="T48" fmla="*/ 179 w 761"/>
                <a:gd name="T49" fmla="*/ 414 h 633"/>
                <a:gd name="T50" fmla="*/ 179 w 761"/>
                <a:gd name="T51" fmla="*/ 359 h 633"/>
                <a:gd name="T52" fmla="*/ 101 w 761"/>
                <a:gd name="T53" fmla="*/ 227 h 633"/>
                <a:gd name="T54" fmla="*/ 0 w 761"/>
                <a:gd name="T55" fmla="*/ 173 h 633"/>
                <a:gd name="T56" fmla="*/ 20 w 761"/>
                <a:gd name="T57" fmla="*/ 106 h 633"/>
                <a:gd name="T58" fmla="*/ 41 w 761"/>
                <a:gd name="T59" fmla="*/ 53 h 633"/>
                <a:gd name="T60" fmla="*/ 79 w 761"/>
                <a:gd name="T61" fmla="*/ 0 h 633"/>
                <a:gd name="T62" fmla="*/ 158 w 761"/>
                <a:gd name="T63" fmla="*/ 27 h 633"/>
                <a:gd name="T64" fmla="*/ 218 w 761"/>
                <a:gd name="T65" fmla="*/ 135 h 633"/>
                <a:gd name="T66" fmla="*/ 319 w 761"/>
                <a:gd name="T67" fmla="*/ 200 h 633"/>
                <a:gd name="T68" fmla="*/ 377 w 761"/>
                <a:gd name="T69" fmla="*/ 173 h 633"/>
                <a:gd name="T70" fmla="*/ 438 w 761"/>
                <a:gd name="T71" fmla="*/ 214 h 633"/>
                <a:gd name="T72" fmla="*/ 558 w 761"/>
                <a:gd name="T73" fmla="*/ 159 h 633"/>
                <a:gd name="T74" fmla="*/ 716 w 761"/>
                <a:gd name="T75" fmla="*/ 159 h 633"/>
                <a:gd name="T76" fmla="*/ 735 w 761"/>
                <a:gd name="T77" fmla="*/ 66 h 633"/>
                <a:gd name="T78" fmla="*/ 795 w 761"/>
                <a:gd name="T79" fmla="*/ 53 h 633"/>
                <a:gd name="T80" fmla="*/ 855 w 761"/>
                <a:gd name="T81" fmla="*/ 80 h 633"/>
                <a:gd name="T82" fmla="*/ 995 w 761"/>
                <a:gd name="T83" fmla="*/ 122 h 633"/>
                <a:gd name="T84" fmla="*/ 1035 w 761"/>
                <a:gd name="T85" fmla="*/ 227 h 633"/>
                <a:gd name="T86" fmla="*/ 1173 w 761"/>
                <a:gd name="T87" fmla="*/ 266 h 633"/>
                <a:gd name="T88" fmla="*/ 1273 w 761"/>
                <a:gd name="T89" fmla="*/ 227 h 633"/>
                <a:gd name="T90" fmla="*/ 1371 w 761"/>
                <a:gd name="T91" fmla="*/ 239 h 633"/>
                <a:gd name="T92" fmla="*/ 1554 w 761"/>
                <a:gd name="T93" fmla="*/ 307 h 633"/>
                <a:gd name="T94" fmla="*/ 1752 w 761"/>
                <a:gd name="T95" fmla="*/ 374 h 633"/>
                <a:gd name="T96" fmla="*/ 1890 w 761"/>
                <a:gd name="T97" fmla="*/ 427 h 633"/>
                <a:gd name="T98" fmla="*/ 1850 w 761"/>
                <a:gd name="T99" fmla="*/ 493 h 633"/>
                <a:gd name="T100" fmla="*/ 1651 w 761"/>
                <a:gd name="T101" fmla="*/ 520 h 633"/>
                <a:gd name="T102" fmla="*/ 1609 w 761"/>
                <a:gd name="T103" fmla="*/ 559 h 633"/>
                <a:gd name="T104" fmla="*/ 1630 w 761"/>
                <a:gd name="T105" fmla="*/ 600 h 633"/>
                <a:gd name="T106" fmla="*/ 1630 w 761"/>
                <a:gd name="T107" fmla="*/ 627 h 633"/>
                <a:gd name="T108" fmla="*/ 1752 w 761"/>
                <a:gd name="T109" fmla="*/ 759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61"/>
                <a:gd name="T166" fmla="*/ 0 h 633"/>
                <a:gd name="T167" fmla="*/ 761 w 761"/>
                <a:gd name="T168" fmla="*/ 633 h 6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4" name="Freeform 22"/>
            <p:cNvSpPr>
              <a:spLocks/>
            </p:cNvSpPr>
            <p:nvPr/>
          </p:nvSpPr>
          <p:spPr bwMode="invGray">
            <a:xfrm>
              <a:off x="2582140" y="2868996"/>
              <a:ext cx="1321322" cy="1053592"/>
            </a:xfrm>
            <a:custGeom>
              <a:avLst/>
              <a:gdLst>
                <a:gd name="T0" fmla="*/ 1679 w 785"/>
                <a:gd name="T1" fmla="*/ 898 h 617"/>
                <a:gd name="T2" fmla="*/ 1541 w 785"/>
                <a:gd name="T3" fmla="*/ 951 h 617"/>
                <a:gd name="T4" fmla="*/ 1481 w 785"/>
                <a:gd name="T5" fmla="*/ 910 h 617"/>
                <a:gd name="T6" fmla="*/ 1420 w 785"/>
                <a:gd name="T7" fmla="*/ 938 h 617"/>
                <a:gd name="T8" fmla="*/ 1320 w 785"/>
                <a:gd name="T9" fmla="*/ 870 h 617"/>
                <a:gd name="T10" fmla="*/ 1260 w 785"/>
                <a:gd name="T11" fmla="*/ 765 h 617"/>
                <a:gd name="T12" fmla="*/ 1181 w 785"/>
                <a:gd name="T13" fmla="*/ 737 h 617"/>
                <a:gd name="T14" fmla="*/ 1140 w 785"/>
                <a:gd name="T15" fmla="*/ 765 h 617"/>
                <a:gd name="T16" fmla="*/ 1160 w 785"/>
                <a:gd name="T17" fmla="*/ 804 h 617"/>
                <a:gd name="T18" fmla="*/ 1102 w 785"/>
                <a:gd name="T19" fmla="*/ 898 h 617"/>
                <a:gd name="T20" fmla="*/ 1140 w 785"/>
                <a:gd name="T21" fmla="*/ 925 h 617"/>
                <a:gd name="T22" fmla="*/ 1060 w 785"/>
                <a:gd name="T23" fmla="*/ 977 h 617"/>
                <a:gd name="T24" fmla="*/ 1002 w 785"/>
                <a:gd name="T25" fmla="*/ 1004 h 617"/>
                <a:gd name="T26" fmla="*/ 941 w 785"/>
                <a:gd name="T27" fmla="*/ 991 h 617"/>
                <a:gd name="T28" fmla="*/ 920 w 785"/>
                <a:gd name="T29" fmla="*/ 1018 h 617"/>
                <a:gd name="T30" fmla="*/ 841 w 785"/>
                <a:gd name="T31" fmla="*/ 1004 h 617"/>
                <a:gd name="T32" fmla="*/ 800 w 785"/>
                <a:gd name="T33" fmla="*/ 951 h 617"/>
                <a:gd name="T34" fmla="*/ 580 w 785"/>
                <a:gd name="T35" fmla="*/ 898 h 617"/>
                <a:gd name="T36" fmla="*/ 339 w 785"/>
                <a:gd name="T37" fmla="*/ 830 h 617"/>
                <a:gd name="T38" fmla="*/ 101 w 785"/>
                <a:gd name="T39" fmla="*/ 737 h 617"/>
                <a:gd name="T40" fmla="*/ 0 w 785"/>
                <a:gd name="T41" fmla="*/ 615 h 617"/>
                <a:gd name="T42" fmla="*/ 41 w 785"/>
                <a:gd name="T43" fmla="*/ 510 h 617"/>
                <a:gd name="T44" fmla="*/ 79 w 785"/>
                <a:gd name="T45" fmla="*/ 416 h 617"/>
                <a:gd name="T46" fmla="*/ 20 w 785"/>
                <a:gd name="T47" fmla="*/ 361 h 617"/>
                <a:gd name="T48" fmla="*/ 121 w 785"/>
                <a:gd name="T49" fmla="*/ 349 h 617"/>
                <a:gd name="T50" fmla="*/ 259 w 785"/>
                <a:gd name="T51" fmla="*/ 375 h 617"/>
                <a:gd name="T52" fmla="*/ 239 w 785"/>
                <a:gd name="T53" fmla="*/ 308 h 617"/>
                <a:gd name="T54" fmla="*/ 321 w 785"/>
                <a:gd name="T55" fmla="*/ 227 h 617"/>
                <a:gd name="T56" fmla="*/ 221 w 785"/>
                <a:gd name="T57" fmla="*/ 122 h 617"/>
                <a:gd name="T58" fmla="*/ 381 w 785"/>
                <a:gd name="T59" fmla="*/ 27 h 617"/>
                <a:gd name="T60" fmla="*/ 722 w 785"/>
                <a:gd name="T61" fmla="*/ 0 h 617"/>
                <a:gd name="T62" fmla="*/ 961 w 785"/>
                <a:gd name="T63" fmla="*/ 67 h 617"/>
                <a:gd name="T64" fmla="*/ 1140 w 785"/>
                <a:gd name="T65" fmla="*/ 173 h 617"/>
                <a:gd name="T66" fmla="*/ 1181 w 785"/>
                <a:gd name="T67" fmla="*/ 80 h 617"/>
                <a:gd name="T68" fmla="*/ 1320 w 785"/>
                <a:gd name="T69" fmla="*/ 122 h 617"/>
                <a:gd name="T70" fmla="*/ 1481 w 785"/>
                <a:gd name="T71" fmla="*/ 161 h 617"/>
                <a:gd name="T72" fmla="*/ 1642 w 785"/>
                <a:gd name="T73" fmla="*/ 201 h 617"/>
                <a:gd name="T74" fmla="*/ 1822 w 785"/>
                <a:gd name="T75" fmla="*/ 294 h 617"/>
                <a:gd name="T76" fmla="*/ 1922 w 785"/>
                <a:gd name="T77" fmla="*/ 388 h 617"/>
                <a:gd name="T78" fmla="*/ 1963 w 785"/>
                <a:gd name="T79" fmla="*/ 562 h 617"/>
                <a:gd name="T80" fmla="*/ 1880 w 785"/>
                <a:gd name="T81" fmla="*/ 602 h 617"/>
                <a:gd name="T82" fmla="*/ 1780 w 785"/>
                <a:gd name="T83" fmla="*/ 682 h 617"/>
                <a:gd name="T84" fmla="*/ 1842 w 785"/>
                <a:gd name="T85" fmla="*/ 724 h 617"/>
                <a:gd name="T86" fmla="*/ 1761 w 785"/>
                <a:gd name="T87" fmla="*/ 765 h 617"/>
                <a:gd name="T88" fmla="*/ 1642 w 785"/>
                <a:gd name="T89" fmla="*/ 751 h 617"/>
                <a:gd name="T90" fmla="*/ 1663 w 785"/>
                <a:gd name="T91" fmla="*/ 817 h 617"/>
                <a:gd name="T92" fmla="*/ 1780 w 785"/>
                <a:gd name="T93" fmla="*/ 845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85"/>
                <a:gd name="T142" fmla="*/ 0 h 617"/>
                <a:gd name="T143" fmla="*/ 785 w 785"/>
                <a:gd name="T144" fmla="*/ 617 h 6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5" name="Freeform 23"/>
            <p:cNvSpPr>
              <a:spLocks/>
            </p:cNvSpPr>
            <p:nvPr/>
          </p:nvSpPr>
          <p:spPr bwMode="gray">
            <a:xfrm>
              <a:off x="4978174" y="4206010"/>
              <a:ext cx="514237" cy="728580"/>
            </a:xfrm>
            <a:custGeom>
              <a:avLst/>
              <a:gdLst>
                <a:gd name="T0" fmla="*/ 685 w 305"/>
                <a:gd name="T1" fmla="*/ 69 h 425"/>
                <a:gd name="T2" fmla="*/ 708 w 305"/>
                <a:gd name="T3" fmla="*/ 122 h 425"/>
                <a:gd name="T4" fmla="*/ 766 w 305"/>
                <a:gd name="T5" fmla="*/ 150 h 425"/>
                <a:gd name="T6" fmla="*/ 766 w 305"/>
                <a:gd name="T7" fmla="*/ 231 h 425"/>
                <a:gd name="T8" fmla="*/ 685 w 305"/>
                <a:gd name="T9" fmla="*/ 259 h 425"/>
                <a:gd name="T10" fmla="*/ 685 w 305"/>
                <a:gd name="T11" fmla="*/ 273 h 425"/>
                <a:gd name="T12" fmla="*/ 606 w 305"/>
                <a:gd name="T13" fmla="*/ 273 h 425"/>
                <a:gd name="T14" fmla="*/ 566 w 305"/>
                <a:gd name="T15" fmla="*/ 300 h 425"/>
                <a:gd name="T16" fmla="*/ 566 w 305"/>
                <a:gd name="T17" fmla="*/ 342 h 425"/>
                <a:gd name="T18" fmla="*/ 585 w 305"/>
                <a:gd name="T19" fmla="*/ 354 h 425"/>
                <a:gd name="T20" fmla="*/ 525 w 305"/>
                <a:gd name="T21" fmla="*/ 410 h 425"/>
                <a:gd name="T22" fmla="*/ 485 w 305"/>
                <a:gd name="T23" fmla="*/ 410 h 425"/>
                <a:gd name="T24" fmla="*/ 485 w 305"/>
                <a:gd name="T25" fmla="*/ 464 h 425"/>
                <a:gd name="T26" fmla="*/ 485 w 305"/>
                <a:gd name="T27" fmla="*/ 479 h 425"/>
                <a:gd name="T28" fmla="*/ 485 w 305"/>
                <a:gd name="T29" fmla="*/ 518 h 425"/>
                <a:gd name="T30" fmla="*/ 444 w 305"/>
                <a:gd name="T31" fmla="*/ 546 h 425"/>
                <a:gd name="T32" fmla="*/ 422 w 305"/>
                <a:gd name="T33" fmla="*/ 614 h 425"/>
                <a:gd name="T34" fmla="*/ 404 w 305"/>
                <a:gd name="T35" fmla="*/ 656 h 425"/>
                <a:gd name="T36" fmla="*/ 404 w 305"/>
                <a:gd name="T37" fmla="*/ 669 h 425"/>
                <a:gd name="T38" fmla="*/ 384 w 305"/>
                <a:gd name="T39" fmla="*/ 710 h 425"/>
                <a:gd name="T40" fmla="*/ 343 w 305"/>
                <a:gd name="T41" fmla="*/ 710 h 425"/>
                <a:gd name="T42" fmla="*/ 322 w 305"/>
                <a:gd name="T43" fmla="*/ 696 h 425"/>
                <a:gd name="T44" fmla="*/ 162 w 305"/>
                <a:gd name="T45" fmla="*/ 723 h 425"/>
                <a:gd name="T46" fmla="*/ 141 w 305"/>
                <a:gd name="T47" fmla="*/ 710 h 425"/>
                <a:gd name="T48" fmla="*/ 202 w 305"/>
                <a:gd name="T49" fmla="*/ 629 h 425"/>
                <a:gd name="T50" fmla="*/ 141 w 305"/>
                <a:gd name="T51" fmla="*/ 614 h 425"/>
                <a:gd name="T52" fmla="*/ 101 w 305"/>
                <a:gd name="T53" fmla="*/ 629 h 425"/>
                <a:gd name="T54" fmla="*/ 61 w 305"/>
                <a:gd name="T55" fmla="*/ 614 h 425"/>
                <a:gd name="T56" fmla="*/ 61 w 305"/>
                <a:gd name="T57" fmla="*/ 546 h 425"/>
                <a:gd name="T58" fmla="*/ 101 w 305"/>
                <a:gd name="T59" fmla="*/ 533 h 425"/>
                <a:gd name="T60" fmla="*/ 122 w 305"/>
                <a:gd name="T61" fmla="*/ 533 h 425"/>
                <a:gd name="T62" fmla="*/ 122 w 305"/>
                <a:gd name="T63" fmla="*/ 492 h 425"/>
                <a:gd name="T64" fmla="*/ 83 w 305"/>
                <a:gd name="T65" fmla="*/ 492 h 425"/>
                <a:gd name="T66" fmla="*/ 83 w 305"/>
                <a:gd name="T67" fmla="*/ 464 h 425"/>
                <a:gd name="T68" fmla="*/ 41 w 305"/>
                <a:gd name="T69" fmla="*/ 451 h 425"/>
                <a:gd name="T70" fmla="*/ 41 w 305"/>
                <a:gd name="T71" fmla="*/ 368 h 425"/>
                <a:gd name="T72" fmla="*/ 0 w 305"/>
                <a:gd name="T73" fmla="*/ 342 h 425"/>
                <a:gd name="T74" fmla="*/ 20 w 305"/>
                <a:gd name="T75" fmla="*/ 300 h 425"/>
                <a:gd name="T76" fmla="*/ 83 w 305"/>
                <a:gd name="T77" fmla="*/ 259 h 425"/>
                <a:gd name="T78" fmla="*/ 83 w 305"/>
                <a:gd name="T79" fmla="*/ 218 h 425"/>
                <a:gd name="T80" fmla="*/ 61 w 305"/>
                <a:gd name="T81" fmla="*/ 206 h 425"/>
                <a:gd name="T82" fmla="*/ 83 w 305"/>
                <a:gd name="T83" fmla="*/ 178 h 425"/>
                <a:gd name="T84" fmla="*/ 41 w 305"/>
                <a:gd name="T85" fmla="*/ 136 h 425"/>
                <a:gd name="T86" fmla="*/ 83 w 305"/>
                <a:gd name="T87" fmla="*/ 109 h 425"/>
                <a:gd name="T88" fmla="*/ 141 w 305"/>
                <a:gd name="T89" fmla="*/ 96 h 425"/>
                <a:gd name="T90" fmla="*/ 283 w 305"/>
                <a:gd name="T91" fmla="*/ 41 h 425"/>
                <a:gd name="T92" fmla="*/ 362 w 305"/>
                <a:gd name="T93" fmla="*/ 13 h 425"/>
                <a:gd name="T94" fmla="*/ 422 w 305"/>
                <a:gd name="T95" fmla="*/ 13 h 425"/>
                <a:gd name="T96" fmla="*/ 463 w 305"/>
                <a:gd name="T97" fmla="*/ 0 h 425"/>
                <a:gd name="T98" fmla="*/ 485 w 305"/>
                <a:gd name="T99" fmla="*/ 13 h 425"/>
                <a:gd name="T100" fmla="*/ 463 w 305"/>
                <a:gd name="T101" fmla="*/ 27 h 425"/>
                <a:gd name="T102" fmla="*/ 463 w 305"/>
                <a:gd name="T103" fmla="*/ 56 h 425"/>
                <a:gd name="T104" fmla="*/ 525 w 305"/>
                <a:gd name="T105" fmla="*/ 56 h 425"/>
                <a:gd name="T106" fmla="*/ 525 w 305"/>
                <a:gd name="T107" fmla="*/ 27 h 425"/>
                <a:gd name="T108" fmla="*/ 546 w 305"/>
                <a:gd name="T109" fmla="*/ 0 h 425"/>
                <a:gd name="T110" fmla="*/ 585 w 305"/>
                <a:gd name="T111" fmla="*/ 27 h 425"/>
                <a:gd name="T112" fmla="*/ 606 w 305"/>
                <a:gd name="T113" fmla="*/ 56 h 425"/>
                <a:gd name="T114" fmla="*/ 685 w 305"/>
                <a:gd name="T115" fmla="*/ 56 h 425"/>
                <a:gd name="T116" fmla="*/ 685 w 305"/>
                <a:gd name="T117" fmla="*/ 69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25"/>
                <a:gd name="T179" fmla="*/ 305 w 305"/>
                <a:gd name="T180" fmla="*/ 425 h 4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6" name="Freeform 24"/>
            <p:cNvSpPr>
              <a:spLocks/>
            </p:cNvSpPr>
            <p:nvPr/>
          </p:nvSpPr>
          <p:spPr bwMode="gray">
            <a:xfrm>
              <a:off x="4465339" y="4206010"/>
              <a:ext cx="594104" cy="714717"/>
            </a:xfrm>
            <a:custGeom>
              <a:avLst/>
              <a:gdLst>
                <a:gd name="T0" fmla="*/ 841 w 353"/>
                <a:gd name="T1" fmla="*/ 178 h 417"/>
                <a:gd name="T2" fmla="*/ 860 w 353"/>
                <a:gd name="T3" fmla="*/ 218 h 417"/>
                <a:gd name="T4" fmla="*/ 781 w 353"/>
                <a:gd name="T5" fmla="*/ 300 h 417"/>
                <a:gd name="T6" fmla="*/ 799 w 353"/>
                <a:gd name="T7" fmla="*/ 367 h 417"/>
                <a:gd name="T8" fmla="*/ 799 w 353"/>
                <a:gd name="T9" fmla="*/ 451 h 417"/>
                <a:gd name="T10" fmla="*/ 819 w 353"/>
                <a:gd name="T11" fmla="*/ 491 h 417"/>
                <a:gd name="T12" fmla="*/ 880 w 353"/>
                <a:gd name="T13" fmla="*/ 532 h 417"/>
                <a:gd name="T14" fmla="*/ 819 w 353"/>
                <a:gd name="T15" fmla="*/ 546 h 417"/>
                <a:gd name="T16" fmla="*/ 799 w 353"/>
                <a:gd name="T17" fmla="*/ 626 h 417"/>
                <a:gd name="T18" fmla="*/ 681 w 353"/>
                <a:gd name="T19" fmla="*/ 682 h 417"/>
                <a:gd name="T20" fmla="*/ 560 w 353"/>
                <a:gd name="T21" fmla="*/ 640 h 417"/>
                <a:gd name="T22" fmla="*/ 539 w 353"/>
                <a:gd name="T23" fmla="*/ 695 h 417"/>
                <a:gd name="T24" fmla="*/ 480 w 353"/>
                <a:gd name="T25" fmla="*/ 710 h 417"/>
                <a:gd name="T26" fmla="*/ 422 w 353"/>
                <a:gd name="T27" fmla="*/ 655 h 417"/>
                <a:gd name="T28" fmla="*/ 381 w 353"/>
                <a:gd name="T29" fmla="*/ 682 h 417"/>
                <a:gd name="T30" fmla="*/ 360 w 353"/>
                <a:gd name="T31" fmla="*/ 601 h 417"/>
                <a:gd name="T32" fmla="*/ 381 w 353"/>
                <a:gd name="T33" fmla="*/ 532 h 417"/>
                <a:gd name="T34" fmla="*/ 360 w 353"/>
                <a:gd name="T35" fmla="*/ 491 h 417"/>
                <a:gd name="T36" fmla="*/ 239 w 353"/>
                <a:gd name="T37" fmla="*/ 532 h 417"/>
                <a:gd name="T38" fmla="*/ 160 w 353"/>
                <a:gd name="T39" fmla="*/ 517 h 417"/>
                <a:gd name="T40" fmla="*/ 79 w 353"/>
                <a:gd name="T41" fmla="*/ 532 h 417"/>
                <a:gd name="T42" fmla="*/ 60 w 353"/>
                <a:gd name="T43" fmla="*/ 517 h 417"/>
                <a:gd name="T44" fmla="*/ 41 w 353"/>
                <a:gd name="T45" fmla="*/ 451 h 417"/>
                <a:gd name="T46" fmla="*/ 60 w 353"/>
                <a:gd name="T47" fmla="*/ 408 h 417"/>
                <a:gd name="T48" fmla="*/ 0 w 353"/>
                <a:gd name="T49" fmla="*/ 382 h 417"/>
                <a:gd name="T50" fmla="*/ 60 w 353"/>
                <a:gd name="T51" fmla="*/ 286 h 417"/>
                <a:gd name="T52" fmla="*/ 60 w 353"/>
                <a:gd name="T53" fmla="*/ 231 h 417"/>
                <a:gd name="T54" fmla="*/ 60 w 353"/>
                <a:gd name="T55" fmla="*/ 206 h 417"/>
                <a:gd name="T56" fmla="*/ 121 w 353"/>
                <a:gd name="T57" fmla="*/ 56 h 417"/>
                <a:gd name="T58" fmla="*/ 259 w 353"/>
                <a:gd name="T59" fmla="*/ 69 h 417"/>
                <a:gd name="T60" fmla="*/ 281 w 353"/>
                <a:gd name="T61" fmla="*/ 0 h 417"/>
                <a:gd name="T62" fmla="*/ 459 w 353"/>
                <a:gd name="T63" fmla="*/ 27 h 417"/>
                <a:gd name="T64" fmla="*/ 620 w 353"/>
                <a:gd name="T65" fmla="*/ 69 h 417"/>
                <a:gd name="T66" fmla="*/ 722 w 353"/>
                <a:gd name="T67" fmla="*/ 56 h 417"/>
                <a:gd name="T68" fmla="*/ 759 w 353"/>
                <a:gd name="T69" fmla="*/ 13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417"/>
                <a:gd name="T107" fmla="*/ 353 w 353"/>
                <a:gd name="T108" fmla="*/ 417 h 4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7" name="Freeform 25"/>
            <p:cNvSpPr>
              <a:spLocks/>
            </p:cNvSpPr>
            <p:nvPr/>
          </p:nvSpPr>
          <p:spPr bwMode="gray">
            <a:xfrm>
              <a:off x="4413495" y="3799361"/>
              <a:ext cx="822498" cy="545280"/>
            </a:xfrm>
            <a:custGeom>
              <a:avLst/>
              <a:gdLst>
                <a:gd name="T0" fmla="*/ 1216 w 489"/>
                <a:gd name="T1" fmla="*/ 404 h 321"/>
                <a:gd name="T2" fmla="*/ 1116 w 489"/>
                <a:gd name="T3" fmla="*/ 430 h 321"/>
                <a:gd name="T4" fmla="*/ 977 w 489"/>
                <a:gd name="T5" fmla="*/ 483 h 321"/>
                <a:gd name="T6" fmla="*/ 918 w 489"/>
                <a:gd name="T7" fmla="*/ 495 h 321"/>
                <a:gd name="T8" fmla="*/ 879 w 489"/>
                <a:gd name="T9" fmla="*/ 522 h 321"/>
                <a:gd name="T10" fmla="*/ 819 w 489"/>
                <a:gd name="T11" fmla="*/ 522 h 321"/>
                <a:gd name="T12" fmla="*/ 837 w 489"/>
                <a:gd name="T13" fmla="*/ 444 h 321"/>
                <a:gd name="T14" fmla="*/ 797 w 489"/>
                <a:gd name="T15" fmla="*/ 444 h 321"/>
                <a:gd name="T16" fmla="*/ 718 w 489"/>
                <a:gd name="T17" fmla="*/ 471 h 321"/>
                <a:gd name="T18" fmla="*/ 697 w 489"/>
                <a:gd name="T19" fmla="*/ 458 h 321"/>
                <a:gd name="T20" fmla="*/ 598 w 489"/>
                <a:gd name="T21" fmla="*/ 458 h 321"/>
                <a:gd name="T22" fmla="*/ 559 w 489"/>
                <a:gd name="T23" fmla="*/ 417 h 321"/>
                <a:gd name="T24" fmla="*/ 459 w 489"/>
                <a:gd name="T25" fmla="*/ 417 h 321"/>
                <a:gd name="T26" fmla="*/ 360 w 489"/>
                <a:gd name="T27" fmla="*/ 391 h 321"/>
                <a:gd name="T28" fmla="*/ 319 w 489"/>
                <a:gd name="T29" fmla="*/ 404 h 321"/>
                <a:gd name="T30" fmla="*/ 339 w 489"/>
                <a:gd name="T31" fmla="*/ 458 h 321"/>
                <a:gd name="T32" fmla="*/ 278 w 489"/>
                <a:gd name="T33" fmla="*/ 444 h 321"/>
                <a:gd name="T34" fmla="*/ 199 w 489"/>
                <a:gd name="T35" fmla="*/ 444 h 321"/>
                <a:gd name="T36" fmla="*/ 121 w 489"/>
                <a:gd name="T37" fmla="*/ 522 h 321"/>
                <a:gd name="T38" fmla="*/ 20 w 489"/>
                <a:gd name="T39" fmla="*/ 444 h 321"/>
                <a:gd name="T40" fmla="*/ 0 w 489"/>
                <a:gd name="T41" fmla="*/ 444 h 321"/>
                <a:gd name="T42" fmla="*/ 20 w 489"/>
                <a:gd name="T43" fmla="*/ 417 h 321"/>
                <a:gd name="T44" fmla="*/ 41 w 489"/>
                <a:gd name="T45" fmla="*/ 404 h 321"/>
                <a:gd name="T46" fmla="*/ 0 w 489"/>
                <a:gd name="T47" fmla="*/ 378 h 321"/>
                <a:gd name="T48" fmla="*/ 0 w 489"/>
                <a:gd name="T49" fmla="*/ 365 h 321"/>
                <a:gd name="T50" fmla="*/ 41 w 489"/>
                <a:gd name="T51" fmla="*/ 340 h 321"/>
                <a:gd name="T52" fmla="*/ 179 w 489"/>
                <a:gd name="T53" fmla="*/ 340 h 321"/>
                <a:gd name="T54" fmla="*/ 239 w 489"/>
                <a:gd name="T55" fmla="*/ 314 h 321"/>
                <a:gd name="T56" fmla="*/ 278 w 489"/>
                <a:gd name="T57" fmla="*/ 300 h 321"/>
                <a:gd name="T58" fmla="*/ 278 w 489"/>
                <a:gd name="T59" fmla="*/ 260 h 321"/>
                <a:gd name="T60" fmla="*/ 199 w 489"/>
                <a:gd name="T61" fmla="*/ 196 h 321"/>
                <a:gd name="T62" fmla="*/ 179 w 489"/>
                <a:gd name="T63" fmla="*/ 130 h 321"/>
                <a:gd name="T64" fmla="*/ 218 w 489"/>
                <a:gd name="T65" fmla="*/ 92 h 321"/>
                <a:gd name="T66" fmla="*/ 218 w 489"/>
                <a:gd name="T67" fmla="*/ 66 h 321"/>
                <a:gd name="T68" fmla="*/ 179 w 489"/>
                <a:gd name="T69" fmla="*/ 13 h 321"/>
                <a:gd name="T70" fmla="*/ 319 w 489"/>
                <a:gd name="T71" fmla="*/ 13 h 321"/>
                <a:gd name="T72" fmla="*/ 360 w 489"/>
                <a:gd name="T73" fmla="*/ 26 h 321"/>
                <a:gd name="T74" fmla="*/ 418 w 489"/>
                <a:gd name="T75" fmla="*/ 0 h 321"/>
                <a:gd name="T76" fmla="*/ 519 w 489"/>
                <a:gd name="T77" fmla="*/ 117 h 321"/>
                <a:gd name="T78" fmla="*/ 697 w 489"/>
                <a:gd name="T79" fmla="*/ 117 h 321"/>
                <a:gd name="T80" fmla="*/ 736 w 489"/>
                <a:gd name="T81" fmla="*/ 130 h 321"/>
                <a:gd name="T82" fmla="*/ 778 w 489"/>
                <a:gd name="T83" fmla="*/ 117 h 321"/>
                <a:gd name="T84" fmla="*/ 837 w 489"/>
                <a:gd name="T85" fmla="*/ 143 h 321"/>
                <a:gd name="T86" fmla="*/ 837 w 489"/>
                <a:gd name="T87" fmla="*/ 184 h 321"/>
                <a:gd name="T88" fmla="*/ 879 w 489"/>
                <a:gd name="T89" fmla="*/ 208 h 321"/>
                <a:gd name="T90" fmla="*/ 898 w 489"/>
                <a:gd name="T91" fmla="*/ 184 h 321"/>
                <a:gd name="T92" fmla="*/ 935 w 489"/>
                <a:gd name="T93" fmla="*/ 208 h 321"/>
                <a:gd name="T94" fmla="*/ 1017 w 489"/>
                <a:gd name="T95" fmla="*/ 208 h 321"/>
                <a:gd name="T96" fmla="*/ 1036 w 489"/>
                <a:gd name="T97" fmla="*/ 196 h 321"/>
                <a:gd name="T98" fmla="*/ 1157 w 489"/>
                <a:gd name="T99" fmla="*/ 248 h 321"/>
                <a:gd name="T100" fmla="*/ 1178 w 489"/>
                <a:gd name="T101" fmla="*/ 314 h 321"/>
                <a:gd name="T102" fmla="*/ 1178 w 489"/>
                <a:gd name="T103" fmla="*/ 352 h 321"/>
                <a:gd name="T104" fmla="*/ 1216 w 489"/>
                <a:gd name="T105" fmla="*/ 404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9"/>
                <a:gd name="T160" fmla="*/ 0 h 321"/>
                <a:gd name="T161" fmla="*/ 489 w 489"/>
                <a:gd name="T162" fmla="*/ 321 h 32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8" name="Freeform 26"/>
            <p:cNvSpPr>
              <a:spLocks/>
            </p:cNvSpPr>
            <p:nvPr/>
          </p:nvSpPr>
          <p:spPr bwMode="gray">
            <a:xfrm>
              <a:off x="5072054" y="3606818"/>
              <a:ext cx="512835" cy="657725"/>
            </a:xfrm>
            <a:custGeom>
              <a:avLst/>
              <a:gdLst>
                <a:gd name="T0" fmla="*/ 218 w 305"/>
                <a:gd name="T1" fmla="*/ 0 h 385"/>
                <a:gd name="T2" fmla="*/ 319 w 305"/>
                <a:gd name="T3" fmla="*/ 53 h 385"/>
                <a:gd name="T4" fmla="*/ 438 w 305"/>
                <a:gd name="T5" fmla="*/ 109 h 385"/>
                <a:gd name="T6" fmla="*/ 498 w 305"/>
                <a:gd name="T7" fmla="*/ 161 h 385"/>
                <a:gd name="T8" fmla="*/ 598 w 305"/>
                <a:gd name="T9" fmla="*/ 227 h 385"/>
                <a:gd name="T10" fmla="*/ 676 w 305"/>
                <a:gd name="T11" fmla="*/ 241 h 385"/>
                <a:gd name="T12" fmla="*/ 619 w 305"/>
                <a:gd name="T13" fmla="*/ 241 h 385"/>
                <a:gd name="T14" fmla="*/ 577 w 305"/>
                <a:gd name="T15" fmla="*/ 295 h 385"/>
                <a:gd name="T16" fmla="*/ 619 w 305"/>
                <a:gd name="T17" fmla="*/ 375 h 385"/>
                <a:gd name="T18" fmla="*/ 718 w 305"/>
                <a:gd name="T19" fmla="*/ 416 h 385"/>
                <a:gd name="T20" fmla="*/ 718 w 305"/>
                <a:gd name="T21" fmla="*/ 497 h 385"/>
                <a:gd name="T22" fmla="*/ 697 w 305"/>
                <a:gd name="T23" fmla="*/ 538 h 385"/>
                <a:gd name="T24" fmla="*/ 656 w 305"/>
                <a:gd name="T25" fmla="*/ 523 h 385"/>
                <a:gd name="T26" fmla="*/ 676 w 305"/>
                <a:gd name="T27" fmla="*/ 578 h 385"/>
                <a:gd name="T28" fmla="*/ 656 w 305"/>
                <a:gd name="T29" fmla="*/ 604 h 385"/>
                <a:gd name="T30" fmla="*/ 559 w 305"/>
                <a:gd name="T31" fmla="*/ 643 h 385"/>
                <a:gd name="T32" fmla="*/ 458 w 305"/>
                <a:gd name="T33" fmla="*/ 643 h 385"/>
                <a:gd name="T34" fmla="*/ 377 w 305"/>
                <a:gd name="T35" fmla="*/ 618 h 385"/>
                <a:gd name="T36" fmla="*/ 319 w 305"/>
                <a:gd name="T37" fmla="*/ 643 h 385"/>
                <a:gd name="T38" fmla="*/ 338 w 305"/>
                <a:gd name="T39" fmla="*/ 604 h 385"/>
                <a:gd name="T40" fmla="*/ 300 w 305"/>
                <a:gd name="T41" fmla="*/ 618 h 385"/>
                <a:gd name="T42" fmla="*/ 199 w 305"/>
                <a:gd name="T43" fmla="*/ 523 h 385"/>
                <a:gd name="T44" fmla="*/ 179 w 305"/>
                <a:gd name="T45" fmla="*/ 443 h 385"/>
                <a:gd name="T46" fmla="*/ 179 w 305"/>
                <a:gd name="T47" fmla="*/ 363 h 385"/>
                <a:gd name="T48" fmla="*/ 179 w 305"/>
                <a:gd name="T49" fmla="*/ 267 h 385"/>
                <a:gd name="T50" fmla="*/ 60 w 305"/>
                <a:gd name="T51" fmla="*/ 255 h 385"/>
                <a:gd name="T52" fmla="*/ 0 w 305"/>
                <a:gd name="T53" fmla="*/ 227 h 385"/>
                <a:gd name="T54" fmla="*/ 79 w 305"/>
                <a:gd name="T55" fmla="*/ 202 h 385"/>
                <a:gd name="T56" fmla="*/ 101 w 305"/>
                <a:gd name="T57" fmla="*/ 67 h 385"/>
                <a:gd name="T58" fmla="*/ 179 w 305"/>
                <a:gd name="T59" fmla="*/ 94 h 385"/>
                <a:gd name="T60" fmla="*/ 259 w 305"/>
                <a:gd name="T61" fmla="*/ 80 h 385"/>
                <a:gd name="T62" fmla="*/ 199 w 305"/>
                <a:gd name="T63" fmla="*/ 27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385"/>
                <a:gd name="T98" fmla="*/ 305 w 305"/>
                <a:gd name="T99" fmla="*/ 385 h 3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9" name="Freeform 27"/>
            <p:cNvSpPr>
              <a:spLocks/>
            </p:cNvSpPr>
            <p:nvPr/>
          </p:nvSpPr>
          <p:spPr bwMode="gray">
            <a:xfrm>
              <a:off x="4615266" y="3401953"/>
              <a:ext cx="634739" cy="614595"/>
            </a:xfrm>
            <a:custGeom>
              <a:avLst/>
              <a:gdLst>
                <a:gd name="T0" fmla="*/ 500 w 377"/>
                <a:gd name="T1" fmla="*/ 13 h 361"/>
                <a:gd name="T2" fmla="*/ 621 w 377"/>
                <a:gd name="T3" fmla="*/ 0 h 361"/>
                <a:gd name="T4" fmla="*/ 661 w 377"/>
                <a:gd name="T5" fmla="*/ 27 h 361"/>
                <a:gd name="T6" fmla="*/ 761 w 377"/>
                <a:gd name="T7" fmla="*/ 40 h 361"/>
                <a:gd name="T8" fmla="*/ 803 w 377"/>
                <a:gd name="T9" fmla="*/ 27 h 361"/>
                <a:gd name="T10" fmla="*/ 842 w 377"/>
                <a:gd name="T11" fmla="*/ 27 h 361"/>
                <a:gd name="T12" fmla="*/ 701 w 377"/>
                <a:gd name="T13" fmla="*/ 105 h 361"/>
                <a:gd name="T14" fmla="*/ 681 w 377"/>
                <a:gd name="T15" fmla="*/ 144 h 361"/>
                <a:gd name="T16" fmla="*/ 701 w 377"/>
                <a:gd name="T17" fmla="*/ 158 h 361"/>
                <a:gd name="T18" fmla="*/ 722 w 377"/>
                <a:gd name="T19" fmla="*/ 158 h 361"/>
                <a:gd name="T20" fmla="*/ 803 w 377"/>
                <a:gd name="T21" fmla="*/ 210 h 361"/>
                <a:gd name="T22" fmla="*/ 881 w 377"/>
                <a:gd name="T23" fmla="*/ 210 h 361"/>
                <a:gd name="T24" fmla="*/ 881 w 377"/>
                <a:gd name="T25" fmla="*/ 239 h 361"/>
                <a:gd name="T26" fmla="*/ 941 w 377"/>
                <a:gd name="T27" fmla="*/ 252 h 361"/>
                <a:gd name="T28" fmla="*/ 941 w 377"/>
                <a:gd name="T29" fmla="*/ 279 h 361"/>
                <a:gd name="T30" fmla="*/ 881 w 377"/>
                <a:gd name="T31" fmla="*/ 316 h 361"/>
                <a:gd name="T32" fmla="*/ 881 w 377"/>
                <a:gd name="T33" fmla="*/ 292 h 361"/>
                <a:gd name="T34" fmla="*/ 821 w 377"/>
                <a:gd name="T35" fmla="*/ 265 h 361"/>
                <a:gd name="T36" fmla="*/ 782 w 377"/>
                <a:gd name="T37" fmla="*/ 265 h 361"/>
                <a:gd name="T38" fmla="*/ 782 w 377"/>
                <a:gd name="T39" fmla="*/ 344 h 361"/>
                <a:gd name="T40" fmla="*/ 761 w 377"/>
                <a:gd name="T41" fmla="*/ 396 h 361"/>
                <a:gd name="T42" fmla="*/ 701 w 377"/>
                <a:gd name="T43" fmla="*/ 396 h 361"/>
                <a:gd name="T44" fmla="*/ 681 w 377"/>
                <a:gd name="T45" fmla="*/ 409 h 361"/>
                <a:gd name="T46" fmla="*/ 722 w 377"/>
                <a:gd name="T47" fmla="*/ 422 h 361"/>
                <a:gd name="T48" fmla="*/ 743 w 377"/>
                <a:gd name="T49" fmla="*/ 450 h 361"/>
                <a:gd name="T50" fmla="*/ 803 w 377"/>
                <a:gd name="T51" fmla="*/ 474 h 361"/>
                <a:gd name="T52" fmla="*/ 860 w 377"/>
                <a:gd name="T53" fmla="*/ 462 h 361"/>
                <a:gd name="T54" fmla="*/ 881 w 377"/>
                <a:gd name="T55" fmla="*/ 554 h 361"/>
                <a:gd name="T56" fmla="*/ 761 w 377"/>
                <a:gd name="T57" fmla="*/ 594 h 361"/>
                <a:gd name="T58" fmla="*/ 743 w 377"/>
                <a:gd name="T59" fmla="*/ 580 h 361"/>
                <a:gd name="T60" fmla="*/ 722 w 377"/>
                <a:gd name="T61" fmla="*/ 594 h 361"/>
                <a:gd name="T62" fmla="*/ 643 w 377"/>
                <a:gd name="T63" fmla="*/ 594 h 361"/>
                <a:gd name="T64" fmla="*/ 601 w 377"/>
                <a:gd name="T65" fmla="*/ 567 h 361"/>
                <a:gd name="T66" fmla="*/ 582 w 377"/>
                <a:gd name="T67" fmla="*/ 594 h 361"/>
                <a:gd name="T68" fmla="*/ 542 w 377"/>
                <a:gd name="T69" fmla="*/ 567 h 361"/>
                <a:gd name="T70" fmla="*/ 542 w 377"/>
                <a:gd name="T71" fmla="*/ 527 h 361"/>
                <a:gd name="T72" fmla="*/ 482 w 377"/>
                <a:gd name="T73" fmla="*/ 501 h 361"/>
                <a:gd name="T74" fmla="*/ 440 w 377"/>
                <a:gd name="T75" fmla="*/ 514 h 361"/>
                <a:gd name="T76" fmla="*/ 401 w 377"/>
                <a:gd name="T77" fmla="*/ 501 h 361"/>
                <a:gd name="T78" fmla="*/ 221 w 377"/>
                <a:gd name="T79" fmla="*/ 487 h 361"/>
                <a:gd name="T80" fmla="*/ 121 w 377"/>
                <a:gd name="T81" fmla="*/ 382 h 361"/>
                <a:gd name="T82" fmla="*/ 41 w 377"/>
                <a:gd name="T83" fmla="*/ 303 h 361"/>
                <a:gd name="T84" fmla="*/ 0 w 377"/>
                <a:gd name="T85" fmla="*/ 210 h 361"/>
                <a:gd name="T86" fmla="*/ 79 w 377"/>
                <a:gd name="T87" fmla="*/ 210 h 361"/>
                <a:gd name="T88" fmla="*/ 281 w 377"/>
                <a:gd name="T89" fmla="*/ 130 h 361"/>
                <a:gd name="T90" fmla="*/ 341 w 377"/>
                <a:gd name="T91" fmla="*/ 130 h 361"/>
                <a:gd name="T92" fmla="*/ 422 w 377"/>
                <a:gd name="T93" fmla="*/ 130 h 361"/>
                <a:gd name="T94" fmla="*/ 482 w 377"/>
                <a:gd name="T95" fmla="*/ 80 h 361"/>
                <a:gd name="T96" fmla="*/ 500 w 377"/>
                <a:gd name="T97" fmla="*/ 13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361"/>
                <a:gd name="T149" fmla="*/ 377 w 377"/>
                <a:gd name="T150" fmla="*/ 361 h 3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0" name="Freeform 28"/>
            <p:cNvSpPr>
              <a:spLocks/>
            </p:cNvSpPr>
            <p:nvPr/>
          </p:nvSpPr>
          <p:spPr bwMode="invGray">
            <a:xfrm>
              <a:off x="4602655" y="2842810"/>
              <a:ext cx="418956" cy="780952"/>
            </a:xfrm>
            <a:custGeom>
              <a:avLst/>
              <a:gdLst>
                <a:gd name="T0" fmla="*/ 519 w 249"/>
                <a:gd name="T1" fmla="*/ 565 h 457"/>
                <a:gd name="T2" fmla="*/ 498 w 249"/>
                <a:gd name="T3" fmla="*/ 632 h 457"/>
                <a:gd name="T4" fmla="*/ 438 w 249"/>
                <a:gd name="T5" fmla="*/ 687 h 457"/>
                <a:gd name="T6" fmla="*/ 339 w 249"/>
                <a:gd name="T7" fmla="*/ 673 h 457"/>
                <a:gd name="T8" fmla="*/ 199 w 249"/>
                <a:gd name="T9" fmla="*/ 724 h 457"/>
                <a:gd name="T10" fmla="*/ 101 w 249"/>
                <a:gd name="T11" fmla="*/ 765 h 457"/>
                <a:gd name="T12" fmla="*/ 20 w 249"/>
                <a:gd name="T13" fmla="*/ 765 h 457"/>
                <a:gd name="T14" fmla="*/ 0 w 249"/>
                <a:gd name="T15" fmla="*/ 752 h 457"/>
                <a:gd name="T16" fmla="*/ 41 w 249"/>
                <a:gd name="T17" fmla="*/ 646 h 457"/>
                <a:gd name="T18" fmla="*/ 60 w 249"/>
                <a:gd name="T19" fmla="*/ 619 h 457"/>
                <a:gd name="T20" fmla="*/ 20 w 249"/>
                <a:gd name="T21" fmla="*/ 551 h 457"/>
                <a:gd name="T22" fmla="*/ 41 w 249"/>
                <a:gd name="T23" fmla="*/ 444 h 457"/>
                <a:gd name="T24" fmla="*/ 60 w 249"/>
                <a:gd name="T25" fmla="*/ 376 h 457"/>
                <a:gd name="T26" fmla="*/ 79 w 249"/>
                <a:gd name="T27" fmla="*/ 349 h 457"/>
                <a:gd name="T28" fmla="*/ 41 w 249"/>
                <a:gd name="T29" fmla="*/ 323 h 457"/>
                <a:gd name="T30" fmla="*/ 79 w 249"/>
                <a:gd name="T31" fmla="*/ 270 h 457"/>
                <a:gd name="T32" fmla="*/ 138 w 249"/>
                <a:gd name="T33" fmla="*/ 189 h 457"/>
                <a:gd name="T34" fmla="*/ 138 w 249"/>
                <a:gd name="T35" fmla="*/ 135 h 457"/>
                <a:gd name="T36" fmla="*/ 179 w 249"/>
                <a:gd name="T37" fmla="*/ 135 h 457"/>
                <a:gd name="T38" fmla="*/ 300 w 249"/>
                <a:gd name="T39" fmla="*/ 41 h 457"/>
                <a:gd name="T40" fmla="*/ 360 w 249"/>
                <a:gd name="T41" fmla="*/ 27 h 457"/>
                <a:gd name="T42" fmla="*/ 421 w 249"/>
                <a:gd name="T43" fmla="*/ 0 h 457"/>
                <a:gd name="T44" fmla="*/ 438 w 249"/>
                <a:gd name="T45" fmla="*/ 13 h 457"/>
                <a:gd name="T46" fmla="*/ 538 w 249"/>
                <a:gd name="T47" fmla="*/ 0 h 457"/>
                <a:gd name="T48" fmla="*/ 598 w 249"/>
                <a:gd name="T49" fmla="*/ 41 h 457"/>
                <a:gd name="T50" fmla="*/ 538 w 249"/>
                <a:gd name="T51" fmla="*/ 54 h 457"/>
                <a:gd name="T52" fmla="*/ 519 w 249"/>
                <a:gd name="T53" fmla="*/ 80 h 457"/>
                <a:gd name="T54" fmla="*/ 598 w 249"/>
                <a:gd name="T55" fmla="*/ 80 h 457"/>
                <a:gd name="T56" fmla="*/ 620 w 249"/>
                <a:gd name="T57" fmla="*/ 149 h 457"/>
                <a:gd name="T58" fmla="*/ 580 w 249"/>
                <a:gd name="T59" fmla="*/ 202 h 457"/>
                <a:gd name="T60" fmla="*/ 538 w 249"/>
                <a:gd name="T61" fmla="*/ 175 h 457"/>
                <a:gd name="T62" fmla="*/ 480 w 249"/>
                <a:gd name="T63" fmla="*/ 202 h 457"/>
                <a:gd name="T64" fmla="*/ 498 w 249"/>
                <a:gd name="T65" fmla="*/ 229 h 457"/>
                <a:gd name="T66" fmla="*/ 459 w 249"/>
                <a:gd name="T67" fmla="*/ 270 h 457"/>
                <a:gd name="T68" fmla="*/ 560 w 249"/>
                <a:gd name="T69" fmla="*/ 363 h 457"/>
                <a:gd name="T70" fmla="*/ 480 w 249"/>
                <a:gd name="T71" fmla="*/ 510 h 457"/>
                <a:gd name="T72" fmla="*/ 519 w 249"/>
                <a:gd name="T73" fmla="*/ 565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457"/>
                <a:gd name="T113" fmla="*/ 249 w 249"/>
                <a:gd name="T114" fmla="*/ 457 h 4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1" name="Freeform 29"/>
            <p:cNvSpPr>
              <a:spLocks/>
            </p:cNvSpPr>
            <p:nvPr/>
          </p:nvSpPr>
          <p:spPr bwMode="gray">
            <a:xfrm>
              <a:off x="4157077" y="2978360"/>
              <a:ext cx="540859" cy="1038189"/>
            </a:xfrm>
            <a:custGeom>
              <a:avLst/>
              <a:gdLst>
                <a:gd name="T0" fmla="*/ 806 w 321"/>
                <a:gd name="T1" fmla="*/ 797 h 609"/>
                <a:gd name="T2" fmla="*/ 744 w 321"/>
                <a:gd name="T3" fmla="*/ 825 h 609"/>
                <a:gd name="T4" fmla="*/ 705 w 321"/>
                <a:gd name="T5" fmla="*/ 811 h 609"/>
                <a:gd name="T6" fmla="*/ 562 w 321"/>
                <a:gd name="T7" fmla="*/ 811 h 609"/>
                <a:gd name="T8" fmla="*/ 605 w 321"/>
                <a:gd name="T9" fmla="*/ 863 h 609"/>
                <a:gd name="T10" fmla="*/ 562 w 321"/>
                <a:gd name="T11" fmla="*/ 930 h 609"/>
                <a:gd name="T12" fmla="*/ 583 w 321"/>
                <a:gd name="T13" fmla="*/ 1010 h 609"/>
                <a:gd name="T14" fmla="*/ 503 w 321"/>
                <a:gd name="T15" fmla="*/ 996 h 609"/>
                <a:gd name="T16" fmla="*/ 384 w 321"/>
                <a:gd name="T17" fmla="*/ 943 h 609"/>
                <a:gd name="T18" fmla="*/ 240 w 321"/>
                <a:gd name="T19" fmla="*/ 916 h 609"/>
                <a:gd name="T20" fmla="*/ 141 w 321"/>
                <a:gd name="T21" fmla="*/ 863 h 609"/>
                <a:gd name="T22" fmla="*/ 41 w 321"/>
                <a:gd name="T23" fmla="*/ 863 h 609"/>
                <a:gd name="T24" fmla="*/ 41 w 321"/>
                <a:gd name="T25" fmla="*/ 851 h 609"/>
                <a:gd name="T26" fmla="*/ 0 w 321"/>
                <a:gd name="T27" fmla="*/ 838 h 609"/>
                <a:gd name="T28" fmla="*/ 20 w 321"/>
                <a:gd name="T29" fmla="*/ 825 h 609"/>
                <a:gd name="T30" fmla="*/ 20 w 321"/>
                <a:gd name="T31" fmla="*/ 784 h 609"/>
                <a:gd name="T32" fmla="*/ 0 w 321"/>
                <a:gd name="T33" fmla="*/ 771 h 609"/>
                <a:gd name="T34" fmla="*/ 41 w 321"/>
                <a:gd name="T35" fmla="*/ 758 h 609"/>
                <a:gd name="T36" fmla="*/ 121 w 321"/>
                <a:gd name="T37" fmla="*/ 758 h 609"/>
                <a:gd name="T38" fmla="*/ 121 w 321"/>
                <a:gd name="T39" fmla="*/ 572 h 609"/>
                <a:gd name="T40" fmla="*/ 221 w 321"/>
                <a:gd name="T41" fmla="*/ 572 h 609"/>
                <a:gd name="T42" fmla="*/ 221 w 321"/>
                <a:gd name="T43" fmla="*/ 597 h 609"/>
                <a:gd name="T44" fmla="*/ 281 w 321"/>
                <a:gd name="T45" fmla="*/ 597 h 609"/>
                <a:gd name="T46" fmla="*/ 281 w 321"/>
                <a:gd name="T47" fmla="*/ 545 h 609"/>
                <a:gd name="T48" fmla="*/ 402 w 321"/>
                <a:gd name="T49" fmla="*/ 545 h 609"/>
                <a:gd name="T50" fmla="*/ 422 w 321"/>
                <a:gd name="T51" fmla="*/ 466 h 609"/>
                <a:gd name="T52" fmla="*/ 422 w 321"/>
                <a:gd name="T53" fmla="*/ 411 h 609"/>
                <a:gd name="T54" fmla="*/ 362 w 321"/>
                <a:gd name="T55" fmla="*/ 385 h 609"/>
                <a:gd name="T56" fmla="*/ 281 w 321"/>
                <a:gd name="T57" fmla="*/ 345 h 609"/>
                <a:gd name="T58" fmla="*/ 240 w 321"/>
                <a:gd name="T59" fmla="*/ 307 h 609"/>
                <a:gd name="T60" fmla="*/ 260 w 321"/>
                <a:gd name="T61" fmla="*/ 239 h 609"/>
                <a:gd name="T62" fmla="*/ 301 w 321"/>
                <a:gd name="T63" fmla="*/ 214 h 609"/>
                <a:gd name="T64" fmla="*/ 362 w 321"/>
                <a:gd name="T65" fmla="*/ 239 h 609"/>
                <a:gd name="T66" fmla="*/ 444 w 321"/>
                <a:gd name="T67" fmla="*/ 239 h 609"/>
                <a:gd name="T68" fmla="*/ 463 w 321"/>
                <a:gd name="T69" fmla="*/ 199 h 609"/>
                <a:gd name="T70" fmla="*/ 503 w 321"/>
                <a:gd name="T71" fmla="*/ 199 h 609"/>
                <a:gd name="T72" fmla="*/ 483 w 321"/>
                <a:gd name="T73" fmla="*/ 145 h 609"/>
                <a:gd name="T74" fmla="*/ 622 w 321"/>
                <a:gd name="T75" fmla="*/ 53 h 609"/>
                <a:gd name="T76" fmla="*/ 622 w 321"/>
                <a:gd name="T77" fmla="*/ 27 h 609"/>
                <a:gd name="T78" fmla="*/ 705 w 321"/>
                <a:gd name="T79" fmla="*/ 27 h 609"/>
                <a:gd name="T80" fmla="*/ 723 w 321"/>
                <a:gd name="T81" fmla="*/ 41 h 609"/>
                <a:gd name="T82" fmla="*/ 744 w 321"/>
                <a:gd name="T83" fmla="*/ 13 h 609"/>
                <a:gd name="T84" fmla="*/ 765 w 321"/>
                <a:gd name="T85" fmla="*/ 0 h 609"/>
                <a:gd name="T86" fmla="*/ 806 w 321"/>
                <a:gd name="T87" fmla="*/ 41 h 609"/>
                <a:gd name="T88" fmla="*/ 806 w 321"/>
                <a:gd name="T89" fmla="*/ 53 h 609"/>
                <a:gd name="T90" fmla="*/ 705 w 321"/>
                <a:gd name="T91" fmla="*/ 186 h 609"/>
                <a:gd name="T92" fmla="*/ 744 w 321"/>
                <a:gd name="T93" fmla="*/ 214 h 609"/>
                <a:gd name="T94" fmla="*/ 705 w 321"/>
                <a:gd name="T95" fmla="*/ 307 h 609"/>
                <a:gd name="T96" fmla="*/ 684 w 321"/>
                <a:gd name="T97" fmla="*/ 411 h 609"/>
                <a:gd name="T98" fmla="*/ 723 w 321"/>
                <a:gd name="T99" fmla="*/ 479 h 609"/>
                <a:gd name="T100" fmla="*/ 663 w 321"/>
                <a:gd name="T101" fmla="*/ 597 h 609"/>
                <a:gd name="T102" fmla="*/ 684 w 321"/>
                <a:gd name="T103" fmla="*/ 623 h 609"/>
                <a:gd name="T104" fmla="*/ 723 w 321"/>
                <a:gd name="T105" fmla="*/ 716 h 609"/>
                <a:gd name="T106" fmla="*/ 806 w 321"/>
                <a:gd name="T107" fmla="*/ 797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1"/>
                <a:gd name="T163" fmla="*/ 0 h 609"/>
                <a:gd name="T164" fmla="*/ 321 w 321"/>
                <a:gd name="T165" fmla="*/ 609 h 6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2" name="Freeform 30"/>
            <p:cNvSpPr>
              <a:spLocks/>
            </p:cNvSpPr>
            <p:nvPr/>
          </p:nvSpPr>
          <p:spPr bwMode="invGray">
            <a:xfrm>
              <a:off x="4056191" y="2992223"/>
              <a:ext cx="295651" cy="534498"/>
            </a:xfrm>
            <a:custGeom>
              <a:avLst/>
              <a:gdLst>
                <a:gd name="T0" fmla="*/ 423 w 177"/>
                <a:gd name="T1" fmla="*/ 201 h 313"/>
                <a:gd name="T2" fmla="*/ 386 w 177"/>
                <a:gd name="T3" fmla="*/ 173 h 313"/>
                <a:gd name="T4" fmla="*/ 288 w 177"/>
                <a:gd name="T5" fmla="*/ 149 h 313"/>
                <a:gd name="T6" fmla="*/ 327 w 177"/>
                <a:gd name="T7" fmla="*/ 53 h 313"/>
                <a:gd name="T8" fmla="*/ 309 w 177"/>
                <a:gd name="T9" fmla="*/ 0 h 313"/>
                <a:gd name="T10" fmla="*/ 175 w 177"/>
                <a:gd name="T11" fmla="*/ 93 h 313"/>
                <a:gd name="T12" fmla="*/ 154 w 177"/>
                <a:gd name="T13" fmla="*/ 187 h 313"/>
                <a:gd name="T14" fmla="*/ 97 w 177"/>
                <a:gd name="T15" fmla="*/ 201 h 313"/>
                <a:gd name="T16" fmla="*/ 20 w 177"/>
                <a:gd name="T17" fmla="*/ 241 h 313"/>
                <a:gd name="T18" fmla="*/ 0 w 177"/>
                <a:gd name="T19" fmla="*/ 280 h 313"/>
                <a:gd name="T20" fmla="*/ 97 w 177"/>
                <a:gd name="T21" fmla="*/ 322 h 313"/>
                <a:gd name="T22" fmla="*/ 97 w 177"/>
                <a:gd name="T23" fmla="*/ 375 h 313"/>
                <a:gd name="T24" fmla="*/ 116 w 177"/>
                <a:gd name="T25" fmla="*/ 402 h 313"/>
                <a:gd name="T26" fmla="*/ 97 w 177"/>
                <a:gd name="T27" fmla="*/ 442 h 313"/>
                <a:gd name="T28" fmla="*/ 116 w 177"/>
                <a:gd name="T29" fmla="*/ 468 h 313"/>
                <a:gd name="T30" fmla="*/ 230 w 177"/>
                <a:gd name="T31" fmla="*/ 523 h 313"/>
                <a:gd name="T32" fmla="*/ 272 w 177"/>
                <a:gd name="T33" fmla="*/ 523 h 313"/>
                <a:gd name="T34" fmla="*/ 272 w 177"/>
                <a:gd name="T35" fmla="*/ 497 h 313"/>
                <a:gd name="T36" fmla="*/ 309 w 177"/>
                <a:gd name="T37" fmla="*/ 456 h 313"/>
                <a:gd name="T38" fmla="*/ 288 w 177"/>
                <a:gd name="T39" fmla="*/ 402 h 313"/>
                <a:gd name="T40" fmla="*/ 272 w 177"/>
                <a:gd name="T41" fmla="*/ 402 h 313"/>
                <a:gd name="T42" fmla="*/ 250 w 177"/>
                <a:gd name="T43" fmla="*/ 349 h 313"/>
                <a:gd name="T44" fmla="*/ 288 w 177"/>
                <a:gd name="T45" fmla="*/ 349 h 313"/>
                <a:gd name="T46" fmla="*/ 288 w 177"/>
                <a:gd name="T47" fmla="*/ 294 h 313"/>
                <a:gd name="T48" fmla="*/ 327 w 177"/>
                <a:gd name="T49" fmla="*/ 294 h 313"/>
                <a:gd name="T50" fmla="*/ 365 w 177"/>
                <a:gd name="T51" fmla="*/ 308 h 313"/>
                <a:gd name="T52" fmla="*/ 386 w 177"/>
                <a:gd name="T53" fmla="*/ 227 h 313"/>
                <a:gd name="T54" fmla="*/ 423 w 177"/>
                <a:gd name="T55" fmla="*/ 201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7"/>
                <a:gd name="T85" fmla="*/ 0 h 313"/>
                <a:gd name="T86" fmla="*/ 177 w 177"/>
                <a:gd name="T87" fmla="*/ 313 h 3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3" name="Freeform 31"/>
            <p:cNvSpPr>
              <a:spLocks/>
            </p:cNvSpPr>
            <p:nvPr/>
          </p:nvSpPr>
          <p:spPr bwMode="invGray">
            <a:xfrm>
              <a:off x="2998293" y="2460806"/>
              <a:ext cx="1443225" cy="1434056"/>
            </a:xfrm>
            <a:custGeom>
              <a:avLst/>
              <a:gdLst>
                <a:gd name="T0" fmla="*/ 1584 w 857"/>
                <a:gd name="T1" fmla="*/ 798 h 841"/>
                <a:gd name="T2" fmla="*/ 1686 w 857"/>
                <a:gd name="T3" fmla="*/ 890 h 841"/>
                <a:gd name="T4" fmla="*/ 1686 w 857"/>
                <a:gd name="T5" fmla="*/ 943 h 841"/>
                <a:gd name="T6" fmla="*/ 1847 w 857"/>
                <a:gd name="T7" fmla="*/ 1038 h 841"/>
                <a:gd name="T8" fmla="*/ 1865 w 857"/>
                <a:gd name="T9" fmla="*/ 997 h 841"/>
                <a:gd name="T10" fmla="*/ 1885 w 857"/>
                <a:gd name="T11" fmla="*/ 917 h 841"/>
                <a:gd name="T12" fmla="*/ 1847 w 857"/>
                <a:gd name="T13" fmla="*/ 866 h 841"/>
                <a:gd name="T14" fmla="*/ 1885 w 857"/>
                <a:gd name="T15" fmla="*/ 811 h 841"/>
                <a:gd name="T16" fmla="*/ 2005 w 857"/>
                <a:gd name="T17" fmla="*/ 851 h 841"/>
                <a:gd name="T18" fmla="*/ 2148 w 857"/>
                <a:gd name="T19" fmla="*/ 917 h 841"/>
                <a:gd name="T20" fmla="*/ 2005 w 857"/>
                <a:gd name="T21" fmla="*/ 1052 h 841"/>
                <a:gd name="T22" fmla="*/ 1946 w 857"/>
                <a:gd name="T23" fmla="*/ 1104 h 841"/>
                <a:gd name="T24" fmla="*/ 1847 w 857"/>
                <a:gd name="T25" fmla="*/ 1077 h 841"/>
                <a:gd name="T26" fmla="*/ 1766 w 857"/>
                <a:gd name="T27" fmla="*/ 1250 h 841"/>
                <a:gd name="T28" fmla="*/ 1745 w 857"/>
                <a:gd name="T29" fmla="*/ 1291 h 841"/>
                <a:gd name="T30" fmla="*/ 1726 w 857"/>
                <a:gd name="T31" fmla="*/ 1343 h 841"/>
                <a:gd name="T32" fmla="*/ 1584 w 857"/>
                <a:gd name="T33" fmla="*/ 1397 h 841"/>
                <a:gd name="T34" fmla="*/ 1487 w 857"/>
                <a:gd name="T35" fmla="*/ 1263 h 841"/>
                <a:gd name="T36" fmla="*/ 1445 w 857"/>
                <a:gd name="T37" fmla="*/ 1250 h 841"/>
                <a:gd name="T38" fmla="*/ 1324 w 857"/>
                <a:gd name="T39" fmla="*/ 1156 h 841"/>
                <a:gd name="T40" fmla="*/ 1244 w 857"/>
                <a:gd name="T41" fmla="*/ 1182 h 841"/>
                <a:gd name="T42" fmla="*/ 1224 w 857"/>
                <a:gd name="T43" fmla="*/ 1210 h 841"/>
                <a:gd name="T44" fmla="*/ 1203 w 857"/>
                <a:gd name="T45" fmla="*/ 1291 h 841"/>
                <a:gd name="T46" fmla="*/ 1165 w 857"/>
                <a:gd name="T47" fmla="*/ 1238 h 841"/>
                <a:gd name="T48" fmla="*/ 1043 w 857"/>
                <a:gd name="T49" fmla="*/ 1210 h 841"/>
                <a:gd name="T50" fmla="*/ 1023 w 857"/>
                <a:gd name="T51" fmla="*/ 1145 h 841"/>
                <a:gd name="T52" fmla="*/ 1144 w 857"/>
                <a:gd name="T53" fmla="*/ 1156 h 841"/>
                <a:gd name="T54" fmla="*/ 1224 w 857"/>
                <a:gd name="T55" fmla="*/ 1118 h 841"/>
                <a:gd name="T56" fmla="*/ 1165 w 857"/>
                <a:gd name="T57" fmla="*/ 1064 h 841"/>
                <a:gd name="T58" fmla="*/ 1264 w 857"/>
                <a:gd name="T59" fmla="*/ 997 h 841"/>
                <a:gd name="T60" fmla="*/ 1344 w 857"/>
                <a:gd name="T61" fmla="*/ 943 h 841"/>
                <a:gd name="T62" fmla="*/ 1203 w 857"/>
                <a:gd name="T63" fmla="*/ 679 h 841"/>
                <a:gd name="T64" fmla="*/ 1023 w 857"/>
                <a:gd name="T65" fmla="*/ 599 h 841"/>
                <a:gd name="T66" fmla="*/ 861 w 857"/>
                <a:gd name="T67" fmla="*/ 559 h 841"/>
                <a:gd name="T68" fmla="*/ 703 w 857"/>
                <a:gd name="T69" fmla="*/ 518 h 841"/>
                <a:gd name="T70" fmla="*/ 522 w 857"/>
                <a:gd name="T71" fmla="*/ 559 h 841"/>
                <a:gd name="T72" fmla="*/ 121 w 857"/>
                <a:gd name="T73" fmla="*/ 399 h 841"/>
                <a:gd name="T74" fmla="*/ 20 w 857"/>
                <a:gd name="T75" fmla="*/ 266 h 841"/>
                <a:gd name="T76" fmla="*/ 121 w 857"/>
                <a:gd name="T77" fmla="*/ 252 h 841"/>
                <a:gd name="T78" fmla="*/ 281 w 857"/>
                <a:gd name="T79" fmla="*/ 159 h 841"/>
                <a:gd name="T80" fmla="*/ 341 w 857"/>
                <a:gd name="T81" fmla="*/ 106 h 841"/>
                <a:gd name="T82" fmla="*/ 542 w 857"/>
                <a:gd name="T83" fmla="*/ 53 h 841"/>
                <a:gd name="T84" fmla="*/ 582 w 857"/>
                <a:gd name="T85" fmla="*/ 0 h 841"/>
                <a:gd name="T86" fmla="*/ 722 w 857"/>
                <a:gd name="T87" fmla="*/ 122 h 841"/>
                <a:gd name="T88" fmla="*/ 743 w 857"/>
                <a:gd name="T89" fmla="*/ 214 h 841"/>
                <a:gd name="T90" fmla="*/ 782 w 857"/>
                <a:gd name="T91" fmla="*/ 293 h 841"/>
                <a:gd name="T92" fmla="*/ 844 w 857"/>
                <a:gd name="T93" fmla="*/ 320 h 841"/>
                <a:gd name="T94" fmla="*/ 1023 w 857"/>
                <a:gd name="T95" fmla="*/ 293 h 841"/>
                <a:gd name="T96" fmla="*/ 1023 w 857"/>
                <a:gd name="T97" fmla="*/ 359 h 841"/>
                <a:gd name="T98" fmla="*/ 964 w 857"/>
                <a:gd name="T99" fmla="*/ 424 h 841"/>
                <a:gd name="T100" fmla="*/ 1083 w 857"/>
                <a:gd name="T101" fmla="*/ 546 h 841"/>
                <a:gd name="T102" fmla="*/ 1244 w 857"/>
                <a:gd name="T103" fmla="*/ 572 h 841"/>
                <a:gd name="T104" fmla="*/ 1324 w 857"/>
                <a:gd name="T105" fmla="*/ 531 h 841"/>
                <a:gd name="T106" fmla="*/ 1465 w 857"/>
                <a:gd name="T107" fmla="*/ 531 h 841"/>
                <a:gd name="T108" fmla="*/ 1565 w 857"/>
                <a:gd name="T109" fmla="*/ 559 h 841"/>
                <a:gd name="T110" fmla="*/ 1445 w 857"/>
                <a:gd name="T111" fmla="*/ 651 h 841"/>
                <a:gd name="T112" fmla="*/ 1505 w 857"/>
                <a:gd name="T113" fmla="*/ 758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7"/>
                <a:gd name="T172" fmla="*/ 0 h 841"/>
                <a:gd name="T173" fmla="*/ 857 w 857"/>
                <a:gd name="T174" fmla="*/ 841 h 8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4" name="Freeform 32"/>
            <p:cNvSpPr>
              <a:spLocks/>
            </p:cNvSpPr>
            <p:nvPr/>
          </p:nvSpPr>
          <p:spPr bwMode="invGray">
            <a:xfrm>
              <a:off x="3456482" y="1136115"/>
              <a:ext cx="2397436" cy="2117966"/>
            </a:xfrm>
            <a:custGeom>
              <a:avLst/>
              <a:gdLst>
                <a:gd name="T0" fmla="*/ 41 w 1425"/>
                <a:gd name="T1" fmla="*/ 1497 h 1241"/>
                <a:gd name="T2" fmla="*/ 158 w 1425"/>
                <a:gd name="T3" fmla="*/ 1617 h 1241"/>
                <a:gd name="T4" fmla="*/ 339 w 1425"/>
                <a:gd name="T5" fmla="*/ 1629 h 1241"/>
                <a:gd name="T6" fmla="*/ 279 w 1425"/>
                <a:gd name="T7" fmla="*/ 1722 h 1241"/>
                <a:gd name="T8" fmla="*/ 538 w 1425"/>
                <a:gd name="T9" fmla="*/ 1885 h 1241"/>
                <a:gd name="T10" fmla="*/ 639 w 1425"/>
                <a:gd name="T11" fmla="*/ 1829 h 1241"/>
                <a:gd name="T12" fmla="*/ 879 w 1425"/>
                <a:gd name="T13" fmla="*/ 1843 h 1241"/>
                <a:gd name="T14" fmla="*/ 819 w 1425"/>
                <a:gd name="T15" fmla="*/ 2070 h 1241"/>
                <a:gd name="T16" fmla="*/ 1058 w 1425"/>
                <a:gd name="T17" fmla="*/ 2004 h 1241"/>
                <a:gd name="T18" fmla="*/ 1240 w 1425"/>
                <a:gd name="T19" fmla="*/ 1856 h 1241"/>
                <a:gd name="T20" fmla="*/ 1396 w 1425"/>
                <a:gd name="T21" fmla="*/ 2043 h 1241"/>
                <a:gd name="T22" fmla="*/ 1498 w 1425"/>
                <a:gd name="T23" fmla="*/ 2004 h 1241"/>
                <a:gd name="T24" fmla="*/ 1657 w 1425"/>
                <a:gd name="T25" fmla="*/ 1856 h 1241"/>
                <a:gd name="T26" fmla="*/ 1758 w 1425"/>
                <a:gd name="T27" fmla="*/ 1829 h 1241"/>
                <a:gd name="T28" fmla="*/ 1837 w 1425"/>
                <a:gd name="T29" fmla="*/ 1829 h 1241"/>
                <a:gd name="T30" fmla="*/ 1998 w 1425"/>
                <a:gd name="T31" fmla="*/ 1712 h 1241"/>
                <a:gd name="T32" fmla="*/ 2155 w 1425"/>
                <a:gd name="T33" fmla="*/ 1684 h 1241"/>
                <a:gd name="T34" fmla="*/ 2236 w 1425"/>
                <a:gd name="T35" fmla="*/ 1536 h 1241"/>
                <a:gd name="T36" fmla="*/ 2355 w 1425"/>
                <a:gd name="T37" fmla="*/ 1522 h 1241"/>
                <a:gd name="T38" fmla="*/ 2515 w 1425"/>
                <a:gd name="T39" fmla="*/ 1456 h 1241"/>
                <a:gd name="T40" fmla="*/ 2715 w 1425"/>
                <a:gd name="T41" fmla="*/ 1376 h 1241"/>
                <a:gd name="T42" fmla="*/ 2814 w 1425"/>
                <a:gd name="T43" fmla="*/ 1536 h 1241"/>
                <a:gd name="T44" fmla="*/ 2933 w 1425"/>
                <a:gd name="T45" fmla="*/ 1482 h 1241"/>
                <a:gd name="T46" fmla="*/ 2933 w 1425"/>
                <a:gd name="T47" fmla="*/ 1403 h 1241"/>
                <a:gd name="T48" fmla="*/ 3374 w 1425"/>
                <a:gd name="T49" fmla="*/ 1310 h 1241"/>
                <a:gd name="T50" fmla="*/ 3434 w 1425"/>
                <a:gd name="T51" fmla="*/ 1217 h 1241"/>
                <a:gd name="T52" fmla="*/ 3274 w 1425"/>
                <a:gd name="T53" fmla="*/ 1122 h 1241"/>
                <a:gd name="T54" fmla="*/ 3155 w 1425"/>
                <a:gd name="T55" fmla="*/ 934 h 1241"/>
                <a:gd name="T56" fmla="*/ 3334 w 1425"/>
                <a:gd name="T57" fmla="*/ 934 h 1241"/>
                <a:gd name="T58" fmla="*/ 3374 w 1425"/>
                <a:gd name="T59" fmla="*/ 788 h 1241"/>
                <a:gd name="T60" fmla="*/ 3233 w 1425"/>
                <a:gd name="T61" fmla="*/ 721 h 1241"/>
                <a:gd name="T62" fmla="*/ 3472 w 1425"/>
                <a:gd name="T63" fmla="*/ 493 h 1241"/>
                <a:gd name="T64" fmla="*/ 3554 w 1425"/>
                <a:gd name="T65" fmla="*/ 214 h 1241"/>
                <a:gd name="T66" fmla="*/ 3355 w 1425"/>
                <a:gd name="T67" fmla="*/ 214 h 1241"/>
                <a:gd name="T68" fmla="*/ 3155 w 1425"/>
                <a:gd name="T69" fmla="*/ 122 h 1241"/>
                <a:gd name="T70" fmla="*/ 2974 w 1425"/>
                <a:gd name="T71" fmla="*/ 109 h 1241"/>
                <a:gd name="T72" fmla="*/ 2914 w 1425"/>
                <a:gd name="T73" fmla="*/ 0 h 1241"/>
                <a:gd name="T74" fmla="*/ 2896 w 1425"/>
                <a:gd name="T75" fmla="*/ 109 h 1241"/>
                <a:gd name="T76" fmla="*/ 2814 w 1425"/>
                <a:gd name="T77" fmla="*/ 280 h 1241"/>
                <a:gd name="T78" fmla="*/ 2795 w 1425"/>
                <a:gd name="T79" fmla="*/ 401 h 1241"/>
                <a:gd name="T80" fmla="*/ 2476 w 1425"/>
                <a:gd name="T81" fmla="*/ 466 h 1241"/>
                <a:gd name="T82" fmla="*/ 2476 w 1425"/>
                <a:gd name="T83" fmla="*/ 721 h 1241"/>
                <a:gd name="T84" fmla="*/ 2634 w 1425"/>
                <a:gd name="T85" fmla="*/ 695 h 1241"/>
                <a:gd name="T86" fmla="*/ 2836 w 1425"/>
                <a:gd name="T87" fmla="*/ 748 h 1241"/>
                <a:gd name="T88" fmla="*/ 2836 w 1425"/>
                <a:gd name="T89" fmla="*/ 841 h 1241"/>
                <a:gd name="T90" fmla="*/ 2596 w 1425"/>
                <a:gd name="T91" fmla="*/ 895 h 1241"/>
                <a:gd name="T92" fmla="*/ 2476 w 1425"/>
                <a:gd name="T93" fmla="*/ 988 h 1241"/>
                <a:gd name="T94" fmla="*/ 2155 w 1425"/>
                <a:gd name="T95" fmla="*/ 1109 h 1241"/>
                <a:gd name="T96" fmla="*/ 1897 w 1425"/>
                <a:gd name="T97" fmla="*/ 1082 h 1241"/>
                <a:gd name="T98" fmla="*/ 1916 w 1425"/>
                <a:gd name="T99" fmla="*/ 1255 h 1241"/>
                <a:gd name="T100" fmla="*/ 1596 w 1425"/>
                <a:gd name="T101" fmla="*/ 1415 h 1241"/>
                <a:gd name="T102" fmla="*/ 1139 w 1425"/>
                <a:gd name="T103" fmla="*/ 1469 h 1241"/>
                <a:gd name="T104" fmla="*/ 879 w 1425"/>
                <a:gd name="T105" fmla="*/ 1482 h 1241"/>
                <a:gd name="T106" fmla="*/ 620 w 1425"/>
                <a:gd name="T107" fmla="*/ 1441 h 1241"/>
                <a:gd name="T108" fmla="*/ 239 w 1425"/>
                <a:gd name="T109" fmla="*/ 1363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25"/>
                <a:gd name="T166" fmla="*/ 0 h 1241"/>
                <a:gd name="T167" fmla="*/ 1425 w 1425"/>
                <a:gd name="T168" fmla="*/ 1241 h 1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5" name="Freeform 33"/>
            <p:cNvSpPr>
              <a:spLocks/>
            </p:cNvSpPr>
            <p:nvPr/>
          </p:nvSpPr>
          <p:spPr bwMode="invGray">
            <a:xfrm>
              <a:off x="1248207" y="1491933"/>
              <a:ext cx="2142419" cy="1762148"/>
            </a:xfrm>
            <a:custGeom>
              <a:avLst/>
              <a:gdLst>
                <a:gd name="T0" fmla="*/ 3140 w 1273"/>
                <a:gd name="T1" fmla="*/ 960 h 1033"/>
                <a:gd name="T2" fmla="*/ 3099 w 1273"/>
                <a:gd name="T3" fmla="*/ 1052 h 1033"/>
                <a:gd name="T4" fmla="*/ 2939 w 1273"/>
                <a:gd name="T5" fmla="*/ 1052 h 1033"/>
                <a:gd name="T6" fmla="*/ 2879 w 1273"/>
                <a:gd name="T7" fmla="*/ 1105 h 1033"/>
                <a:gd name="T8" fmla="*/ 2699 w 1273"/>
                <a:gd name="T9" fmla="*/ 1199 h 1033"/>
                <a:gd name="T10" fmla="*/ 2620 w 1273"/>
                <a:gd name="T11" fmla="*/ 1213 h 1033"/>
                <a:gd name="T12" fmla="*/ 2339 w 1273"/>
                <a:gd name="T13" fmla="*/ 1373 h 1033"/>
                <a:gd name="T14" fmla="*/ 2200 w 1273"/>
                <a:gd name="T15" fmla="*/ 1467 h 1033"/>
                <a:gd name="T16" fmla="*/ 2300 w 1273"/>
                <a:gd name="T17" fmla="*/ 1571 h 1033"/>
                <a:gd name="T18" fmla="*/ 2222 w 1273"/>
                <a:gd name="T19" fmla="*/ 1653 h 1033"/>
                <a:gd name="T20" fmla="*/ 2239 w 1273"/>
                <a:gd name="T21" fmla="*/ 1720 h 1033"/>
                <a:gd name="T22" fmla="*/ 2101 w 1273"/>
                <a:gd name="T23" fmla="*/ 1692 h 1033"/>
                <a:gd name="T24" fmla="*/ 2018 w 1273"/>
                <a:gd name="T25" fmla="*/ 1666 h 1033"/>
                <a:gd name="T26" fmla="*/ 1841 w 1273"/>
                <a:gd name="T27" fmla="*/ 1598 h 1033"/>
                <a:gd name="T28" fmla="*/ 1500 w 1273"/>
                <a:gd name="T29" fmla="*/ 1640 h 1033"/>
                <a:gd name="T30" fmla="*/ 1282 w 1273"/>
                <a:gd name="T31" fmla="*/ 1653 h 1033"/>
                <a:gd name="T32" fmla="*/ 1079 w 1273"/>
                <a:gd name="T33" fmla="*/ 1585 h 1033"/>
                <a:gd name="T34" fmla="*/ 920 w 1273"/>
                <a:gd name="T35" fmla="*/ 1598 h 1033"/>
                <a:gd name="T36" fmla="*/ 681 w 1273"/>
                <a:gd name="T37" fmla="*/ 1545 h 1033"/>
                <a:gd name="T38" fmla="*/ 539 w 1273"/>
                <a:gd name="T39" fmla="*/ 1640 h 1033"/>
                <a:gd name="T40" fmla="*/ 381 w 1273"/>
                <a:gd name="T41" fmla="*/ 1571 h 1033"/>
                <a:gd name="T42" fmla="*/ 259 w 1273"/>
                <a:gd name="T43" fmla="*/ 1440 h 1033"/>
                <a:gd name="T44" fmla="*/ 138 w 1273"/>
                <a:gd name="T45" fmla="*/ 1332 h 1033"/>
                <a:gd name="T46" fmla="*/ 160 w 1273"/>
                <a:gd name="T47" fmla="*/ 1291 h 1033"/>
                <a:gd name="T48" fmla="*/ 101 w 1273"/>
                <a:gd name="T49" fmla="*/ 1187 h 1033"/>
                <a:gd name="T50" fmla="*/ 0 w 1273"/>
                <a:gd name="T51" fmla="*/ 1146 h 1033"/>
                <a:gd name="T52" fmla="*/ 79 w 1273"/>
                <a:gd name="T53" fmla="*/ 1146 h 1033"/>
                <a:gd name="T54" fmla="*/ 79 w 1273"/>
                <a:gd name="T55" fmla="*/ 1026 h 1033"/>
                <a:gd name="T56" fmla="*/ 60 w 1273"/>
                <a:gd name="T57" fmla="*/ 947 h 1033"/>
                <a:gd name="T58" fmla="*/ 0 w 1273"/>
                <a:gd name="T59" fmla="*/ 867 h 1033"/>
                <a:gd name="T60" fmla="*/ 221 w 1273"/>
                <a:gd name="T61" fmla="*/ 773 h 1033"/>
                <a:gd name="T62" fmla="*/ 339 w 1273"/>
                <a:gd name="T63" fmla="*/ 760 h 1033"/>
                <a:gd name="T64" fmla="*/ 381 w 1273"/>
                <a:gd name="T65" fmla="*/ 800 h 1033"/>
                <a:gd name="T66" fmla="*/ 500 w 1273"/>
                <a:gd name="T67" fmla="*/ 800 h 1033"/>
                <a:gd name="T68" fmla="*/ 759 w 1273"/>
                <a:gd name="T69" fmla="*/ 760 h 1033"/>
                <a:gd name="T70" fmla="*/ 1041 w 1273"/>
                <a:gd name="T71" fmla="*/ 708 h 1033"/>
                <a:gd name="T72" fmla="*/ 1059 w 1273"/>
                <a:gd name="T73" fmla="*/ 627 h 1033"/>
                <a:gd name="T74" fmla="*/ 1179 w 1273"/>
                <a:gd name="T75" fmla="*/ 388 h 1033"/>
                <a:gd name="T76" fmla="*/ 1140 w 1273"/>
                <a:gd name="T77" fmla="*/ 332 h 1033"/>
                <a:gd name="T78" fmla="*/ 1480 w 1273"/>
                <a:gd name="T79" fmla="*/ 374 h 1033"/>
                <a:gd name="T80" fmla="*/ 1660 w 1273"/>
                <a:gd name="T81" fmla="*/ 159 h 1033"/>
                <a:gd name="T82" fmla="*/ 1959 w 1273"/>
                <a:gd name="T83" fmla="*/ 214 h 1033"/>
                <a:gd name="T84" fmla="*/ 1959 w 1273"/>
                <a:gd name="T85" fmla="*/ 135 h 1033"/>
                <a:gd name="T86" fmla="*/ 2101 w 1273"/>
                <a:gd name="T87" fmla="*/ 66 h 1033"/>
                <a:gd name="T88" fmla="*/ 2200 w 1273"/>
                <a:gd name="T89" fmla="*/ 0 h 1033"/>
                <a:gd name="T90" fmla="*/ 2319 w 1273"/>
                <a:gd name="T91" fmla="*/ 27 h 1033"/>
                <a:gd name="T92" fmla="*/ 2319 w 1273"/>
                <a:gd name="T93" fmla="*/ 80 h 1033"/>
                <a:gd name="T94" fmla="*/ 2401 w 1273"/>
                <a:gd name="T95" fmla="*/ 186 h 1033"/>
                <a:gd name="T96" fmla="*/ 2560 w 1273"/>
                <a:gd name="T97" fmla="*/ 239 h 1033"/>
                <a:gd name="T98" fmla="*/ 2599 w 1273"/>
                <a:gd name="T99" fmla="*/ 414 h 1033"/>
                <a:gd name="T100" fmla="*/ 2539 w 1273"/>
                <a:gd name="T101" fmla="*/ 559 h 1033"/>
                <a:gd name="T102" fmla="*/ 2782 w 1273"/>
                <a:gd name="T103" fmla="*/ 615 h 1033"/>
                <a:gd name="T104" fmla="*/ 3021 w 1273"/>
                <a:gd name="T105" fmla="*/ 732 h 1033"/>
                <a:gd name="T106" fmla="*/ 3082 w 1273"/>
                <a:gd name="T107" fmla="*/ 800 h 1033"/>
                <a:gd name="T108" fmla="*/ 3179 w 1273"/>
                <a:gd name="T109" fmla="*/ 947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73"/>
                <a:gd name="T166" fmla="*/ 0 h 1033"/>
                <a:gd name="T167" fmla="*/ 1273 w 1273"/>
                <a:gd name="T168" fmla="*/ 1033 h 10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6" name="Freeform 34"/>
            <p:cNvSpPr>
              <a:spLocks/>
            </p:cNvSpPr>
            <p:nvPr/>
          </p:nvSpPr>
          <p:spPr bwMode="invGray">
            <a:xfrm>
              <a:off x="5706793" y="4726645"/>
              <a:ext cx="214382" cy="440537"/>
            </a:xfrm>
            <a:custGeom>
              <a:avLst/>
              <a:gdLst>
                <a:gd name="T0" fmla="*/ 55 w 129"/>
                <a:gd name="T1" fmla="*/ 395 h 257"/>
                <a:gd name="T2" fmla="*/ 75 w 129"/>
                <a:gd name="T3" fmla="*/ 424 h 257"/>
                <a:gd name="T4" fmla="*/ 130 w 129"/>
                <a:gd name="T5" fmla="*/ 437 h 257"/>
                <a:gd name="T6" fmla="*/ 151 w 129"/>
                <a:gd name="T7" fmla="*/ 382 h 257"/>
                <a:gd name="T8" fmla="*/ 243 w 129"/>
                <a:gd name="T9" fmla="*/ 315 h 257"/>
                <a:gd name="T10" fmla="*/ 243 w 129"/>
                <a:gd name="T11" fmla="*/ 218 h 257"/>
                <a:gd name="T12" fmla="*/ 280 w 129"/>
                <a:gd name="T13" fmla="*/ 164 h 257"/>
                <a:gd name="T14" fmla="*/ 300 w 129"/>
                <a:gd name="T15" fmla="*/ 122 h 257"/>
                <a:gd name="T16" fmla="*/ 263 w 129"/>
                <a:gd name="T17" fmla="*/ 96 h 257"/>
                <a:gd name="T18" fmla="*/ 243 w 129"/>
                <a:gd name="T19" fmla="*/ 0 h 257"/>
                <a:gd name="T20" fmla="*/ 151 w 129"/>
                <a:gd name="T21" fmla="*/ 41 h 257"/>
                <a:gd name="T22" fmla="*/ 114 w 129"/>
                <a:gd name="T23" fmla="*/ 41 h 257"/>
                <a:gd name="T24" fmla="*/ 130 w 129"/>
                <a:gd name="T25" fmla="*/ 69 h 257"/>
                <a:gd name="T26" fmla="*/ 55 w 129"/>
                <a:gd name="T27" fmla="*/ 122 h 257"/>
                <a:gd name="T28" fmla="*/ 55 w 129"/>
                <a:gd name="T29" fmla="*/ 191 h 257"/>
                <a:gd name="T30" fmla="*/ 0 w 129"/>
                <a:gd name="T31" fmla="*/ 231 h 257"/>
                <a:gd name="T32" fmla="*/ 18 w 129"/>
                <a:gd name="T33" fmla="*/ 286 h 257"/>
                <a:gd name="T34" fmla="*/ 38 w 129"/>
                <a:gd name="T35" fmla="*/ 382 h 257"/>
                <a:gd name="T36" fmla="*/ 55 w 129"/>
                <a:gd name="T37" fmla="*/ 395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257"/>
                <a:gd name="T59" fmla="*/ 129 w 129"/>
                <a:gd name="T60" fmla="*/ 257 h 2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7" name="矩形 126"/>
          <p:cNvSpPr/>
          <p:nvPr/>
        </p:nvSpPr>
        <p:spPr>
          <a:xfrm>
            <a:off x="6042514" y="1131590"/>
            <a:ext cx="1007045" cy="3385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添加标题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8" name="矩形 47"/>
          <p:cNvSpPr>
            <a:spLocks noChangeArrowheads="1"/>
          </p:cNvSpPr>
          <p:nvPr/>
        </p:nvSpPr>
        <p:spPr bwMode="auto">
          <a:xfrm>
            <a:off x="6042517" y="1504123"/>
            <a:ext cx="2417915" cy="5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在此录入上述图表的描述说明，在此录入上述图表的描述说明，</a:t>
            </a:r>
          </a:p>
        </p:txBody>
      </p:sp>
      <p:grpSp>
        <p:nvGrpSpPr>
          <p:cNvPr id="129" name="组合 128"/>
          <p:cNvGrpSpPr/>
          <p:nvPr/>
        </p:nvGrpSpPr>
        <p:grpSpPr>
          <a:xfrm>
            <a:off x="5538458" y="1157234"/>
            <a:ext cx="441146" cy="409056"/>
            <a:chOff x="1671521" y="2235200"/>
            <a:chExt cx="575244" cy="533400"/>
          </a:xfrm>
        </p:grpSpPr>
        <p:sp>
          <p:nvSpPr>
            <p:cNvPr id="130" name="椭圆 129"/>
            <p:cNvSpPr/>
            <p:nvPr/>
          </p:nvSpPr>
          <p:spPr>
            <a:xfrm>
              <a:off x="1676400" y="2235200"/>
              <a:ext cx="533400" cy="533400"/>
            </a:xfrm>
            <a:prstGeom prst="ellipse">
              <a:avLst/>
            </a:prstGeom>
            <a:solidFill>
              <a:srgbClr val="027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1671521" y="2269109"/>
              <a:ext cx="575244" cy="4816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2" name="矩形 131"/>
          <p:cNvSpPr/>
          <p:nvPr/>
        </p:nvSpPr>
        <p:spPr>
          <a:xfrm>
            <a:off x="6042514" y="2139702"/>
            <a:ext cx="1007045" cy="3385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添加标题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6042517" y="2512237"/>
            <a:ext cx="2417915" cy="5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grpSp>
        <p:nvGrpSpPr>
          <p:cNvPr id="134" name="组合 133"/>
          <p:cNvGrpSpPr/>
          <p:nvPr/>
        </p:nvGrpSpPr>
        <p:grpSpPr>
          <a:xfrm>
            <a:off x="5525323" y="2165345"/>
            <a:ext cx="441147" cy="409057"/>
            <a:chOff x="1655478" y="2235200"/>
            <a:chExt cx="575245" cy="533400"/>
          </a:xfrm>
        </p:grpSpPr>
        <p:sp>
          <p:nvSpPr>
            <p:cNvPr id="135" name="椭圆 134"/>
            <p:cNvSpPr/>
            <p:nvPr/>
          </p:nvSpPr>
          <p:spPr>
            <a:xfrm>
              <a:off x="1676400" y="2235200"/>
              <a:ext cx="533400" cy="533400"/>
            </a:xfrm>
            <a:prstGeom prst="ellipse">
              <a:avLst/>
            </a:prstGeom>
            <a:solidFill>
              <a:srgbClr val="027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655478" y="2269109"/>
              <a:ext cx="575245" cy="4816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7" name="矩形 136"/>
          <p:cNvSpPr/>
          <p:nvPr/>
        </p:nvSpPr>
        <p:spPr>
          <a:xfrm>
            <a:off x="6042514" y="3291830"/>
            <a:ext cx="1007045" cy="338546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添加标题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8" name="矩形 47"/>
          <p:cNvSpPr>
            <a:spLocks noChangeArrowheads="1"/>
          </p:cNvSpPr>
          <p:nvPr/>
        </p:nvSpPr>
        <p:spPr bwMode="auto">
          <a:xfrm>
            <a:off x="6042517" y="3664363"/>
            <a:ext cx="2417915" cy="812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grpSp>
        <p:nvGrpSpPr>
          <p:cNvPr id="139" name="组合 138"/>
          <p:cNvGrpSpPr/>
          <p:nvPr/>
        </p:nvGrpSpPr>
        <p:grpSpPr>
          <a:xfrm>
            <a:off x="5525323" y="3317475"/>
            <a:ext cx="441147" cy="409057"/>
            <a:chOff x="1655478" y="2235200"/>
            <a:chExt cx="575245" cy="533400"/>
          </a:xfrm>
        </p:grpSpPr>
        <p:sp>
          <p:nvSpPr>
            <p:cNvPr id="140" name="椭圆 139"/>
            <p:cNvSpPr/>
            <p:nvPr/>
          </p:nvSpPr>
          <p:spPr>
            <a:xfrm>
              <a:off x="1676400" y="2235200"/>
              <a:ext cx="533400" cy="533400"/>
            </a:xfrm>
            <a:prstGeom prst="ellipse">
              <a:avLst/>
            </a:prstGeom>
            <a:solidFill>
              <a:srgbClr val="027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1655478" y="2269109"/>
              <a:ext cx="575245" cy="4816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2" name="流程图: 联系 8"/>
          <p:cNvSpPr/>
          <p:nvPr/>
        </p:nvSpPr>
        <p:spPr>
          <a:xfrm>
            <a:off x="3331752" y="3569311"/>
            <a:ext cx="365229" cy="542974"/>
          </a:xfrm>
          <a:custGeom>
            <a:avLst/>
            <a:gdLst/>
            <a:ahLst/>
            <a:cxnLst/>
            <a:rect l="l" t="t" r="r" b="b"/>
            <a:pathLst>
              <a:path w="1060450" h="1577190">
                <a:moveTo>
                  <a:pt x="734308" y="335078"/>
                </a:moveTo>
                <a:lnTo>
                  <a:pt x="613875" y="450848"/>
                </a:lnTo>
                <a:lnTo>
                  <a:pt x="457338" y="450848"/>
                </a:lnTo>
                <a:lnTo>
                  <a:pt x="336906" y="335079"/>
                </a:lnTo>
                <a:lnTo>
                  <a:pt x="305222" y="368039"/>
                </a:lnTo>
                <a:lnTo>
                  <a:pt x="457200" y="514131"/>
                </a:lnTo>
                <a:lnTo>
                  <a:pt x="457200" y="665162"/>
                </a:lnTo>
                <a:lnTo>
                  <a:pt x="461963" y="665162"/>
                </a:lnTo>
                <a:lnTo>
                  <a:pt x="461963" y="943530"/>
                </a:lnTo>
                <a:cubicBezTo>
                  <a:pt x="461963" y="959443"/>
                  <a:pt x="474863" y="972343"/>
                  <a:pt x="490776" y="972343"/>
                </a:cubicBezTo>
                <a:cubicBezTo>
                  <a:pt x="506689" y="972343"/>
                  <a:pt x="519589" y="959443"/>
                  <a:pt x="519589" y="943530"/>
                </a:cubicBezTo>
                <a:lnTo>
                  <a:pt x="519589" y="665162"/>
                </a:lnTo>
                <a:lnTo>
                  <a:pt x="554832" y="665162"/>
                </a:lnTo>
                <a:lnTo>
                  <a:pt x="554832" y="943530"/>
                </a:lnTo>
                <a:cubicBezTo>
                  <a:pt x="554832" y="959443"/>
                  <a:pt x="567732" y="972343"/>
                  <a:pt x="583645" y="972343"/>
                </a:cubicBezTo>
                <a:cubicBezTo>
                  <a:pt x="599558" y="972343"/>
                  <a:pt x="612458" y="959443"/>
                  <a:pt x="612458" y="943530"/>
                </a:cubicBezTo>
                <a:lnTo>
                  <a:pt x="612458" y="665162"/>
                </a:lnTo>
                <a:lnTo>
                  <a:pt x="614362" y="665162"/>
                </a:lnTo>
                <a:lnTo>
                  <a:pt x="614362" y="513796"/>
                </a:lnTo>
                <a:lnTo>
                  <a:pt x="765992" y="368038"/>
                </a:lnTo>
                <a:close/>
                <a:moveTo>
                  <a:pt x="539524" y="302757"/>
                </a:moveTo>
                <a:cubicBezTo>
                  <a:pt x="507836" y="302757"/>
                  <a:pt x="482147" y="328446"/>
                  <a:pt x="482147" y="360134"/>
                </a:cubicBezTo>
                <a:cubicBezTo>
                  <a:pt x="482147" y="391822"/>
                  <a:pt x="507836" y="417511"/>
                  <a:pt x="539524" y="417511"/>
                </a:cubicBezTo>
                <a:cubicBezTo>
                  <a:pt x="571212" y="417511"/>
                  <a:pt x="596901" y="391822"/>
                  <a:pt x="596901" y="360134"/>
                </a:cubicBezTo>
                <a:cubicBezTo>
                  <a:pt x="596901" y="328446"/>
                  <a:pt x="571212" y="302757"/>
                  <a:pt x="539524" y="302757"/>
                </a:cubicBezTo>
                <a:close/>
                <a:moveTo>
                  <a:pt x="530225" y="0"/>
                </a:moveTo>
                <a:cubicBezTo>
                  <a:pt x="823060" y="0"/>
                  <a:pt x="1060450" y="237390"/>
                  <a:pt x="1060450" y="530225"/>
                </a:cubicBezTo>
                <a:cubicBezTo>
                  <a:pt x="1060450" y="623814"/>
                  <a:pt x="1036203" y="711739"/>
                  <a:pt x="991505" y="786867"/>
                </a:cubicBezTo>
                <a:cubicBezTo>
                  <a:pt x="986896" y="797848"/>
                  <a:pt x="980778" y="808487"/>
                  <a:pt x="974005" y="819109"/>
                </a:cubicBezTo>
                <a:cubicBezTo>
                  <a:pt x="971394" y="824510"/>
                  <a:pt x="968062" y="829435"/>
                  <a:pt x="963990" y="833838"/>
                </a:cubicBezTo>
                <a:cubicBezTo>
                  <a:pt x="930875" y="885676"/>
                  <a:pt x="886613" y="938225"/>
                  <a:pt x="840383" y="984455"/>
                </a:cubicBezTo>
                <a:cubicBezTo>
                  <a:pt x="667147" y="1168274"/>
                  <a:pt x="592334" y="1361619"/>
                  <a:pt x="536574" y="1577190"/>
                </a:cubicBezTo>
                <a:cubicBezTo>
                  <a:pt x="453295" y="1380671"/>
                  <a:pt x="392243" y="1203201"/>
                  <a:pt x="267689" y="1035256"/>
                </a:cubicBezTo>
                <a:cubicBezTo>
                  <a:pt x="174316" y="941883"/>
                  <a:pt x="72008" y="838967"/>
                  <a:pt x="53924" y="759192"/>
                </a:cubicBezTo>
                <a:cubicBezTo>
                  <a:pt x="18761" y="690487"/>
                  <a:pt x="0" y="612547"/>
                  <a:pt x="0" y="530225"/>
                </a:cubicBezTo>
                <a:cubicBezTo>
                  <a:pt x="0" y="237390"/>
                  <a:pt x="237390" y="0"/>
                  <a:pt x="530225" y="0"/>
                </a:cubicBezTo>
                <a:close/>
              </a:path>
            </a:pathLst>
          </a:custGeom>
          <a:solidFill>
            <a:srgbClr val="00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21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流程图: 联系 8"/>
          <p:cNvSpPr/>
          <p:nvPr/>
        </p:nvSpPr>
        <p:spPr>
          <a:xfrm>
            <a:off x="3971532" y="2671095"/>
            <a:ext cx="365229" cy="544191"/>
          </a:xfrm>
          <a:custGeom>
            <a:avLst/>
            <a:gdLst/>
            <a:ahLst/>
            <a:cxnLst/>
            <a:rect l="l" t="t" r="r" b="b"/>
            <a:pathLst>
              <a:path w="1060450" h="1577190">
                <a:moveTo>
                  <a:pt x="734308" y="335078"/>
                </a:moveTo>
                <a:lnTo>
                  <a:pt x="613875" y="450848"/>
                </a:lnTo>
                <a:lnTo>
                  <a:pt x="457338" y="450848"/>
                </a:lnTo>
                <a:lnTo>
                  <a:pt x="336906" y="335079"/>
                </a:lnTo>
                <a:lnTo>
                  <a:pt x="305222" y="368039"/>
                </a:lnTo>
                <a:lnTo>
                  <a:pt x="457200" y="514131"/>
                </a:lnTo>
                <a:lnTo>
                  <a:pt x="457200" y="665162"/>
                </a:lnTo>
                <a:lnTo>
                  <a:pt x="461963" y="665162"/>
                </a:lnTo>
                <a:lnTo>
                  <a:pt x="461963" y="943530"/>
                </a:lnTo>
                <a:cubicBezTo>
                  <a:pt x="461963" y="959443"/>
                  <a:pt x="474863" y="972343"/>
                  <a:pt x="490776" y="972343"/>
                </a:cubicBezTo>
                <a:cubicBezTo>
                  <a:pt x="506689" y="972343"/>
                  <a:pt x="519589" y="959443"/>
                  <a:pt x="519589" y="943530"/>
                </a:cubicBezTo>
                <a:lnTo>
                  <a:pt x="519589" y="665162"/>
                </a:lnTo>
                <a:lnTo>
                  <a:pt x="554832" y="665162"/>
                </a:lnTo>
                <a:lnTo>
                  <a:pt x="554832" y="943530"/>
                </a:lnTo>
                <a:cubicBezTo>
                  <a:pt x="554832" y="959443"/>
                  <a:pt x="567732" y="972343"/>
                  <a:pt x="583645" y="972343"/>
                </a:cubicBezTo>
                <a:cubicBezTo>
                  <a:pt x="599558" y="972343"/>
                  <a:pt x="612458" y="959443"/>
                  <a:pt x="612458" y="943530"/>
                </a:cubicBezTo>
                <a:lnTo>
                  <a:pt x="612458" y="665162"/>
                </a:lnTo>
                <a:lnTo>
                  <a:pt x="614362" y="665162"/>
                </a:lnTo>
                <a:lnTo>
                  <a:pt x="614362" y="513796"/>
                </a:lnTo>
                <a:lnTo>
                  <a:pt x="765992" y="368038"/>
                </a:lnTo>
                <a:close/>
                <a:moveTo>
                  <a:pt x="539524" y="302757"/>
                </a:moveTo>
                <a:cubicBezTo>
                  <a:pt x="507836" y="302757"/>
                  <a:pt x="482147" y="328446"/>
                  <a:pt x="482147" y="360134"/>
                </a:cubicBezTo>
                <a:cubicBezTo>
                  <a:pt x="482147" y="391822"/>
                  <a:pt x="507836" y="417511"/>
                  <a:pt x="539524" y="417511"/>
                </a:cubicBezTo>
                <a:cubicBezTo>
                  <a:pt x="571212" y="417511"/>
                  <a:pt x="596901" y="391822"/>
                  <a:pt x="596901" y="360134"/>
                </a:cubicBezTo>
                <a:cubicBezTo>
                  <a:pt x="596901" y="328446"/>
                  <a:pt x="571212" y="302757"/>
                  <a:pt x="539524" y="302757"/>
                </a:cubicBezTo>
                <a:close/>
                <a:moveTo>
                  <a:pt x="530225" y="0"/>
                </a:moveTo>
                <a:cubicBezTo>
                  <a:pt x="823060" y="0"/>
                  <a:pt x="1060450" y="237390"/>
                  <a:pt x="1060450" y="530225"/>
                </a:cubicBezTo>
                <a:cubicBezTo>
                  <a:pt x="1060450" y="623814"/>
                  <a:pt x="1036203" y="711739"/>
                  <a:pt x="991505" y="786867"/>
                </a:cubicBezTo>
                <a:cubicBezTo>
                  <a:pt x="986896" y="797848"/>
                  <a:pt x="980778" y="808487"/>
                  <a:pt x="974005" y="819109"/>
                </a:cubicBezTo>
                <a:cubicBezTo>
                  <a:pt x="971394" y="824510"/>
                  <a:pt x="968062" y="829435"/>
                  <a:pt x="963990" y="833838"/>
                </a:cubicBezTo>
                <a:cubicBezTo>
                  <a:pt x="930875" y="885676"/>
                  <a:pt x="886613" y="938225"/>
                  <a:pt x="840383" y="984455"/>
                </a:cubicBezTo>
                <a:cubicBezTo>
                  <a:pt x="667147" y="1168274"/>
                  <a:pt x="592334" y="1361619"/>
                  <a:pt x="536574" y="1577190"/>
                </a:cubicBezTo>
                <a:cubicBezTo>
                  <a:pt x="453295" y="1380671"/>
                  <a:pt x="392243" y="1203201"/>
                  <a:pt x="267689" y="1035256"/>
                </a:cubicBezTo>
                <a:cubicBezTo>
                  <a:pt x="174316" y="941883"/>
                  <a:pt x="72008" y="838967"/>
                  <a:pt x="53924" y="759192"/>
                </a:cubicBezTo>
                <a:cubicBezTo>
                  <a:pt x="18761" y="690487"/>
                  <a:pt x="0" y="612547"/>
                  <a:pt x="0" y="530225"/>
                </a:cubicBezTo>
                <a:cubicBezTo>
                  <a:pt x="0" y="237390"/>
                  <a:pt x="237390" y="0"/>
                  <a:pt x="530225" y="0"/>
                </a:cubicBezTo>
                <a:close/>
              </a:path>
            </a:pathLst>
          </a:custGeom>
          <a:solidFill>
            <a:srgbClr val="00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21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流程图: 联系 8"/>
          <p:cNvSpPr/>
          <p:nvPr/>
        </p:nvSpPr>
        <p:spPr>
          <a:xfrm>
            <a:off x="3476815" y="1821870"/>
            <a:ext cx="365229" cy="542974"/>
          </a:xfrm>
          <a:custGeom>
            <a:avLst/>
            <a:gdLst/>
            <a:ahLst/>
            <a:cxnLst/>
            <a:rect l="l" t="t" r="r" b="b"/>
            <a:pathLst>
              <a:path w="1060450" h="1577190">
                <a:moveTo>
                  <a:pt x="734308" y="335078"/>
                </a:moveTo>
                <a:lnTo>
                  <a:pt x="613875" y="450848"/>
                </a:lnTo>
                <a:lnTo>
                  <a:pt x="457338" y="450848"/>
                </a:lnTo>
                <a:lnTo>
                  <a:pt x="336906" y="335079"/>
                </a:lnTo>
                <a:lnTo>
                  <a:pt x="305222" y="368039"/>
                </a:lnTo>
                <a:lnTo>
                  <a:pt x="457200" y="514131"/>
                </a:lnTo>
                <a:lnTo>
                  <a:pt x="457200" y="665162"/>
                </a:lnTo>
                <a:lnTo>
                  <a:pt x="461963" y="665162"/>
                </a:lnTo>
                <a:lnTo>
                  <a:pt x="461963" y="943530"/>
                </a:lnTo>
                <a:cubicBezTo>
                  <a:pt x="461963" y="959443"/>
                  <a:pt x="474863" y="972343"/>
                  <a:pt x="490776" y="972343"/>
                </a:cubicBezTo>
                <a:cubicBezTo>
                  <a:pt x="506689" y="972343"/>
                  <a:pt x="519589" y="959443"/>
                  <a:pt x="519589" y="943530"/>
                </a:cubicBezTo>
                <a:lnTo>
                  <a:pt x="519589" y="665162"/>
                </a:lnTo>
                <a:lnTo>
                  <a:pt x="554832" y="665162"/>
                </a:lnTo>
                <a:lnTo>
                  <a:pt x="554832" y="943530"/>
                </a:lnTo>
                <a:cubicBezTo>
                  <a:pt x="554832" y="959443"/>
                  <a:pt x="567732" y="972343"/>
                  <a:pt x="583645" y="972343"/>
                </a:cubicBezTo>
                <a:cubicBezTo>
                  <a:pt x="599558" y="972343"/>
                  <a:pt x="612458" y="959443"/>
                  <a:pt x="612458" y="943530"/>
                </a:cubicBezTo>
                <a:lnTo>
                  <a:pt x="612458" y="665162"/>
                </a:lnTo>
                <a:lnTo>
                  <a:pt x="614362" y="665162"/>
                </a:lnTo>
                <a:lnTo>
                  <a:pt x="614362" y="513796"/>
                </a:lnTo>
                <a:lnTo>
                  <a:pt x="765992" y="368038"/>
                </a:lnTo>
                <a:close/>
                <a:moveTo>
                  <a:pt x="539524" y="302757"/>
                </a:moveTo>
                <a:cubicBezTo>
                  <a:pt x="507836" y="302757"/>
                  <a:pt x="482147" y="328446"/>
                  <a:pt x="482147" y="360134"/>
                </a:cubicBezTo>
                <a:cubicBezTo>
                  <a:pt x="482147" y="391822"/>
                  <a:pt x="507836" y="417511"/>
                  <a:pt x="539524" y="417511"/>
                </a:cubicBezTo>
                <a:cubicBezTo>
                  <a:pt x="571212" y="417511"/>
                  <a:pt x="596901" y="391822"/>
                  <a:pt x="596901" y="360134"/>
                </a:cubicBezTo>
                <a:cubicBezTo>
                  <a:pt x="596901" y="328446"/>
                  <a:pt x="571212" y="302757"/>
                  <a:pt x="539524" y="302757"/>
                </a:cubicBezTo>
                <a:close/>
                <a:moveTo>
                  <a:pt x="530225" y="0"/>
                </a:moveTo>
                <a:cubicBezTo>
                  <a:pt x="823060" y="0"/>
                  <a:pt x="1060450" y="237390"/>
                  <a:pt x="1060450" y="530225"/>
                </a:cubicBezTo>
                <a:cubicBezTo>
                  <a:pt x="1060450" y="623814"/>
                  <a:pt x="1036203" y="711739"/>
                  <a:pt x="991505" y="786867"/>
                </a:cubicBezTo>
                <a:cubicBezTo>
                  <a:pt x="986896" y="797848"/>
                  <a:pt x="980778" y="808487"/>
                  <a:pt x="974005" y="819109"/>
                </a:cubicBezTo>
                <a:cubicBezTo>
                  <a:pt x="971394" y="824510"/>
                  <a:pt x="968062" y="829435"/>
                  <a:pt x="963990" y="833838"/>
                </a:cubicBezTo>
                <a:cubicBezTo>
                  <a:pt x="930875" y="885676"/>
                  <a:pt x="886613" y="938225"/>
                  <a:pt x="840383" y="984455"/>
                </a:cubicBezTo>
                <a:cubicBezTo>
                  <a:pt x="667147" y="1168274"/>
                  <a:pt x="592334" y="1361619"/>
                  <a:pt x="536574" y="1577190"/>
                </a:cubicBezTo>
                <a:cubicBezTo>
                  <a:pt x="453295" y="1380671"/>
                  <a:pt x="392243" y="1203201"/>
                  <a:pt x="267689" y="1035256"/>
                </a:cubicBezTo>
                <a:cubicBezTo>
                  <a:pt x="174316" y="941883"/>
                  <a:pt x="72008" y="838967"/>
                  <a:pt x="53924" y="759192"/>
                </a:cubicBezTo>
                <a:cubicBezTo>
                  <a:pt x="18761" y="690487"/>
                  <a:pt x="0" y="612547"/>
                  <a:pt x="0" y="530225"/>
                </a:cubicBezTo>
                <a:cubicBezTo>
                  <a:pt x="0" y="237390"/>
                  <a:pt x="237390" y="0"/>
                  <a:pt x="530225" y="0"/>
                </a:cubicBezTo>
                <a:close/>
              </a:path>
            </a:pathLst>
          </a:custGeom>
          <a:solidFill>
            <a:srgbClr val="00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21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756576" y="5442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58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50460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900"/>
                            </p:stCondLst>
                            <p:childTnLst>
                              <p:par>
                                <p:cTn id="7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65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/>
      <p:bldP spid="132" grpId="0"/>
      <p:bldP spid="133" grpId="0"/>
      <p:bldP spid="137" grpId="0"/>
      <p:bldP spid="138" grpId="0"/>
      <p:bldP spid="142" grpId="0" animBg="1"/>
      <p:bldP spid="143" grpId="0" animBg="1"/>
      <p:bldP spid="144" grpId="0" animBg="1"/>
      <p:bldP spid="145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1134854" y="2924597"/>
            <a:ext cx="1899437" cy="1455363"/>
          </a:xfrm>
          <a:custGeom>
            <a:avLst/>
            <a:gdLst>
              <a:gd name="connsiteX0" fmla="*/ 0 w 1988820"/>
              <a:gd name="connsiteY0" fmla="*/ 0 h 1524000"/>
              <a:gd name="connsiteX1" fmla="*/ 1074420 w 1988820"/>
              <a:gd name="connsiteY1" fmla="*/ 1524000 h 1524000"/>
              <a:gd name="connsiteX2" fmla="*/ 1988820 w 1988820"/>
              <a:gd name="connsiteY2" fmla="*/ 1524000 h 1524000"/>
              <a:gd name="connsiteX3" fmla="*/ 914400 w 1988820"/>
              <a:gd name="connsiteY3" fmla="*/ 7620 h 1524000"/>
              <a:gd name="connsiteX4" fmla="*/ 0 w 198882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820" h="1524000">
                <a:moveTo>
                  <a:pt x="0" y="0"/>
                </a:moveTo>
                <a:lnTo>
                  <a:pt x="1074420" y="1524000"/>
                </a:lnTo>
                <a:lnTo>
                  <a:pt x="1988820" y="1524000"/>
                </a:lnTo>
                <a:lnTo>
                  <a:pt x="914400" y="762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16" tIns="43658" rIns="87316" bIns="436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2444474" y="2932934"/>
            <a:ext cx="1899437" cy="1437906"/>
          </a:xfrm>
          <a:custGeom>
            <a:avLst/>
            <a:gdLst>
              <a:gd name="connsiteX0" fmla="*/ 0 w 1988820"/>
              <a:gd name="connsiteY0" fmla="*/ 0 h 1524000"/>
              <a:gd name="connsiteX1" fmla="*/ 1074420 w 1988820"/>
              <a:gd name="connsiteY1" fmla="*/ 1524000 h 1524000"/>
              <a:gd name="connsiteX2" fmla="*/ 1988820 w 1988820"/>
              <a:gd name="connsiteY2" fmla="*/ 1524000 h 1524000"/>
              <a:gd name="connsiteX3" fmla="*/ 914400 w 1988820"/>
              <a:gd name="connsiteY3" fmla="*/ 7620 h 1524000"/>
              <a:gd name="connsiteX4" fmla="*/ 0 w 198882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820" h="1524000">
                <a:moveTo>
                  <a:pt x="0" y="0"/>
                </a:moveTo>
                <a:lnTo>
                  <a:pt x="1074420" y="1524000"/>
                </a:lnTo>
                <a:lnTo>
                  <a:pt x="1988820" y="1524000"/>
                </a:lnTo>
                <a:lnTo>
                  <a:pt x="914400" y="762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16" tIns="43658" rIns="87316" bIns="436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778428" y="2924206"/>
            <a:ext cx="1899437" cy="1455363"/>
          </a:xfrm>
          <a:custGeom>
            <a:avLst/>
            <a:gdLst>
              <a:gd name="connsiteX0" fmla="*/ 0 w 1988820"/>
              <a:gd name="connsiteY0" fmla="*/ 0 h 1524000"/>
              <a:gd name="connsiteX1" fmla="*/ 1074420 w 1988820"/>
              <a:gd name="connsiteY1" fmla="*/ 1524000 h 1524000"/>
              <a:gd name="connsiteX2" fmla="*/ 1988820 w 1988820"/>
              <a:gd name="connsiteY2" fmla="*/ 1524000 h 1524000"/>
              <a:gd name="connsiteX3" fmla="*/ 914400 w 1988820"/>
              <a:gd name="connsiteY3" fmla="*/ 7620 h 1524000"/>
              <a:gd name="connsiteX4" fmla="*/ 0 w 198882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820" h="1524000">
                <a:moveTo>
                  <a:pt x="0" y="0"/>
                </a:moveTo>
                <a:lnTo>
                  <a:pt x="1074420" y="1524000"/>
                </a:lnTo>
                <a:lnTo>
                  <a:pt x="1988820" y="1524000"/>
                </a:lnTo>
                <a:lnTo>
                  <a:pt x="914400" y="762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16" tIns="43658" rIns="87316" bIns="436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26572" y="2932933"/>
            <a:ext cx="1899437" cy="1437907"/>
          </a:xfrm>
          <a:custGeom>
            <a:avLst/>
            <a:gdLst>
              <a:gd name="connsiteX0" fmla="*/ 0 w 1988820"/>
              <a:gd name="connsiteY0" fmla="*/ 0 h 1524000"/>
              <a:gd name="connsiteX1" fmla="*/ 1074420 w 1988820"/>
              <a:gd name="connsiteY1" fmla="*/ 1524000 h 1524000"/>
              <a:gd name="connsiteX2" fmla="*/ 1988820 w 1988820"/>
              <a:gd name="connsiteY2" fmla="*/ 1524000 h 1524000"/>
              <a:gd name="connsiteX3" fmla="*/ 914400 w 1988820"/>
              <a:gd name="connsiteY3" fmla="*/ 7620 h 1524000"/>
              <a:gd name="connsiteX4" fmla="*/ 0 w 198882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820" h="1524000">
                <a:moveTo>
                  <a:pt x="0" y="0"/>
                </a:moveTo>
                <a:lnTo>
                  <a:pt x="1074420" y="1524000"/>
                </a:lnTo>
                <a:lnTo>
                  <a:pt x="1988820" y="1524000"/>
                </a:lnTo>
                <a:lnTo>
                  <a:pt x="914400" y="762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16" tIns="43658" rIns="87316" bIns="436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95223" y="1276417"/>
            <a:ext cx="2022997" cy="365168"/>
          </a:xfrm>
          <a:prstGeom prst="rect">
            <a:avLst/>
          </a:prstGeom>
        </p:spPr>
        <p:txBody>
          <a:bodyPr wrap="none" lIns="87316" tIns="43658" rIns="87316" bIns="4365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1149781" y="1689932"/>
            <a:ext cx="3578366" cy="0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086506" y="1757772"/>
            <a:ext cx="4893756" cy="519056"/>
          </a:xfrm>
          <a:prstGeom prst="rect">
            <a:avLst/>
          </a:prstGeom>
          <a:noFill/>
        </p:spPr>
        <p:txBody>
          <a:bodyPr wrap="square" lIns="87316" tIns="43658" rIns="87316" bIns="43658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单击此处添加文本，单击此处添加文本，单击此处添加文本，单击此处添加文本，单击此处添加文本。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164537" y="2938998"/>
            <a:ext cx="1161494" cy="1440962"/>
            <a:chOff x="2190657" y="2872581"/>
            <a:chExt cx="1216152" cy="1508919"/>
          </a:xfrm>
          <a:solidFill>
            <a:schemeClr val="accent2"/>
          </a:solidFill>
        </p:grpSpPr>
        <p:sp>
          <p:nvSpPr>
            <p:cNvPr id="31" name="平行四边形 30"/>
            <p:cNvSpPr/>
            <p:nvPr/>
          </p:nvSpPr>
          <p:spPr>
            <a:xfrm>
              <a:off x="2190657" y="2872581"/>
              <a:ext cx="1216152" cy="15089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4959" y="3439145"/>
              <a:ext cx="707548" cy="3867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文本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91652" y="2932935"/>
            <a:ext cx="1161494" cy="1437906"/>
            <a:chOff x="3580223" y="2866231"/>
            <a:chExt cx="1216152" cy="1505719"/>
          </a:xfrm>
          <a:solidFill>
            <a:schemeClr val="accent2"/>
          </a:solidFill>
        </p:grpSpPr>
        <p:sp>
          <p:nvSpPr>
            <p:cNvPr id="34" name="平行四边形 33"/>
            <p:cNvSpPr/>
            <p:nvPr/>
          </p:nvSpPr>
          <p:spPr>
            <a:xfrm>
              <a:off x="3580223" y="2866231"/>
              <a:ext cx="1216152" cy="150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34525" y="3439145"/>
              <a:ext cx="707548" cy="3867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文本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18766" y="2938998"/>
            <a:ext cx="1161494" cy="1437906"/>
            <a:chOff x="4969789" y="2872581"/>
            <a:chExt cx="1216152" cy="1505719"/>
          </a:xfrm>
          <a:solidFill>
            <a:schemeClr val="accent2"/>
          </a:solidFill>
        </p:grpSpPr>
        <p:sp>
          <p:nvSpPr>
            <p:cNvPr id="37" name="平行四边形 36"/>
            <p:cNvSpPr/>
            <p:nvPr/>
          </p:nvSpPr>
          <p:spPr>
            <a:xfrm>
              <a:off x="4969789" y="2872581"/>
              <a:ext cx="1216152" cy="150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4091" y="3439145"/>
              <a:ext cx="707548" cy="3867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文本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92079" y="1133880"/>
            <a:ext cx="1436305" cy="3598110"/>
            <a:chOff x="6826550" y="982331"/>
            <a:chExt cx="1503894" cy="3767801"/>
          </a:xfrm>
          <a:solidFill>
            <a:schemeClr val="accent2"/>
          </a:solidFill>
        </p:grpSpPr>
        <p:sp>
          <p:nvSpPr>
            <p:cNvPr id="40" name="等腰三角形 3"/>
            <p:cNvSpPr/>
            <p:nvPr/>
          </p:nvSpPr>
          <p:spPr>
            <a:xfrm rot="1530055">
              <a:off x="6826550" y="982331"/>
              <a:ext cx="1503894" cy="3767801"/>
            </a:xfrm>
            <a:custGeom>
              <a:avLst/>
              <a:gdLst/>
              <a:ahLst/>
              <a:cxnLst/>
              <a:rect l="l" t="t" r="r" b="b"/>
              <a:pathLst>
                <a:path w="1503894" h="3767801">
                  <a:moveTo>
                    <a:pt x="751947" y="0"/>
                  </a:moveTo>
                  <a:lnTo>
                    <a:pt x="1503894" y="1296461"/>
                  </a:lnTo>
                  <a:lnTo>
                    <a:pt x="1188146" y="1296461"/>
                  </a:lnTo>
                  <a:lnTo>
                    <a:pt x="1170187" y="3352644"/>
                  </a:lnTo>
                  <a:lnTo>
                    <a:pt x="299827" y="3767801"/>
                  </a:lnTo>
                  <a:lnTo>
                    <a:pt x="321413" y="1296461"/>
                  </a:lnTo>
                  <a:lnTo>
                    <a:pt x="0" y="129646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7637637">
              <a:off x="6248451" y="2577884"/>
              <a:ext cx="2762492" cy="3867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单击此处添加文本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37422" y="2932935"/>
            <a:ext cx="1161494" cy="1437906"/>
            <a:chOff x="801091" y="2866231"/>
            <a:chExt cx="1216152" cy="1505719"/>
          </a:xfrm>
          <a:solidFill>
            <a:schemeClr val="accent2"/>
          </a:solidFill>
        </p:grpSpPr>
        <p:sp>
          <p:nvSpPr>
            <p:cNvPr id="43" name="平行四边形 42"/>
            <p:cNvSpPr/>
            <p:nvPr/>
          </p:nvSpPr>
          <p:spPr>
            <a:xfrm>
              <a:off x="801091" y="2866231"/>
              <a:ext cx="1216152" cy="150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55393" y="3439145"/>
              <a:ext cx="707548" cy="3867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文本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756576" y="5442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46" name="文本框 2"/>
          <p:cNvSpPr txBox="1"/>
          <p:nvPr/>
        </p:nvSpPr>
        <p:spPr>
          <a:xfrm>
            <a:off x="1279349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32" fontAlgn="auto">
              <a:spcBef>
                <a:spcPts val="0"/>
              </a:spcBef>
              <a:spcAft>
                <a:spcPts val="0"/>
              </a:spcAft>
              <a:defRPr sz="20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19513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  <p:bldP spid="29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>
            <a:off x="2895644" y="2564236"/>
            <a:ext cx="5333294" cy="769615"/>
          </a:xfrm>
          <a:custGeom>
            <a:avLst/>
            <a:gdLst>
              <a:gd name="connsiteX0" fmla="*/ 309285 w 5016918"/>
              <a:gd name="connsiteY0" fmla="*/ 0 h 723600"/>
              <a:gd name="connsiteX1" fmla="*/ 4643676 w 5016918"/>
              <a:gd name="connsiteY1" fmla="*/ 0 h 723600"/>
              <a:gd name="connsiteX2" fmla="*/ 4643676 w 5016918"/>
              <a:gd name="connsiteY2" fmla="*/ 539 h 723600"/>
              <a:gd name="connsiteX3" fmla="*/ 4836287 w 5016918"/>
              <a:gd name="connsiteY3" fmla="*/ 539 h 723600"/>
              <a:gd name="connsiteX4" fmla="*/ 5016918 w 5016918"/>
              <a:gd name="connsiteY4" fmla="*/ 361801 h 723600"/>
              <a:gd name="connsiteX5" fmla="*/ 4836287 w 5016918"/>
              <a:gd name="connsiteY5" fmla="*/ 723062 h 723600"/>
              <a:gd name="connsiteX6" fmla="*/ 4643676 w 5016918"/>
              <a:gd name="connsiteY6" fmla="*/ 723062 h 723600"/>
              <a:gd name="connsiteX7" fmla="*/ 4643676 w 5016918"/>
              <a:gd name="connsiteY7" fmla="*/ 723600 h 723600"/>
              <a:gd name="connsiteX8" fmla="*/ 309285 w 5016918"/>
              <a:gd name="connsiteY8" fmla="*/ 723600 h 723600"/>
              <a:gd name="connsiteX9" fmla="*/ 309285 w 5016918"/>
              <a:gd name="connsiteY9" fmla="*/ 723062 h 723600"/>
              <a:gd name="connsiteX10" fmla="*/ 180631 w 5016918"/>
              <a:gd name="connsiteY10" fmla="*/ 723062 h 723600"/>
              <a:gd name="connsiteX11" fmla="*/ 0 w 5016918"/>
              <a:gd name="connsiteY11" fmla="*/ 361801 h 723600"/>
              <a:gd name="connsiteX12" fmla="*/ 180631 w 5016918"/>
              <a:gd name="connsiteY12" fmla="*/ 539 h 723600"/>
              <a:gd name="connsiteX13" fmla="*/ 309285 w 5016918"/>
              <a:gd name="connsiteY13" fmla="*/ 539 h 72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16918" h="723600">
                <a:moveTo>
                  <a:pt x="309285" y="0"/>
                </a:moveTo>
                <a:lnTo>
                  <a:pt x="4643676" y="0"/>
                </a:lnTo>
                <a:lnTo>
                  <a:pt x="4643676" y="539"/>
                </a:lnTo>
                <a:lnTo>
                  <a:pt x="4836287" y="539"/>
                </a:lnTo>
                <a:lnTo>
                  <a:pt x="5016918" y="361801"/>
                </a:lnTo>
                <a:lnTo>
                  <a:pt x="4836287" y="723062"/>
                </a:lnTo>
                <a:lnTo>
                  <a:pt x="4643676" y="723062"/>
                </a:lnTo>
                <a:lnTo>
                  <a:pt x="4643676" y="723600"/>
                </a:lnTo>
                <a:lnTo>
                  <a:pt x="309285" y="723600"/>
                </a:lnTo>
                <a:lnTo>
                  <a:pt x="309285" y="723062"/>
                </a:lnTo>
                <a:lnTo>
                  <a:pt x="180631" y="723062"/>
                </a:lnTo>
                <a:lnTo>
                  <a:pt x="0" y="361801"/>
                </a:lnTo>
                <a:lnTo>
                  <a:pt x="180631" y="539"/>
                </a:lnTo>
                <a:lnTo>
                  <a:pt x="309285" y="5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FFFFFF"/>
                </a:solidFill>
              </a:rPr>
              <a:t>单击此处添加文字标题</a:t>
            </a:r>
          </a:p>
        </p:txBody>
      </p:sp>
      <p:sp>
        <p:nvSpPr>
          <p:cNvPr id="12" name="六边形 11"/>
          <p:cNvSpPr/>
          <p:nvPr>
            <p:custDataLst>
              <p:tags r:id="rId3"/>
            </p:custDataLst>
          </p:nvPr>
        </p:nvSpPr>
        <p:spPr>
          <a:xfrm>
            <a:off x="5013018" y="1260893"/>
            <a:ext cx="1098546" cy="947021"/>
          </a:xfrm>
          <a:prstGeom prst="hexagon">
            <a:avLst/>
          </a:prstGeom>
          <a:solidFill>
            <a:srgbClr val="FFFFFF"/>
          </a:solidFill>
          <a:ln>
            <a:noFill/>
          </a:ln>
          <a:effectLst>
            <a:innerShdw blurRad="63500" dist="63500" dir="120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4D4D4D"/>
                </a:solidFill>
                <a:latin typeface="Arial Rounded MT Bold" panose="020F0704030504030204" pitchFamily="34" charset="0"/>
              </a:rPr>
              <a:t>02</a:t>
            </a:r>
            <a:endParaRPr lang="zh-CN" altLang="en-US" sz="4800" dirty="0">
              <a:solidFill>
                <a:srgbClr val="4D4D4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495314" y="1482260"/>
            <a:ext cx="27712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of Contents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23086" y="1067812"/>
            <a:ext cx="1515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内容大纲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656" y="2340929"/>
            <a:ext cx="1392054" cy="13416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41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210">
        <p14:switch dir="r"/>
      </p:transition>
    </mc:Choice>
    <mc:Fallback xmlns="">
      <p:transition spd="slow" advClick="0" advTm="42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/>
      <p:bldP spid="20" grpId="0"/>
    </p:bldLst>
  </p:timing>
  <p:extLst mod="1">
    <p:ext uri="{E180D4A7-C9FB-4DFB-919C-405C955672EB}">
      <p14:showEvtLst xmlns:p14="http://schemas.microsoft.com/office/powerpoint/2010/main">
        <p14:playEvt time="0" objId="79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Hexagon 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TextBox 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文本框 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Freeform 3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Hexagon 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Freeform 3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Hexagon 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TextBox 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文本框 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Freeform 3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Hexagon 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TextBox 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文本框 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Freeform 3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Hexagon 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TextBox 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Freeform 3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文本框 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Hexagon 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Freeform 4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Hexagon 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Freeform 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Hexagon 4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3113136"/>
  <p:tag name="MH_LIBRARY" val="GRAPHIC"/>
  <p:tag name="MH_ORDER" val="Freeform 12"/>
</p:tagLst>
</file>

<file path=ppt/theme/theme1.xml><?xml version="1.0" encoding="utf-8"?>
<a:theme xmlns:a="http://schemas.openxmlformats.org/drawingml/2006/main" name="第一PPT，www.1ppt.com">
  <a:themeElements>
    <a:clrScheme name="自定义 24">
      <a:dk1>
        <a:srgbClr val="FFFFFF"/>
      </a:dk1>
      <a:lt1>
        <a:srgbClr val="FFFFFF"/>
      </a:lt1>
      <a:dk2>
        <a:srgbClr val="0070C0"/>
      </a:dk2>
      <a:lt2>
        <a:srgbClr val="FFC000"/>
      </a:lt2>
      <a:accent1>
        <a:srgbClr val="FFC000"/>
      </a:accent1>
      <a:accent2>
        <a:srgbClr val="0070C0"/>
      </a:accent2>
      <a:accent3>
        <a:srgbClr val="FFFFFF"/>
      </a:accent3>
      <a:accent4>
        <a:srgbClr val="7F7F7F"/>
      </a:accent4>
      <a:accent5>
        <a:srgbClr val="A5A5A5"/>
      </a:accent5>
      <a:accent6>
        <a:srgbClr val="7F7F7F"/>
      </a:accent6>
      <a:hlink>
        <a:srgbClr val="7F7F7F"/>
      </a:hlink>
      <a:folHlink>
        <a:srgbClr val="8E8E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</TotalTime>
  <Pages>0</Pages>
  <Words>2679</Words>
  <Characters>0</Characters>
  <Application>Microsoft Office PowerPoint</Application>
  <DocSecurity>0</DocSecurity>
  <PresentationFormat>全屏显示(16:9)</PresentationFormat>
  <Lines>0</Lines>
  <Paragraphs>311</Paragraphs>
  <Slides>28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  <vt:variant>
        <vt:lpstr>自定义放映</vt:lpstr>
      </vt:variant>
      <vt:variant>
        <vt:i4>1</vt:i4>
      </vt:variant>
    </vt:vector>
  </HeadingPairs>
  <TitlesOfParts>
    <vt:vector size="43" baseType="lpstr">
      <vt:lpstr>Arial Rounded MT Bold</vt:lpstr>
      <vt:lpstr>Arial Unicode MS</vt:lpstr>
      <vt:lpstr>方正综艺简体</vt:lpstr>
      <vt:lpstr>汉仪中圆简</vt:lpstr>
      <vt:lpstr>黑体</vt:lpstr>
      <vt:lpstr>华文黑体</vt:lpstr>
      <vt:lpstr>华文细黑</vt:lpstr>
      <vt:lpstr>宋体</vt:lpstr>
      <vt:lpstr>微软雅黑</vt:lpstr>
      <vt:lpstr>Arial</vt:lpstr>
      <vt:lpstr>Calibri</vt:lpstr>
      <vt:lpstr>Segoe UI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Company>user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公安警察</dc:title>
  <dc:creator>user</dc:creator>
  <cp:keywords>user</cp:keywords>
  <dc:description>-</dc:description>
  <cp:lastModifiedBy>阳光 男孩</cp:lastModifiedBy>
  <cp:revision>367</cp:revision>
  <cp:lastPrinted>1899-12-30T00:00:00Z</cp:lastPrinted>
  <dcterms:created xsi:type="dcterms:W3CDTF">2008-02-28T09:07:44Z</dcterms:created>
  <dcterms:modified xsi:type="dcterms:W3CDTF">2019-08-07T13:53:27Z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