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6525" autoAdjust="0"/>
  </p:normalViewPr>
  <p:slideViewPr>
    <p:cSldViewPr snapToGrid="0">
      <p:cViewPr varScale="1">
        <p:scale>
          <a:sx n="92" d="100"/>
          <a:sy n="92" d="100"/>
        </p:scale>
        <p:origin x="105" y="1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29232-9602-4585-9852-9641033F8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D12CEC-3F17-4294-84AC-E51006B50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3C3C02-4021-47BF-804A-AE2AF89C4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F1FF-7B31-4793-9C5E-B64A1D351CCD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19DF7A-CDBB-49FB-900D-640A2797B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58274D-AD86-4BD5-8897-F2E21BBED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0237-147F-4962-9042-988D1F62D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266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74F6D-512A-4BF1-BF50-236E5CD74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86A50F-1DC4-4BF6-A5F6-635C5897F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1C3D00-5E64-4ED5-BBDB-6434BAAF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F1FF-7B31-4793-9C5E-B64A1D351CCD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FCAC32-137B-480B-89E7-7E4488227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3AA2F7-43E2-4C72-A983-9FFED3DCB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0237-147F-4962-9042-988D1F62D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711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3EBF986-AF09-43ED-9093-EE603EBE45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F5E9A3-98DF-4442-97C5-50304C384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D18A3F-66D5-4E92-AAD2-BDE506223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F1FF-7B31-4793-9C5E-B64A1D351CCD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0135A9-17EE-4974-9385-2C5DDA7B3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D4BE45-B628-4E1A-B847-15B89EE0A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0237-147F-4962-9042-988D1F62D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45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7F4A6-06D7-4600-B8A7-15D30C528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301ED0-F77C-458E-9EA0-96B0EF988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C50A94-3918-4463-91E9-E726D7C1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F1FF-7B31-4793-9C5E-B64A1D351CCD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CE7FD3-BB55-46BE-A632-83CC81169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FF03E9-44B8-4A4E-B907-C0DC63A62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0237-147F-4962-9042-988D1F62D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825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82C04-8A2D-4ED9-93BA-A44C798A8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BAAE50-F757-4035-8549-2318FBCEE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776374-8367-42CA-A0CE-10818FB59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F1FF-7B31-4793-9C5E-B64A1D351CCD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EEC3F3-F126-45D7-BC7E-4F896D42B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ADAA6F-E2A3-4418-875B-390921B3F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0237-147F-4962-9042-988D1F62D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473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F5D6EF-81DA-4BCD-B667-B381FFCB8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CD342A-0D65-4B4A-B9B7-0A88E9BA11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0473D3-C7A4-4336-8B6C-CB1F835FB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B127E9-C359-4E38-90B8-6137A5B32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F1FF-7B31-4793-9C5E-B64A1D351CCD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CC747A-3576-4885-A4A8-835DC1A18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B63B59-262E-40C7-B8B1-A3BE779B0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0237-147F-4962-9042-988D1F62D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21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C0772-85C8-49EF-9003-9179D0101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B7B67B-A304-4600-A312-67CC8B590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7ADCA9-DD27-42D1-A0AA-E7DF35E5F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402DFD-3739-4181-8B4C-2F371DE156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D2DF15-CA35-4D94-9E1B-E27DCC73F2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E8CA1F-00A9-4E45-B3D3-F95F2ECB3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F1FF-7B31-4793-9C5E-B64A1D351CCD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D87EA3-5A1C-4309-B923-0EF74A1A9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F4A64C-4784-49F8-BC99-23D4B9F42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0237-147F-4962-9042-988D1F62D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92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50561-12C5-4EE9-B3E8-45D6D4E80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2C33C8-180C-4FFD-8F7F-0608C252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F1FF-7B31-4793-9C5E-B64A1D351CCD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DD8AA7-724B-4D16-AEDB-13A2C91A0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E21B88-F661-4637-ABB0-1C4DD403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0237-147F-4962-9042-988D1F62D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437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3936B8-4271-49CB-BE86-2F23652AB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F1FF-7B31-4793-9C5E-B64A1D351CCD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9EFFED-0DB6-4B58-A0D0-22941EB26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BBD5F5-EB66-4E4C-BA55-106AB3F55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0237-147F-4962-9042-988D1F62D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067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B65B0-0BD5-4EFF-AAA3-998484CFA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C04771-72E2-447C-8DE8-4CA1EEDA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7D6838-6E9D-49DB-A7C0-8766CCAF9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246CD0-15B0-4583-9448-4F985BC1B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F1FF-7B31-4793-9C5E-B64A1D351CCD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4DC223-B8D9-4270-BAF6-F155DCEC9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3AABD3-5DFF-4C3B-A7CF-60B03C458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0237-147F-4962-9042-988D1F62D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409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9363-3AFB-4B5E-A588-D19198CE1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01EB8C-7F7A-49C4-B79B-E2936A06C1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F5D65B-9B80-4473-B9AB-4EA92157B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A86CD6-B5AD-449F-87CD-448E852A5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F1FF-7B31-4793-9C5E-B64A1D351CCD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9CCAC7-29B4-4F72-8755-A8A740A8E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828A43-9658-4871-B5DF-163C93CFB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0237-147F-4962-9042-988D1F62D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36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463B35-D8E4-4451-9C46-D9D56DEAC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44D207-DD42-4ACA-A9AA-5B92D6D0A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1AD21F-2710-4672-961B-A8E8D38B7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5F1FF-7B31-4793-9C5E-B64A1D351CCD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31F500-C132-4266-A4A5-3BEC6C6E61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A195FB-1774-4B05-9C99-5A300639A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C0237-147F-4962-9042-988D1F62D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41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1EC542E-5E82-496A-8010-67FB7D20403F}"/>
              </a:ext>
            </a:extLst>
          </p:cNvPr>
          <p:cNvGrpSpPr/>
          <p:nvPr/>
        </p:nvGrpSpPr>
        <p:grpSpPr>
          <a:xfrm>
            <a:off x="0" y="990600"/>
            <a:ext cx="10236200" cy="4876800"/>
            <a:chOff x="0" y="990600"/>
            <a:chExt cx="10236200" cy="48768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7393BFA0-47EA-4EAB-8064-5D53559020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041"/>
            <a:stretch/>
          </p:blipFill>
          <p:spPr>
            <a:xfrm>
              <a:off x="0" y="990600"/>
              <a:ext cx="10236200" cy="4876800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68C98E9-8ADD-4DA8-9197-201D4B85A3C8}"/>
                </a:ext>
              </a:extLst>
            </p:cNvPr>
            <p:cNvSpPr txBox="1"/>
            <p:nvPr/>
          </p:nvSpPr>
          <p:spPr>
            <a:xfrm>
              <a:off x="2112078" y="1459878"/>
              <a:ext cx="300602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社交网络数据分析系统</a:t>
              </a: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AA11E232-C626-4762-BDC7-2218999CA16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1536" y="1275159"/>
            <a:ext cx="830412" cy="80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470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8DFBD566-D339-45A8-BA72-F455C2A874AC}"/>
              </a:ext>
            </a:extLst>
          </p:cNvPr>
          <p:cNvGrpSpPr/>
          <p:nvPr/>
        </p:nvGrpSpPr>
        <p:grpSpPr>
          <a:xfrm>
            <a:off x="0" y="990600"/>
            <a:ext cx="10236200" cy="4876800"/>
            <a:chOff x="0" y="990600"/>
            <a:chExt cx="10236200" cy="4876800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F1EC542E-5E82-496A-8010-67FB7D20403F}"/>
                </a:ext>
              </a:extLst>
            </p:cNvPr>
            <p:cNvGrpSpPr/>
            <p:nvPr/>
          </p:nvGrpSpPr>
          <p:grpSpPr>
            <a:xfrm>
              <a:off x="0" y="990600"/>
              <a:ext cx="10236200" cy="4876800"/>
              <a:chOff x="0" y="990600"/>
              <a:chExt cx="10236200" cy="4876800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7393BFA0-47EA-4EAB-8064-5D535590200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6041"/>
              <a:stretch/>
            </p:blipFill>
            <p:spPr>
              <a:xfrm>
                <a:off x="0" y="990600"/>
                <a:ext cx="10236200" cy="4876800"/>
              </a:xfrm>
              <a:prstGeom prst="rect">
                <a:avLst/>
              </a:prstGeom>
            </p:spPr>
          </p:pic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68C98E9-8ADD-4DA8-9197-201D4B85A3C8}"/>
                  </a:ext>
                </a:extLst>
              </p:cNvPr>
              <p:cNvSpPr txBox="1"/>
              <p:nvPr/>
            </p:nvSpPr>
            <p:spPr>
              <a:xfrm>
                <a:off x="1511223" y="1478372"/>
                <a:ext cx="300602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200" b="1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社交网络数据分析系统</a:t>
                </a:r>
              </a:p>
            </p:txBody>
          </p:sp>
        </p:grp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AA11E232-C626-4762-BDC7-2218999CA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8451" y="1275160"/>
              <a:ext cx="830412" cy="800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8255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6B1903F5-AC25-4380-A459-C4ED12B6C9D7}"/>
              </a:ext>
            </a:extLst>
          </p:cNvPr>
          <p:cNvGrpSpPr/>
          <p:nvPr/>
        </p:nvGrpSpPr>
        <p:grpSpPr>
          <a:xfrm>
            <a:off x="0" y="108685"/>
            <a:ext cx="12068794" cy="5798820"/>
            <a:chOff x="0" y="108685"/>
            <a:chExt cx="12068794" cy="5798820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79E2E4B1-67AF-4753-AA4F-68046676A8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750"/>
            <a:stretch/>
          </p:blipFill>
          <p:spPr>
            <a:xfrm>
              <a:off x="0" y="108685"/>
              <a:ext cx="12068794" cy="5798820"/>
            </a:xfrm>
            <a:prstGeom prst="rect">
              <a:avLst/>
            </a:prstGeom>
          </p:spPr>
        </p:pic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ED7BE9AB-87A1-4A65-BBD9-911866196865}"/>
                </a:ext>
              </a:extLst>
            </p:cNvPr>
            <p:cNvGrpSpPr/>
            <p:nvPr/>
          </p:nvGrpSpPr>
          <p:grpSpPr>
            <a:xfrm>
              <a:off x="959188" y="386387"/>
              <a:ext cx="5666202" cy="853564"/>
              <a:chOff x="959188" y="386387"/>
              <a:chExt cx="5666202" cy="853564"/>
            </a:xfrm>
          </p:grpSpPr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6F1F28A-5A8D-4F29-A777-F5283DBE6AE0}"/>
                  </a:ext>
                </a:extLst>
              </p:cNvPr>
              <p:cNvSpPr txBox="1"/>
              <p:nvPr/>
            </p:nvSpPr>
            <p:spPr>
              <a:xfrm>
                <a:off x="2037003" y="520781"/>
                <a:ext cx="458838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b="1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社交网络数据分析系统</a:t>
                </a:r>
              </a:p>
            </p:txBody>
          </p:sp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BE597D3C-698D-4237-8BBE-73CA50C8B6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59188" y="386387"/>
                <a:ext cx="885654" cy="85356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997926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12</Words>
  <Application>Microsoft Office PowerPoint</Application>
  <PresentationFormat>宽屏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Liam</dc:creator>
  <cp:lastModifiedBy>Liu Liam</cp:lastModifiedBy>
  <cp:revision>7</cp:revision>
  <dcterms:created xsi:type="dcterms:W3CDTF">2021-01-26T02:31:29Z</dcterms:created>
  <dcterms:modified xsi:type="dcterms:W3CDTF">2021-01-26T04:03:40Z</dcterms:modified>
</cp:coreProperties>
</file>