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ABD089-7634-13E4-7585-1E83FEC2BA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BO" dirty="0"/>
              <a:t>BACK END PROYECTO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612C93-453F-B519-C55A-F2D5D5AF93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BO" dirty="0"/>
              <a:t>SNAKE API GAME</a:t>
            </a:r>
          </a:p>
        </p:txBody>
      </p:sp>
    </p:spTree>
    <p:extLst>
      <p:ext uri="{BB962C8B-B14F-4D97-AF65-F5344CB8AC3E}">
        <p14:creationId xmlns:p14="http://schemas.microsoft.com/office/powerpoint/2010/main" val="1464397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D39C1-3B07-CB2C-F999-93DB48D2F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System Context diagram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726A11D-19A1-BF31-478A-10048B840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384" y="2067886"/>
            <a:ext cx="404812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552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2FD0F-1ED3-FFE1-F336-157A8FE49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C4 MODEL CONTAINERS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C1AED4A-8BC2-F89C-D4B7-53B7F2222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509" y="1555290"/>
            <a:ext cx="7146940" cy="477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414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178DD3C-971D-D191-9A9C-DF66DF88C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699" y="0"/>
            <a:ext cx="63906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137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C839094-E8DB-AD31-B0C1-624579590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3267" y="2063910"/>
            <a:ext cx="2743433" cy="136509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587BEA4F-D1A9-1BB4-ADB0-502F0053A802}"/>
              </a:ext>
            </a:extLst>
          </p:cNvPr>
          <p:cNvSpPr txBox="1">
            <a:spLocks/>
          </p:cNvSpPr>
          <p:nvPr/>
        </p:nvSpPr>
        <p:spPr>
          <a:xfrm>
            <a:off x="2553085" y="711941"/>
            <a:ext cx="7958331" cy="1077229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BO" dirty="0"/>
              <a:t>Board Game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FDED4DF-D496-1715-2C1E-84BD250EBA50}"/>
              </a:ext>
            </a:extLst>
          </p:cNvPr>
          <p:cNvSpPr txBox="1">
            <a:spLocks/>
          </p:cNvSpPr>
          <p:nvPr/>
        </p:nvSpPr>
        <p:spPr>
          <a:xfrm>
            <a:off x="2553085" y="4119269"/>
            <a:ext cx="4235017" cy="1077229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BO" sz="2000" dirty="0"/>
              <a:t>[-1] = casilla vacía</a:t>
            </a:r>
          </a:p>
          <a:p>
            <a:pPr algn="l"/>
            <a:r>
              <a:rPr lang="es-BO" sz="2000" dirty="0"/>
              <a:t>[0] = comida</a:t>
            </a:r>
          </a:p>
          <a:p>
            <a:pPr algn="l"/>
            <a:r>
              <a:rPr lang="es-BO" sz="2000" dirty="0"/>
              <a:t>[5] = jugador</a:t>
            </a:r>
          </a:p>
        </p:txBody>
      </p:sp>
    </p:spTree>
    <p:extLst>
      <p:ext uri="{BB962C8B-B14F-4D97-AF65-F5344CB8AC3E}">
        <p14:creationId xmlns:p14="http://schemas.microsoft.com/office/powerpoint/2010/main" val="2829361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63CA55-1F53-BC82-E4F5-BB7963D1C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24633" y="514441"/>
            <a:ext cx="7958331" cy="1077229"/>
          </a:xfrm>
        </p:spPr>
        <p:txBody>
          <a:bodyPr/>
          <a:lstStyle/>
          <a:p>
            <a:r>
              <a:rPr lang="es-BO" dirty="0" err="1"/>
              <a:t>Tests</a:t>
            </a:r>
            <a:endParaRPr lang="es-B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3B9A609-305D-EA16-98BC-69003F49C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895" y="1300716"/>
            <a:ext cx="6994989" cy="555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700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137</TotalTime>
  <Words>31</Words>
  <Application>Microsoft Office PowerPoint</Application>
  <PresentationFormat>Panorámica</PresentationFormat>
  <Paragraphs>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MS Shell Dlg 2</vt:lpstr>
      <vt:lpstr>Wingdings</vt:lpstr>
      <vt:lpstr>Wingdings 3</vt:lpstr>
      <vt:lpstr>Madison</vt:lpstr>
      <vt:lpstr>BACK END PROYECTO</vt:lpstr>
      <vt:lpstr>System Context diagram</vt:lpstr>
      <vt:lpstr>C4 MODEL CONTAINERS</vt:lpstr>
      <vt:lpstr>Presentación de PowerPoint</vt:lpstr>
      <vt:lpstr>Presentación de PowerPoint</vt:lpstr>
      <vt:lpstr>Tests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 END PROYECTO</dc:title>
  <dc:creator>jhon rivero torrez</dc:creator>
  <cp:lastModifiedBy>jhon rivero torrez</cp:lastModifiedBy>
  <cp:revision>1</cp:revision>
  <dcterms:created xsi:type="dcterms:W3CDTF">2022-12-23T02:47:38Z</dcterms:created>
  <dcterms:modified xsi:type="dcterms:W3CDTF">2022-12-23T05:05:06Z</dcterms:modified>
</cp:coreProperties>
</file>