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5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078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533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237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702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23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9280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8721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2193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78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09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218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75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767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31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774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441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F674-BAD7-4D84-ADCD-2282120B0DB3}" type="datetimeFigureOut">
              <a:rPr lang="es-BO" smtClean="0"/>
              <a:t>27/2/2023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7497AB-C481-4420-96B5-1C653F17EC5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000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2F611-1689-B6E6-F5F0-DA6D9FFC1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UPLOAD AN DOWNLOAD SYSTEM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0EF3B-1F71-302A-428B-3934328FC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Jhon Rivero Torrez</a:t>
            </a:r>
          </a:p>
        </p:txBody>
      </p:sp>
    </p:spTree>
    <p:extLst>
      <p:ext uri="{BB962C8B-B14F-4D97-AF65-F5344CB8AC3E}">
        <p14:creationId xmlns:p14="http://schemas.microsoft.com/office/powerpoint/2010/main" val="153908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FCE678-B297-148C-F47B-4BE3EC98D887}"/>
              </a:ext>
            </a:extLst>
          </p:cNvPr>
          <p:cNvSpPr/>
          <p:nvPr/>
        </p:nvSpPr>
        <p:spPr>
          <a:xfrm>
            <a:off x="3411348" y="784404"/>
            <a:ext cx="23791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387497-ACC6-8FA2-3811-6A1D2ECECCBE}"/>
              </a:ext>
            </a:extLst>
          </p:cNvPr>
          <p:cNvSpPr/>
          <p:nvPr/>
        </p:nvSpPr>
        <p:spPr>
          <a:xfrm>
            <a:off x="3128909" y="1553928"/>
            <a:ext cx="3103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 files </a:t>
            </a:r>
            <a:b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gridfs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6E867F-4280-DB5F-439A-71CAD0F1FF41}"/>
              </a:ext>
            </a:extLst>
          </p:cNvPr>
          <p:cNvSpPr/>
          <p:nvPr/>
        </p:nvSpPr>
        <p:spPr>
          <a:xfrm>
            <a:off x="3083215" y="2555762"/>
            <a:ext cx="34884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rabbimq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downloader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1193EB-061B-3EDC-2556-5DB8006C7A91}"/>
              </a:ext>
            </a:extLst>
          </p:cNvPr>
          <p:cNvSpPr/>
          <p:nvPr/>
        </p:nvSpPr>
        <p:spPr>
          <a:xfrm>
            <a:off x="3253023" y="3472597"/>
            <a:ext cx="3103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</a:t>
            </a:r>
          </a:p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 files 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FCC13AC-2C15-1A79-B3B1-A2E691A322B0}"/>
              </a:ext>
            </a:extLst>
          </p:cNvPr>
          <p:cNvSpPr/>
          <p:nvPr/>
        </p:nvSpPr>
        <p:spPr>
          <a:xfrm>
            <a:off x="4547030" y="1283118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6BC9321-650B-9847-97CD-7973C7EF66B5}"/>
              </a:ext>
            </a:extLst>
          </p:cNvPr>
          <p:cNvSpPr/>
          <p:nvPr/>
        </p:nvSpPr>
        <p:spPr>
          <a:xfrm>
            <a:off x="4567571" y="2285620"/>
            <a:ext cx="226409" cy="31878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C451CDB-9ED2-5B5B-9471-D1F2006FC59C}"/>
              </a:ext>
            </a:extLst>
          </p:cNvPr>
          <p:cNvSpPr/>
          <p:nvPr/>
        </p:nvSpPr>
        <p:spPr>
          <a:xfrm>
            <a:off x="4567571" y="3066623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344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4119BA-1E58-54F9-2D15-08273CC6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63" y="0"/>
            <a:ext cx="7153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9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83EFD-9BFB-5AB1-C0E6-09EC97B0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How</a:t>
            </a:r>
            <a:r>
              <a:rPr lang="es-BO" dirty="0"/>
              <a:t> </a:t>
            </a:r>
            <a:r>
              <a:rPr lang="es-BO" dirty="0" err="1"/>
              <a:t>it</a:t>
            </a:r>
            <a:r>
              <a:rPr lang="es-BO" dirty="0"/>
              <a:t> </a:t>
            </a:r>
            <a:r>
              <a:rPr lang="es-BO" dirty="0" err="1"/>
              <a:t>works</a:t>
            </a:r>
            <a:endParaRPr lang="es-BO" dirty="0"/>
          </a:p>
        </p:txBody>
      </p:sp>
      <p:pic>
        <p:nvPicPr>
          <p:cNvPr id="1026" name="Picture 2" descr="Web Services Testing Training Hyderabad, API Testing">
            <a:extLst>
              <a:ext uri="{FF2B5EF4-FFF2-40B4-BE49-F238E27FC236}">
                <a16:creationId xmlns:a16="http://schemas.microsoft.com/office/drawing/2014/main" id="{536255BF-D479-864E-6ECD-DABBB315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86" y="4010027"/>
            <a:ext cx="3125030" cy="22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ea® Services Online API - Piceasoft">
            <a:extLst>
              <a:ext uri="{FF2B5EF4-FFF2-40B4-BE49-F238E27FC236}">
                <a16:creationId xmlns:a16="http://schemas.microsoft.com/office/drawing/2014/main" id="{A4896A16-D6F8-7FDB-6979-69FA63E4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9" y="2077441"/>
            <a:ext cx="1775087" cy="176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ea® Services Online API - Piceasoft">
            <a:extLst>
              <a:ext uri="{FF2B5EF4-FFF2-40B4-BE49-F238E27FC236}">
                <a16:creationId xmlns:a16="http://schemas.microsoft.com/office/drawing/2014/main" id="{8431D65F-040C-43E2-E455-BA8FA09B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86" y="947956"/>
            <a:ext cx="1763597" cy="17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272A3FD-B7D2-EC3E-1275-483EEFBF95CF}"/>
              </a:ext>
            </a:extLst>
          </p:cNvPr>
          <p:cNvCxnSpPr>
            <a:cxnSpLocks/>
          </p:cNvCxnSpPr>
          <p:nvPr/>
        </p:nvCxnSpPr>
        <p:spPr>
          <a:xfrm flipV="1">
            <a:off x="3756236" y="2705450"/>
            <a:ext cx="900650" cy="161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6C2E563-6071-E2CD-0D6B-B3B503D9A552}"/>
              </a:ext>
            </a:extLst>
          </p:cNvPr>
          <p:cNvCxnSpPr>
            <a:cxnSpLocks/>
          </p:cNvCxnSpPr>
          <p:nvPr/>
        </p:nvCxnSpPr>
        <p:spPr>
          <a:xfrm flipH="1">
            <a:off x="4826739" y="2978092"/>
            <a:ext cx="785496" cy="149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2E5A6C6-FC47-16FA-2179-0E6BE86FEE8A}"/>
              </a:ext>
            </a:extLst>
          </p:cNvPr>
          <p:cNvCxnSpPr/>
          <p:nvPr/>
        </p:nvCxnSpPr>
        <p:spPr>
          <a:xfrm flipH="1" flipV="1">
            <a:off x="6312586" y="2705450"/>
            <a:ext cx="969058" cy="130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ntroduction to RabbitMQ | by Knoldus Inc. | Medium">
            <a:extLst>
              <a:ext uri="{FF2B5EF4-FFF2-40B4-BE49-F238E27FC236}">
                <a16:creationId xmlns:a16="http://schemas.microsoft.com/office/drawing/2014/main" id="{0242EEA3-EFE4-6BFB-1208-137FB71E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03" y="4474395"/>
            <a:ext cx="1892647" cy="7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079C75A-D7E8-2FBA-B0EB-A05CAAE672BF}"/>
              </a:ext>
            </a:extLst>
          </p:cNvPr>
          <p:cNvCxnSpPr/>
          <p:nvPr/>
        </p:nvCxnSpPr>
        <p:spPr>
          <a:xfrm>
            <a:off x="2754384" y="3846386"/>
            <a:ext cx="416655" cy="62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C4276BC-E813-75A0-FCFE-4C59F1465719}"/>
              </a:ext>
            </a:extLst>
          </p:cNvPr>
          <p:cNvCxnSpPr>
            <a:cxnSpLocks/>
          </p:cNvCxnSpPr>
          <p:nvPr/>
        </p:nvCxnSpPr>
        <p:spPr>
          <a:xfrm>
            <a:off x="5245914" y="4938353"/>
            <a:ext cx="1247165" cy="19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E3F419-8C41-37E2-A721-146D953061B3}"/>
              </a:ext>
            </a:extLst>
          </p:cNvPr>
          <p:cNvSpPr/>
          <p:nvPr/>
        </p:nvSpPr>
        <p:spPr>
          <a:xfrm>
            <a:off x="1447355" y="3896720"/>
            <a:ext cx="12234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UPloader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D5F5132-02F4-BD96-E9E8-D4584FB0571A}"/>
              </a:ext>
            </a:extLst>
          </p:cNvPr>
          <p:cNvSpPr/>
          <p:nvPr/>
        </p:nvSpPr>
        <p:spPr>
          <a:xfrm>
            <a:off x="6528668" y="1705532"/>
            <a:ext cx="15392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Downloader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3191EEB-2FC5-5CC7-92A3-64ECC2B6E5CF}"/>
              </a:ext>
            </a:extLst>
          </p:cNvPr>
          <p:cNvSpPr/>
          <p:nvPr/>
        </p:nvSpPr>
        <p:spPr>
          <a:xfrm>
            <a:off x="5938124" y="5578917"/>
            <a:ext cx="7489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48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99D011-4072-8358-BC58-CBFF59CB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0" y="2190182"/>
            <a:ext cx="3190875" cy="15716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C146EE1-E154-1575-C7DA-299295B9473C}"/>
              </a:ext>
            </a:extLst>
          </p:cNvPr>
          <p:cNvSpPr/>
          <p:nvPr/>
        </p:nvSpPr>
        <p:spPr>
          <a:xfrm>
            <a:off x="1756098" y="576472"/>
            <a:ext cx="6179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83AA76-6E34-28DC-7727-D4F99996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07" y="2355996"/>
            <a:ext cx="3914775" cy="971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6C74110-A8C6-B57E-E530-74B048B631D7}"/>
              </a:ext>
            </a:extLst>
          </p:cNvPr>
          <p:cNvSpPr/>
          <p:nvPr/>
        </p:nvSpPr>
        <p:spPr>
          <a:xfrm>
            <a:off x="4688602" y="1728517"/>
            <a:ext cx="888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GriFs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5CCEA4-FE41-7C82-1E30-EABC8E25087D}"/>
              </a:ext>
            </a:extLst>
          </p:cNvPr>
          <p:cNvSpPr/>
          <p:nvPr/>
        </p:nvSpPr>
        <p:spPr>
          <a:xfrm>
            <a:off x="4580749" y="3906902"/>
            <a:ext cx="14189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382D8F5-4F0A-92BB-109E-6ACAED3D6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473" y="4597282"/>
            <a:ext cx="4033457" cy="11314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8E6B006-7E5D-EB24-4800-923EACCEC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543" y="4597282"/>
            <a:ext cx="4313558" cy="11314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C4CB71B6-53B8-7EC0-0531-6C90AE784AF2}"/>
              </a:ext>
            </a:extLst>
          </p:cNvPr>
          <p:cNvSpPr/>
          <p:nvPr/>
        </p:nvSpPr>
        <p:spPr>
          <a:xfrm>
            <a:off x="2783788" y="5957422"/>
            <a:ext cx="15071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drive </a:t>
            </a:r>
            <a:r>
              <a:rPr lang="es-E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</a:t>
            </a:r>
            <a:endParaRPr lang="es-E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DB35D76-A715-DA7F-5208-F7EF6CC25840}"/>
              </a:ext>
            </a:extLst>
          </p:cNvPr>
          <p:cNvSpPr/>
          <p:nvPr/>
        </p:nvSpPr>
        <p:spPr>
          <a:xfrm>
            <a:off x="7581089" y="5957421"/>
            <a:ext cx="11945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</a:t>
            </a:r>
            <a:r>
              <a:rPr lang="es-E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</a:t>
            </a:r>
            <a:endParaRPr lang="es-E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165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146EE1-E154-1575-C7DA-299295B9473C}"/>
              </a:ext>
            </a:extLst>
          </p:cNvPr>
          <p:cNvSpPr/>
          <p:nvPr/>
        </p:nvSpPr>
        <p:spPr>
          <a:xfrm>
            <a:off x="1932429" y="576472"/>
            <a:ext cx="5827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postgres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E309AC-9E15-8528-403B-F214F784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29" y="1528025"/>
            <a:ext cx="2276475" cy="1371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CD6712-8054-9A19-AA29-497C60033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43" y="1576696"/>
            <a:ext cx="2381250" cy="15811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EDCCE4-E08A-D451-BAD1-1036C18FE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854" y="3157846"/>
            <a:ext cx="2305050" cy="10858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5601B38-E39E-B294-B2DA-CF7DA5BE8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743" y="3580132"/>
            <a:ext cx="2466975" cy="18192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5460DA1-C296-4287-A45A-A2013DE39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237" y="4489770"/>
            <a:ext cx="2733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4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FCE678-B297-148C-F47B-4BE3EC98D887}"/>
              </a:ext>
            </a:extLst>
          </p:cNvPr>
          <p:cNvSpPr/>
          <p:nvPr/>
        </p:nvSpPr>
        <p:spPr>
          <a:xfrm>
            <a:off x="3387293" y="784404"/>
            <a:ext cx="24272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387497-ACC6-8FA2-3811-6A1D2ECECCBE}"/>
              </a:ext>
            </a:extLst>
          </p:cNvPr>
          <p:cNvSpPr/>
          <p:nvPr/>
        </p:nvSpPr>
        <p:spPr>
          <a:xfrm>
            <a:off x="3650183" y="1715582"/>
            <a:ext cx="20201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gridfs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6E867F-4280-DB5F-439A-71CAD0F1FF41}"/>
              </a:ext>
            </a:extLst>
          </p:cNvPr>
          <p:cNvSpPr/>
          <p:nvPr/>
        </p:nvSpPr>
        <p:spPr>
          <a:xfrm>
            <a:off x="3414226" y="2555762"/>
            <a:ext cx="2826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1193EB-061B-3EDC-2556-5DB8006C7A91}"/>
              </a:ext>
            </a:extLst>
          </p:cNvPr>
          <p:cNvSpPr/>
          <p:nvPr/>
        </p:nvSpPr>
        <p:spPr>
          <a:xfrm>
            <a:off x="3414226" y="3502019"/>
            <a:ext cx="28328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 links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F01323-F532-C5C1-B613-BBC3E8CABD37}"/>
              </a:ext>
            </a:extLst>
          </p:cNvPr>
          <p:cNvSpPr/>
          <p:nvPr/>
        </p:nvSpPr>
        <p:spPr>
          <a:xfrm>
            <a:off x="3104738" y="4390489"/>
            <a:ext cx="35894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rabbit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mq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downloader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1C1901-1258-1F1B-60E1-243482CFD3E2}"/>
              </a:ext>
            </a:extLst>
          </p:cNvPr>
          <p:cNvSpPr/>
          <p:nvPr/>
        </p:nvSpPr>
        <p:spPr>
          <a:xfrm>
            <a:off x="2579864" y="5246751"/>
            <a:ext cx="44951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downloader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 links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FCC13AC-2C15-1A79-B3B1-A2E691A322B0}"/>
              </a:ext>
            </a:extLst>
          </p:cNvPr>
          <p:cNvSpPr/>
          <p:nvPr/>
        </p:nvSpPr>
        <p:spPr>
          <a:xfrm>
            <a:off x="4547030" y="1283118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6BC9321-650B-9847-97CD-7973C7EF66B5}"/>
              </a:ext>
            </a:extLst>
          </p:cNvPr>
          <p:cNvSpPr/>
          <p:nvPr/>
        </p:nvSpPr>
        <p:spPr>
          <a:xfrm>
            <a:off x="4547030" y="2208839"/>
            <a:ext cx="226409" cy="31878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C451CDB-9ED2-5B5B-9471-D1F2006FC59C}"/>
              </a:ext>
            </a:extLst>
          </p:cNvPr>
          <p:cNvSpPr/>
          <p:nvPr/>
        </p:nvSpPr>
        <p:spPr>
          <a:xfrm>
            <a:off x="4567571" y="3066623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A98201D8-7008-C353-3748-8FEB8490A719}"/>
              </a:ext>
            </a:extLst>
          </p:cNvPr>
          <p:cNvSpPr/>
          <p:nvPr/>
        </p:nvSpPr>
        <p:spPr>
          <a:xfrm>
            <a:off x="4579620" y="4008339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469A8BD4-542E-FF15-08FF-8BCA014C15BF}"/>
              </a:ext>
            </a:extLst>
          </p:cNvPr>
          <p:cNvSpPr/>
          <p:nvPr/>
        </p:nvSpPr>
        <p:spPr>
          <a:xfrm>
            <a:off x="4547030" y="4901350"/>
            <a:ext cx="226409" cy="31878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267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FCE678-B297-148C-F47B-4BE3EC98D887}"/>
              </a:ext>
            </a:extLst>
          </p:cNvPr>
          <p:cNvSpPr/>
          <p:nvPr/>
        </p:nvSpPr>
        <p:spPr>
          <a:xfrm>
            <a:off x="2944867" y="784404"/>
            <a:ext cx="33121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File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387497-ACC6-8FA2-3811-6A1D2ECECCBE}"/>
              </a:ext>
            </a:extLst>
          </p:cNvPr>
          <p:cNvSpPr/>
          <p:nvPr/>
        </p:nvSpPr>
        <p:spPr>
          <a:xfrm>
            <a:off x="2522364" y="1545089"/>
            <a:ext cx="45432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gridfs</a:t>
            </a:r>
            <a:b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 files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6E867F-4280-DB5F-439A-71CAD0F1FF41}"/>
              </a:ext>
            </a:extLst>
          </p:cNvPr>
          <p:cNvSpPr/>
          <p:nvPr/>
        </p:nvSpPr>
        <p:spPr>
          <a:xfrm>
            <a:off x="2782646" y="2555762"/>
            <a:ext cx="40895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F01323-F532-C5C1-B613-BBC3E8CABD37}"/>
              </a:ext>
            </a:extLst>
          </p:cNvPr>
          <p:cNvSpPr/>
          <p:nvPr/>
        </p:nvSpPr>
        <p:spPr>
          <a:xfrm>
            <a:off x="2978717" y="3429000"/>
            <a:ext cx="35894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rabbit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mq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downloader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FCC13AC-2C15-1A79-B3B1-A2E691A322B0}"/>
              </a:ext>
            </a:extLst>
          </p:cNvPr>
          <p:cNvSpPr/>
          <p:nvPr/>
        </p:nvSpPr>
        <p:spPr>
          <a:xfrm>
            <a:off x="4547030" y="1283118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6BC9321-650B-9847-97CD-7973C7EF66B5}"/>
              </a:ext>
            </a:extLst>
          </p:cNvPr>
          <p:cNvSpPr/>
          <p:nvPr/>
        </p:nvSpPr>
        <p:spPr>
          <a:xfrm>
            <a:off x="4547030" y="2208839"/>
            <a:ext cx="226409" cy="31878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C451CDB-9ED2-5B5B-9471-D1F2006FC59C}"/>
              </a:ext>
            </a:extLst>
          </p:cNvPr>
          <p:cNvSpPr/>
          <p:nvPr/>
        </p:nvSpPr>
        <p:spPr>
          <a:xfrm>
            <a:off x="4567571" y="3066623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A98201D8-7008-C353-3748-8FEB8490A719}"/>
              </a:ext>
            </a:extLst>
          </p:cNvPr>
          <p:cNvSpPr/>
          <p:nvPr/>
        </p:nvSpPr>
        <p:spPr>
          <a:xfrm>
            <a:off x="4579620" y="4008339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D79B7E-9B72-1A1C-CB11-641F01C4234A}"/>
              </a:ext>
            </a:extLst>
          </p:cNvPr>
          <p:cNvSpPr/>
          <p:nvPr/>
        </p:nvSpPr>
        <p:spPr>
          <a:xfrm>
            <a:off x="2522364" y="4425326"/>
            <a:ext cx="46201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 files</a:t>
            </a:r>
            <a:b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783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FCE678-B297-148C-F47B-4BE3EC98D887}"/>
              </a:ext>
            </a:extLst>
          </p:cNvPr>
          <p:cNvSpPr/>
          <p:nvPr/>
        </p:nvSpPr>
        <p:spPr>
          <a:xfrm>
            <a:off x="3202150" y="784404"/>
            <a:ext cx="27975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387497-ACC6-8FA2-3811-6A1D2ECECCBE}"/>
              </a:ext>
            </a:extLst>
          </p:cNvPr>
          <p:cNvSpPr/>
          <p:nvPr/>
        </p:nvSpPr>
        <p:spPr>
          <a:xfrm>
            <a:off x="3315965" y="1715582"/>
            <a:ext cx="2688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 files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6E867F-4280-DB5F-439A-71CAD0F1FF41}"/>
              </a:ext>
            </a:extLst>
          </p:cNvPr>
          <p:cNvSpPr/>
          <p:nvPr/>
        </p:nvSpPr>
        <p:spPr>
          <a:xfrm>
            <a:off x="3480758" y="2555762"/>
            <a:ext cx="26933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rabbimq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1193EB-061B-3EDC-2556-5DB8006C7A91}"/>
              </a:ext>
            </a:extLst>
          </p:cNvPr>
          <p:cNvSpPr/>
          <p:nvPr/>
        </p:nvSpPr>
        <p:spPr>
          <a:xfrm>
            <a:off x="3357324" y="3502019"/>
            <a:ext cx="29466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F01323-F532-C5C1-B613-BBC3E8CABD37}"/>
              </a:ext>
            </a:extLst>
          </p:cNvPr>
          <p:cNvSpPr/>
          <p:nvPr/>
        </p:nvSpPr>
        <p:spPr>
          <a:xfrm>
            <a:off x="2489193" y="4390489"/>
            <a:ext cx="48205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Statitics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http reques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downloader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1C1901-1258-1F1B-60E1-243482CFD3E2}"/>
              </a:ext>
            </a:extLst>
          </p:cNvPr>
          <p:cNvSpPr/>
          <p:nvPr/>
        </p:nvSpPr>
        <p:spPr>
          <a:xfrm>
            <a:off x="3900738" y="5246751"/>
            <a:ext cx="18533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FCC13AC-2C15-1A79-B3B1-A2E691A322B0}"/>
              </a:ext>
            </a:extLst>
          </p:cNvPr>
          <p:cNvSpPr/>
          <p:nvPr/>
        </p:nvSpPr>
        <p:spPr>
          <a:xfrm>
            <a:off x="4547030" y="1283118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6BC9321-650B-9847-97CD-7973C7EF66B5}"/>
              </a:ext>
            </a:extLst>
          </p:cNvPr>
          <p:cNvSpPr/>
          <p:nvPr/>
        </p:nvSpPr>
        <p:spPr>
          <a:xfrm>
            <a:off x="4547030" y="2208839"/>
            <a:ext cx="226409" cy="31878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C451CDB-9ED2-5B5B-9471-D1F2006FC59C}"/>
              </a:ext>
            </a:extLst>
          </p:cNvPr>
          <p:cNvSpPr/>
          <p:nvPr/>
        </p:nvSpPr>
        <p:spPr>
          <a:xfrm>
            <a:off x="4567571" y="3066623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A98201D8-7008-C353-3748-8FEB8490A719}"/>
              </a:ext>
            </a:extLst>
          </p:cNvPr>
          <p:cNvSpPr/>
          <p:nvPr/>
        </p:nvSpPr>
        <p:spPr>
          <a:xfrm>
            <a:off x="4579620" y="4008339"/>
            <a:ext cx="226409" cy="31878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469A8BD4-542E-FF15-08FF-8BCA014C15BF}"/>
              </a:ext>
            </a:extLst>
          </p:cNvPr>
          <p:cNvSpPr/>
          <p:nvPr/>
        </p:nvSpPr>
        <p:spPr>
          <a:xfrm>
            <a:off x="4547030" y="4901350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4951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FCE678-B297-148C-F47B-4BE3EC98D887}"/>
              </a:ext>
            </a:extLst>
          </p:cNvPr>
          <p:cNvSpPr/>
          <p:nvPr/>
        </p:nvSpPr>
        <p:spPr>
          <a:xfrm>
            <a:off x="3169166" y="784404"/>
            <a:ext cx="28635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387497-ACC6-8FA2-3811-6A1D2ECECCBE}"/>
              </a:ext>
            </a:extLst>
          </p:cNvPr>
          <p:cNvSpPr/>
          <p:nvPr/>
        </p:nvSpPr>
        <p:spPr>
          <a:xfrm>
            <a:off x="2365077" y="1553928"/>
            <a:ext cx="46313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 files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</a:t>
            </a:r>
            <a:b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6E867F-4280-DB5F-439A-71CAD0F1FF41}"/>
              </a:ext>
            </a:extLst>
          </p:cNvPr>
          <p:cNvSpPr/>
          <p:nvPr/>
        </p:nvSpPr>
        <p:spPr>
          <a:xfrm>
            <a:off x="3083215" y="2555762"/>
            <a:ext cx="34884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rabbimq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downloader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1193EB-061B-3EDC-2556-5DB8006C7A91}"/>
              </a:ext>
            </a:extLst>
          </p:cNvPr>
          <p:cNvSpPr/>
          <p:nvPr/>
        </p:nvSpPr>
        <p:spPr>
          <a:xfrm>
            <a:off x="2489193" y="3472597"/>
            <a:ext cx="46313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</a:t>
            </a:r>
            <a:endParaRPr lang="es-E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drive files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FCC13AC-2C15-1A79-B3B1-A2E691A322B0}"/>
              </a:ext>
            </a:extLst>
          </p:cNvPr>
          <p:cNvSpPr/>
          <p:nvPr/>
        </p:nvSpPr>
        <p:spPr>
          <a:xfrm>
            <a:off x="4547030" y="1283118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6BC9321-650B-9847-97CD-7973C7EF66B5}"/>
              </a:ext>
            </a:extLst>
          </p:cNvPr>
          <p:cNvSpPr/>
          <p:nvPr/>
        </p:nvSpPr>
        <p:spPr>
          <a:xfrm>
            <a:off x="4547030" y="2208839"/>
            <a:ext cx="226409" cy="31878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C451CDB-9ED2-5B5B-9471-D1F2006FC59C}"/>
              </a:ext>
            </a:extLst>
          </p:cNvPr>
          <p:cNvSpPr/>
          <p:nvPr/>
        </p:nvSpPr>
        <p:spPr>
          <a:xfrm>
            <a:off x="4567571" y="3066623"/>
            <a:ext cx="226409" cy="318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3018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153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UPLOAD AN DOWNLOAD SYSTEM</vt:lpstr>
      <vt:lpstr>Presentación de PowerPoint</vt:lpstr>
      <vt:lpstr>How it works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 AN DOWNLOAD SYSTEM</dc:title>
  <dc:creator>jhon rivero torrez</dc:creator>
  <cp:lastModifiedBy>jhon rivero torrez</cp:lastModifiedBy>
  <cp:revision>3</cp:revision>
  <dcterms:created xsi:type="dcterms:W3CDTF">2023-02-27T07:43:10Z</dcterms:created>
  <dcterms:modified xsi:type="dcterms:W3CDTF">2023-02-27T18:55:17Z</dcterms:modified>
</cp:coreProperties>
</file>