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959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1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86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508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1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4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3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6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2155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2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114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536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193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4103D7-2BB0-44F8-B78D-ABF15D141B9C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CAF6DA-3CDD-4D2E-B247-9A8DA2DB200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552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481B8-6FF0-7C42-F8EC-B2DCFC5C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err="1"/>
              <a:t>Message</a:t>
            </a:r>
            <a:r>
              <a:rPr lang="es-BO" dirty="0"/>
              <a:t> </a:t>
            </a:r>
            <a:r>
              <a:rPr lang="es-BO" dirty="0" err="1"/>
              <a:t>Body</a:t>
            </a:r>
            <a:r>
              <a:rPr lang="es-BO" dirty="0"/>
              <a:t> </a:t>
            </a:r>
            <a:r>
              <a:rPr lang="es-BO" dirty="0" err="1"/>
              <a:t>Format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8C030-8E39-30C6-05BF-CA5C40C1D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/>
              <a:t>Hypermedia</a:t>
            </a:r>
            <a:r>
              <a:rPr lang="es-BO" dirty="0"/>
              <a:t> </a:t>
            </a:r>
            <a:r>
              <a:rPr lang="es-BO" dirty="0" err="1"/>
              <a:t>Representation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5122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39B4A98-9FCF-5DFB-7B55-4B21C232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77" y="832856"/>
            <a:ext cx="4847291" cy="49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3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B952E-EC7B-C0FA-98DD-D65AF300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Message</a:t>
            </a:r>
            <a:r>
              <a:rPr lang="es-BO" dirty="0"/>
              <a:t> </a:t>
            </a:r>
            <a:r>
              <a:rPr lang="es-BO" dirty="0" err="1"/>
              <a:t>Body</a:t>
            </a:r>
            <a:r>
              <a:rPr lang="es-BO" dirty="0"/>
              <a:t> </a:t>
            </a:r>
            <a:r>
              <a:rPr lang="es-BO" dirty="0" err="1"/>
              <a:t>Format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ADDBD-A732-3242-0EB5-A6ECBCB9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612396"/>
          </a:xfrm>
        </p:spPr>
        <p:txBody>
          <a:bodyPr/>
          <a:lstStyle/>
          <a:p>
            <a:r>
              <a:rPr lang="en-US" dirty="0"/>
              <a:t>A REST API commonly uses a response message’s entity body to help convey the state of a request message’s identified resource.</a:t>
            </a:r>
          </a:p>
          <a:p>
            <a:r>
              <a:rPr lang="en-US" dirty="0"/>
              <a:t>Common responses are in JSON AND XML formats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9261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CCBE26-99A8-AA3F-F101-5A3F6D88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68" y="608506"/>
            <a:ext cx="5248275" cy="52387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81C9BC0-4F4E-70B5-49CB-B0C2DCA315FE}"/>
              </a:ext>
            </a:extLst>
          </p:cNvPr>
          <p:cNvSpPr txBox="1"/>
          <p:nvPr/>
        </p:nvSpPr>
        <p:spPr>
          <a:xfrm>
            <a:off x="739629" y="725735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Rule: JSON should be supported for resource representation</a:t>
            </a:r>
            <a:endParaRPr lang="es-B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C82F48-344F-6256-1451-EAED2220D89B}"/>
              </a:ext>
            </a:extLst>
          </p:cNvPr>
          <p:cNvSpPr txBox="1"/>
          <p:nvPr/>
        </p:nvSpPr>
        <p:spPr>
          <a:xfrm>
            <a:off x="882242" y="1295904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Rule: JSON must be well-formed</a:t>
            </a:r>
            <a:endParaRPr lang="es-B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CE1B6B-4CC3-AADA-D406-C5D8EEF0243D}"/>
              </a:ext>
            </a:extLst>
          </p:cNvPr>
          <p:cNvSpPr txBox="1"/>
          <p:nvPr/>
        </p:nvSpPr>
        <p:spPr>
          <a:xfrm>
            <a:off x="2006367" y="4794119"/>
            <a:ext cx="61155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000" dirty="0"/>
              <a:t>https://developer.atlassian.com/server/crowd/json-requests-and-responses/</a:t>
            </a:r>
          </a:p>
        </p:txBody>
      </p:sp>
    </p:spTree>
    <p:extLst>
      <p:ext uri="{BB962C8B-B14F-4D97-AF65-F5344CB8AC3E}">
        <p14:creationId xmlns:p14="http://schemas.microsoft.com/office/powerpoint/2010/main" val="278154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2C3931-923E-EA82-535B-EAE3680F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5" y="696285"/>
            <a:ext cx="8544550" cy="25451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5CF1E3-1695-20FB-F7D6-E56C94ED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32" y="3332790"/>
            <a:ext cx="5276850" cy="28289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349ABE-0026-5E33-E567-76769122507D}"/>
              </a:ext>
            </a:extLst>
          </p:cNvPr>
          <p:cNvSpPr txBox="1"/>
          <p:nvPr/>
        </p:nvSpPr>
        <p:spPr>
          <a:xfrm>
            <a:off x="7403518" y="4747252"/>
            <a:ext cx="47884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000" dirty="0"/>
              <a:t>https://www.ibm.com/docs/en/coss/3.10.2?topic=r-json-response-example-127</a:t>
            </a:r>
          </a:p>
        </p:txBody>
      </p:sp>
    </p:spTree>
    <p:extLst>
      <p:ext uri="{BB962C8B-B14F-4D97-AF65-F5344CB8AC3E}">
        <p14:creationId xmlns:p14="http://schemas.microsoft.com/office/powerpoint/2010/main" val="17015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ED0E13-3AC6-2EAE-E218-F2EF32B1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082" y="1375749"/>
            <a:ext cx="6010275" cy="35528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F6306C-D60F-D4FA-68F2-FAA9FCF1AFF1}"/>
              </a:ext>
            </a:extLst>
          </p:cNvPr>
          <p:cNvSpPr txBox="1"/>
          <p:nvPr/>
        </p:nvSpPr>
        <p:spPr>
          <a:xfrm>
            <a:off x="2870432" y="5297585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https://drill.apache.org/docs/sample-data-donuts/</a:t>
            </a:r>
          </a:p>
        </p:txBody>
      </p:sp>
    </p:spTree>
    <p:extLst>
      <p:ext uri="{BB962C8B-B14F-4D97-AF65-F5344CB8AC3E}">
        <p14:creationId xmlns:p14="http://schemas.microsoft.com/office/powerpoint/2010/main" val="146524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432988-6DD3-2FB6-52BC-C9E5F461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152650"/>
            <a:ext cx="8401050" cy="12763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41E5052-C92D-534C-B0B3-3A1FF91C8427}"/>
              </a:ext>
            </a:extLst>
          </p:cNvPr>
          <p:cNvSpPr/>
          <p:nvPr/>
        </p:nvSpPr>
        <p:spPr>
          <a:xfrm>
            <a:off x="3326920" y="1306315"/>
            <a:ext cx="54227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 EXAMPLES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B38236-C3D7-BD4E-DC59-AD2FC25D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822794"/>
            <a:ext cx="7848600" cy="1333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9C600C-90AF-CDB7-0AF2-B8AF23BE8805}"/>
              </a:ext>
            </a:extLst>
          </p:cNvPr>
          <p:cNvSpPr txBox="1"/>
          <p:nvPr/>
        </p:nvSpPr>
        <p:spPr>
          <a:xfrm>
            <a:off x="3141677" y="5226922"/>
            <a:ext cx="611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https://recruit.smashfly.com/SmashFlyHelp/ContactImportAPIHelp/Content/SampleXML.htm</a:t>
            </a:r>
          </a:p>
        </p:txBody>
      </p:sp>
    </p:spTree>
    <p:extLst>
      <p:ext uri="{BB962C8B-B14F-4D97-AF65-F5344CB8AC3E}">
        <p14:creationId xmlns:p14="http://schemas.microsoft.com/office/powerpoint/2010/main" val="286378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EA09B2-95FE-EB13-A077-C388F78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052512"/>
            <a:ext cx="8505825" cy="47529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B817742-12D0-B1C9-2684-CBE7B53BFE3F}"/>
              </a:ext>
            </a:extLst>
          </p:cNvPr>
          <p:cNvSpPr txBox="1"/>
          <p:nvPr/>
        </p:nvSpPr>
        <p:spPr>
          <a:xfrm>
            <a:off x="5717097" y="5876299"/>
            <a:ext cx="61155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000" dirty="0"/>
              <a:t>LINK: https://recruit.smashfly.com/SmashFlyHelp/ContactImportAPIHelp/Content/SampleXML.htm</a:t>
            </a:r>
          </a:p>
        </p:txBody>
      </p:sp>
    </p:spTree>
    <p:extLst>
      <p:ext uri="{BB962C8B-B14F-4D97-AF65-F5344CB8AC3E}">
        <p14:creationId xmlns:p14="http://schemas.microsoft.com/office/powerpoint/2010/main" val="178157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A1B3C-A8A6-CBE1-6EED-D2E059ED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err="1"/>
              <a:t>Hypermedia</a:t>
            </a:r>
            <a:r>
              <a:rPr lang="es-BO" dirty="0"/>
              <a:t> </a:t>
            </a:r>
            <a:r>
              <a:rPr lang="es-BO" dirty="0" err="1"/>
              <a:t>Representation</a:t>
            </a:r>
            <a:br>
              <a:rPr lang="es-BO" dirty="0"/>
            </a:br>
            <a:endParaRPr lang="es-B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32D3EF-2387-9792-854B-D37A2E26CDE8}"/>
              </a:ext>
            </a:extLst>
          </p:cNvPr>
          <p:cNvSpPr txBox="1"/>
          <p:nvPr/>
        </p:nvSpPr>
        <p:spPr>
          <a:xfrm>
            <a:off x="3041009" y="2969432"/>
            <a:ext cx="611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REST API response message’s body includes links to indicate the associations and actions that are available for a given resource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4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73AEA1-395E-3B74-DFF5-79DADEFD840C}"/>
              </a:ext>
            </a:extLst>
          </p:cNvPr>
          <p:cNvSpPr txBox="1"/>
          <p:nvPr/>
        </p:nvSpPr>
        <p:spPr>
          <a:xfrm>
            <a:off x="818701" y="4930390"/>
            <a:ext cx="611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Rule: Links should be used to advertise a resource’s available actions in a state-sensitive manner</a:t>
            </a:r>
            <a:endParaRPr lang="es-B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B54C77-9827-FA87-2A94-AC421164E9CF}"/>
              </a:ext>
            </a:extLst>
          </p:cNvPr>
          <p:cNvSpPr txBox="1"/>
          <p:nvPr/>
        </p:nvSpPr>
        <p:spPr>
          <a:xfrm>
            <a:off x="818701" y="4237893"/>
            <a:ext cx="611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Rule: A self link should be included in response message body representations </a:t>
            </a:r>
            <a:endParaRPr lang="es-B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BC383C-9276-20FB-9F24-B44D9C8BFF80}"/>
              </a:ext>
            </a:extLst>
          </p:cNvPr>
          <p:cNvSpPr txBox="1"/>
          <p:nvPr/>
        </p:nvSpPr>
        <p:spPr>
          <a:xfrm>
            <a:off x="818701" y="3868561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Rule: A consistent form should be used to advertise links </a:t>
            </a:r>
            <a:endParaRPr lang="es-B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FADBF6-95B7-6F1A-283A-D20C7A6C7953}"/>
              </a:ext>
            </a:extLst>
          </p:cNvPr>
          <p:cNvSpPr txBox="1"/>
          <p:nvPr/>
        </p:nvSpPr>
        <p:spPr>
          <a:xfrm>
            <a:off x="818701" y="3438247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Rule: A consistent form should be used to represent link relations </a:t>
            </a:r>
            <a:endParaRPr lang="es-B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24E33D1-F540-D333-87F1-D5B6894E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50" y="904471"/>
            <a:ext cx="5343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5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654</TotalTime>
  <Words>212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Message Body Format</vt:lpstr>
      <vt:lpstr>Message Body Format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Hypermedia Representation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Body Format</dc:title>
  <dc:creator>jhon rivero torrez</dc:creator>
  <cp:lastModifiedBy>jhon rivero torrez</cp:lastModifiedBy>
  <cp:revision>3</cp:revision>
  <dcterms:created xsi:type="dcterms:W3CDTF">2023-01-29T15:30:55Z</dcterms:created>
  <dcterms:modified xsi:type="dcterms:W3CDTF">2023-01-31T20:46:31Z</dcterms:modified>
</cp:coreProperties>
</file>