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76DA-6FD2-46AD-B2E0-507C3B24AE2B}" type="datetimeFigureOut">
              <a:rPr lang="es-BO" smtClean="0"/>
              <a:t>14/2/2023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BB5FE85-5A2D-4150-9599-CF0336EF8D1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58276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76DA-6FD2-46AD-B2E0-507C3B24AE2B}" type="datetimeFigureOut">
              <a:rPr lang="es-BO" smtClean="0"/>
              <a:t>14/2/2023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BB5FE85-5A2D-4150-9599-CF0336EF8D1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57913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76DA-6FD2-46AD-B2E0-507C3B24AE2B}" type="datetimeFigureOut">
              <a:rPr lang="es-BO" smtClean="0"/>
              <a:t>14/2/2023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BB5FE85-5A2D-4150-9599-CF0336EF8D19}" type="slidenum">
              <a:rPr lang="es-BO" smtClean="0"/>
              <a:t>‹Nº›</a:t>
            </a:fld>
            <a:endParaRPr lang="es-BO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7334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76DA-6FD2-46AD-B2E0-507C3B24AE2B}" type="datetimeFigureOut">
              <a:rPr lang="es-BO" smtClean="0"/>
              <a:t>14/2/2023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B5FE85-5A2D-4150-9599-CF0336EF8D1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569525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76DA-6FD2-46AD-B2E0-507C3B24AE2B}" type="datetimeFigureOut">
              <a:rPr lang="es-BO" smtClean="0"/>
              <a:t>14/2/2023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B5FE85-5A2D-4150-9599-CF0336EF8D19}" type="slidenum">
              <a:rPr lang="es-BO" smtClean="0"/>
              <a:t>‹Nº›</a:t>
            </a:fld>
            <a:endParaRPr lang="es-BO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2670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76DA-6FD2-46AD-B2E0-507C3B24AE2B}" type="datetimeFigureOut">
              <a:rPr lang="es-BO" smtClean="0"/>
              <a:t>14/2/2023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B5FE85-5A2D-4150-9599-CF0336EF8D1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82683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76DA-6FD2-46AD-B2E0-507C3B24AE2B}" type="datetimeFigureOut">
              <a:rPr lang="es-BO" smtClean="0"/>
              <a:t>14/2/2023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5FE85-5A2D-4150-9599-CF0336EF8D1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931360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76DA-6FD2-46AD-B2E0-507C3B24AE2B}" type="datetimeFigureOut">
              <a:rPr lang="es-BO" smtClean="0"/>
              <a:t>14/2/2023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5FE85-5A2D-4150-9599-CF0336EF8D1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654230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76DA-6FD2-46AD-B2E0-507C3B24AE2B}" type="datetimeFigureOut">
              <a:rPr lang="es-BO" smtClean="0"/>
              <a:t>14/2/2023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5FE85-5A2D-4150-9599-CF0336EF8D1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48838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76DA-6FD2-46AD-B2E0-507C3B24AE2B}" type="datetimeFigureOut">
              <a:rPr lang="es-BO" smtClean="0"/>
              <a:t>14/2/2023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BB5FE85-5A2D-4150-9599-CF0336EF8D1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57525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76DA-6FD2-46AD-B2E0-507C3B24AE2B}" type="datetimeFigureOut">
              <a:rPr lang="es-BO" smtClean="0"/>
              <a:t>14/2/2023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BB5FE85-5A2D-4150-9599-CF0336EF8D1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3547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76DA-6FD2-46AD-B2E0-507C3B24AE2B}" type="datetimeFigureOut">
              <a:rPr lang="es-BO" smtClean="0"/>
              <a:t>14/2/2023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BB5FE85-5A2D-4150-9599-CF0336EF8D1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958854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76DA-6FD2-46AD-B2E0-507C3B24AE2B}" type="datetimeFigureOut">
              <a:rPr lang="es-BO" smtClean="0"/>
              <a:t>14/2/2023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5FE85-5A2D-4150-9599-CF0336EF8D1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98062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76DA-6FD2-46AD-B2E0-507C3B24AE2B}" type="datetimeFigureOut">
              <a:rPr lang="es-BO" smtClean="0"/>
              <a:t>14/2/2023</a:t>
            </a:fld>
            <a:endParaRPr lang="es-B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5FE85-5A2D-4150-9599-CF0336EF8D1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09137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76DA-6FD2-46AD-B2E0-507C3B24AE2B}" type="datetimeFigureOut">
              <a:rPr lang="es-BO" smtClean="0"/>
              <a:t>14/2/2023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5FE85-5A2D-4150-9599-CF0336EF8D1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09932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76DA-6FD2-46AD-B2E0-507C3B24AE2B}" type="datetimeFigureOut">
              <a:rPr lang="es-BO" smtClean="0"/>
              <a:t>14/2/2023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B5FE85-5A2D-4150-9599-CF0336EF8D1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775942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D76DA-6FD2-46AD-B2E0-507C3B24AE2B}" type="datetimeFigureOut">
              <a:rPr lang="es-BO" smtClean="0"/>
              <a:t>14/2/2023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BB5FE85-5A2D-4150-9599-CF0336EF8D1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9688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C9049-B1E9-703E-F158-646C26DA85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BO" dirty="0"/>
              <a:t>NG IF</a:t>
            </a:r>
          </a:p>
        </p:txBody>
      </p:sp>
    </p:spTree>
    <p:extLst>
      <p:ext uri="{BB962C8B-B14F-4D97-AF65-F5344CB8AC3E}">
        <p14:creationId xmlns:p14="http://schemas.microsoft.com/office/powerpoint/2010/main" val="4069534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0DE3853-1AB5-8435-1C68-163DFD8661A8}"/>
              </a:ext>
            </a:extLst>
          </p:cNvPr>
          <p:cNvSpPr txBox="1"/>
          <p:nvPr/>
        </p:nvSpPr>
        <p:spPr>
          <a:xfrm>
            <a:off x="2694963" y="2638689"/>
            <a:ext cx="84573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/>
              <a:t>to render the template based on the condition applied to the template.</a:t>
            </a:r>
          </a:p>
          <a:p>
            <a:pPr algn="l"/>
            <a:r>
              <a:rPr lang="en-US" dirty="0"/>
              <a:t>The structural directive in Angular works on </a:t>
            </a:r>
            <a:r>
              <a:rPr lang="en-US" dirty="0" err="1"/>
              <a:t>boolean</a:t>
            </a:r>
            <a:r>
              <a:rPr lang="en-US" dirty="0"/>
              <a:t> value pattern if the value is true, then the template is rendered, and if the value is false or null, then it doesn’t render the template.</a:t>
            </a:r>
          </a:p>
        </p:txBody>
      </p:sp>
    </p:spTree>
    <p:extLst>
      <p:ext uri="{BB962C8B-B14F-4D97-AF65-F5344CB8AC3E}">
        <p14:creationId xmlns:p14="http://schemas.microsoft.com/office/powerpoint/2010/main" val="1133571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B03DC9-E72F-9E17-8A96-28856378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TYPES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6380178-9991-31A9-82BB-9B3AC79A4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2004663"/>
            <a:ext cx="73533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18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4F8B180-2111-A5A3-43C2-5AEFF4199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833" y="1190231"/>
            <a:ext cx="6334125" cy="33337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1201822-E8D4-CCF4-6B67-96985AECB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833" y="2050015"/>
            <a:ext cx="532447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71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64526BC-3FC4-15C0-0832-CF8BD650B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2346208"/>
            <a:ext cx="47244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147657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79</TotalTime>
  <Words>54</Words>
  <Application>Microsoft Office PowerPoint</Application>
  <PresentationFormat>Panorámica</PresentationFormat>
  <Paragraphs>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Espiral</vt:lpstr>
      <vt:lpstr>NG IF</vt:lpstr>
      <vt:lpstr>Presentación de PowerPoint</vt:lpstr>
      <vt:lpstr>TYPES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 IF</dc:title>
  <dc:creator>jhon rivero torrez</dc:creator>
  <cp:lastModifiedBy>jhon rivero torrez</cp:lastModifiedBy>
  <cp:revision>2</cp:revision>
  <dcterms:created xsi:type="dcterms:W3CDTF">2023-02-14T04:30:40Z</dcterms:created>
  <dcterms:modified xsi:type="dcterms:W3CDTF">2023-02-14T15:15:00Z</dcterms:modified>
</cp:coreProperties>
</file>