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3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5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64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26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589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4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4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7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0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79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2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6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4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3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0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43434" y="771787"/>
            <a:ext cx="9144000" cy="1178152"/>
          </a:xfrm>
        </p:spPr>
        <p:txBody>
          <a:bodyPr>
            <a:normAutofit/>
          </a:bodyPr>
          <a:lstStyle/>
          <a:p>
            <a:pPr algn="ctr"/>
            <a:r>
              <a:rPr lang="ko-KR" altLang="en-US">
                <a:latin typeface="HY바다L" panose="02030600000101010101" pitchFamily="18" charset="-127"/>
                <a:ea typeface="HY바다L" panose="02030600000101010101" pitchFamily="18" charset="-127"/>
              </a:rPr>
              <a:t>병</a:t>
            </a:r>
            <a:r>
              <a:rPr lang="en-US" altLang="ko-KR">
                <a:latin typeface="HY바다L" panose="02030600000101010101" pitchFamily="18" charset="-127"/>
                <a:ea typeface="HY바다L" panose="02030600000101010101" pitchFamily="18" charset="-127"/>
              </a:rPr>
              <a:t>‧</a:t>
            </a:r>
            <a:r>
              <a:rPr lang="ko-KR" altLang="en-US">
                <a:latin typeface="HY바다L" panose="02030600000101010101" pitchFamily="18" charset="-127"/>
                <a:ea typeface="HY바다L" panose="02030600000101010101" pitchFamily="18" charset="-127"/>
              </a:rPr>
              <a:t>의원 찾기 서비스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72035" y="4197140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스크립트 언어 </a:t>
            </a:r>
            <a:r>
              <a:rPr lang="ko-KR" altLang="en-US" err="1">
                <a:latin typeface="휴먼모음T" panose="02030504000101010101" pitchFamily="18" charset="-127"/>
                <a:ea typeface="휴먼모음T" panose="02030504000101010101" pitchFamily="18" charset="-127"/>
              </a:rPr>
              <a:t>텀</a:t>
            </a: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 프로젝트 </a:t>
            </a:r>
            <a:endParaRPr lang="en-US" altLang="ko-KR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>
                <a:latin typeface="휴먼모음T" panose="02030504000101010101" pitchFamily="18" charset="-127"/>
                <a:ea typeface="휴먼모음T" panose="02030504000101010101" pitchFamily="18" charset="-127"/>
              </a:rPr>
              <a:t>2011181023 </a:t>
            </a: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손지훈</a:t>
            </a:r>
            <a:endParaRPr lang="en-US" altLang="ko-KR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>
                <a:latin typeface="휴먼모음T" panose="02030504000101010101" pitchFamily="18" charset="-127"/>
                <a:ea typeface="휴먼모음T" panose="02030504000101010101" pitchFamily="18" charset="-127"/>
              </a:rPr>
              <a:t>2011181030 </a:t>
            </a: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양재혁</a:t>
            </a:r>
          </a:p>
        </p:txBody>
      </p:sp>
    </p:spTree>
    <p:extLst>
      <p:ext uri="{BB962C8B-B14F-4D97-AF65-F5344CB8AC3E}">
        <p14:creationId xmlns:p14="http://schemas.microsoft.com/office/powerpoint/2010/main" val="95832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6400" y="41359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000">
                <a:latin typeface="HY바다L" panose="02030600000101010101" pitchFamily="18" charset="-127"/>
                <a:ea typeface="HY바다L" panose="02030600000101010101" pitchFamily="18" charset="-127"/>
              </a:rPr>
              <a:t>구현 계획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53568"/>
              </p:ext>
            </p:extLst>
          </p:nvPr>
        </p:nvGraphicFramePr>
        <p:xfrm>
          <a:off x="1676400" y="1434353"/>
          <a:ext cx="9784977" cy="5061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06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050809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708468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790294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52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 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(4.28~5.4)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파이썬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모듈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Open API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조사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Xml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모듈 조사 완료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국가공공데이터 포털 활용사례조사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(5.5~5.11)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기획발표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5/10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상세 기능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구현 방법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역할 분담 등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국가공공데이터 포털 병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‧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의원 검색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API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활용신청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기획발표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3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(5.12~5.18)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Open API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연동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구현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국가공공데이터포털 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Open API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활용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latinLnBrk="1"/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(5.19~5.25)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다양한 검색 기능 구현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병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‧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의원 검색 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이름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전화번호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주소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정보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(5.26~6.1)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중간 시연 발표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5/30</a:t>
                      </a:r>
                      <a:endParaRPr lang="ko-KR" altLang="en-US" sz="1600" b="1">
                        <a:solidFill>
                          <a:srgbClr val="FF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Youtube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활용 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6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(6.2~6.8)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지도 연동 구현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지도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 위치 반경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내 병원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검색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),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GUI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구현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50%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6418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7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(6.9~6.15)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세부 기능 구현</a:t>
                      </a:r>
                      <a:endParaRPr lang="en-US" altLang="ko-KR" sz="1600" baseline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C/C++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연동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배포파일 작성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갱신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즐겨찾기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기능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C/C++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연동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distutils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모듈 활용 배포파일 작성</a:t>
                      </a:r>
                      <a:endParaRPr lang="en-US" altLang="ko-KR" sz="1600" baseline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8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(6.16~6.22)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최종구현 발표 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6/16</a:t>
                      </a:r>
                      <a:endParaRPr lang="ko-KR" altLang="en-US" sz="1600" b="1">
                        <a:solidFill>
                          <a:srgbClr val="FF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Youtube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활용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최종 시연 발표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789112" y="47231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000">
                <a:latin typeface="HY바다L" panose="02030600000101010101" pitchFamily="18" charset="-127"/>
                <a:ea typeface="HY바다L" panose="02030600000101010101" pitchFamily="18" charset="-127"/>
              </a:rPr>
              <a:t>커밋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112" y="1585520"/>
            <a:ext cx="9351818" cy="491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2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5095" y="3080378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000">
                <a:latin typeface="휴먼모음T" panose="02030504000101010101" pitchFamily="18" charset="-127"/>
                <a:ea typeface="휴먼모음T" panose="02030504000101010101" pitchFamily="18" charset="-127"/>
              </a:rPr>
              <a:t>감사합니다</a:t>
            </a:r>
            <a:r>
              <a:rPr lang="en-US" altLang="ko-KR" sz="500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5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38192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</TotalTime>
  <Words>191</Words>
  <Application>Microsoft Office PowerPoint</Application>
  <PresentationFormat>와이드스크린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HY바다L</vt:lpstr>
      <vt:lpstr>HY중고딕</vt:lpstr>
      <vt:lpstr>휴먼모음T</vt:lpstr>
      <vt:lpstr>Arial</vt:lpstr>
      <vt:lpstr>Century Gothic</vt:lpstr>
      <vt:lpstr>Wingdings 3</vt:lpstr>
      <vt:lpstr>줄기</vt:lpstr>
      <vt:lpstr>병‧의원 찾기 서비스</vt:lpstr>
      <vt:lpstr>구현 계획</vt:lpstr>
      <vt:lpstr>커밋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병‧의원 찾기 서비스</dc:title>
  <dc:creator>손지훈</dc:creator>
  <cp:lastModifiedBy>SJH</cp:lastModifiedBy>
  <cp:revision>15</cp:revision>
  <dcterms:created xsi:type="dcterms:W3CDTF">2016-05-09T07:47:25Z</dcterms:created>
  <dcterms:modified xsi:type="dcterms:W3CDTF">2016-06-16T02:12:26Z</dcterms:modified>
</cp:coreProperties>
</file>