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4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2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5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4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CBA8-72CD-4142-A689-0BB989C9F01C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3434" y="82457"/>
            <a:ext cx="9144000" cy="2387600"/>
          </a:xfrm>
        </p:spPr>
        <p:txBody>
          <a:bodyPr/>
          <a:lstStyle/>
          <a:p>
            <a:pPr algn="ctr"/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병</a:t>
            </a:r>
            <a:r>
              <a:rPr lang="en-US" altLang="ko-KR">
                <a:latin typeface="HY바다L" panose="02030600000101010101" pitchFamily="18" charset="-127"/>
                <a:ea typeface="HY바다L" panose="02030600000101010101" pitchFamily="18" charset="-127"/>
              </a:rPr>
              <a:t>‧</a:t>
            </a:r>
            <a:r>
              <a:rPr lang="ko-KR" altLang="en-US">
                <a:latin typeface="HY바다L" panose="02030600000101010101" pitchFamily="18" charset="-127"/>
                <a:ea typeface="HY바다L" panose="02030600000101010101" pitchFamily="18" charset="-127"/>
              </a:rPr>
              <a:t>의원 찾기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2035" y="46249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스크립트 언어 </a:t>
            </a:r>
            <a:r>
              <a:rPr lang="ko-KR" altLang="en-US" err="1">
                <a:latin typeface="휴먼모음T" panose="02030504000101010101" pitchFamily="18" charset="-127"/>
                <a:ea typeface="휴먼모음T" panose="02030504000101010101" pitchFamily="18" charset="-127"/>
              </a:rPr>
              <a:t>텀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2011181023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손지훈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2011181030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95832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89" y="500354"/>
            <a:ext cx="8911687" cy="1280890"/>
          </a:xfrm>
        </p:spPr>
        <p:txBody>
          <a:bodyPr/>
          <a:lstStyle/>
          <a:p>
            <a:r>
              <a:rPr lang="en-US" altLang="ko-KR" sz="5000">
                <a:latin typeface="HY바다L" panose="02030600000101010101" pitchFamily="18" charset="-127"/>
                <a:ea typeface="HY바다L" panose="02030600000101010101" pitchFamily="18" charset="-127"/>
              </a:rPr>
              <a:t>1. </a:t>
            </a:r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기획</a:t>
            </a:r>
            <a:r>
              <a:rPr lang="en-US" altLang="ko-KR">
                <a:latin typeface="HY바다L" panose="02030600000101010101" pitchFamily="18" charset="-127"/>
                <a:ea typeface="HY바다L" panose="02030600000101010101" pitchFamily="18" charset="-127"/>
              </a:rPr>
              <a:t>	</a:t>
            </a:r>
            <a:endParaRPr lang="ko-KR" altLang="en-US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9890" y="2241176"/>
            <a:ext cx="8915400" cy="49036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공공데이터 포탈 사이트의 병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‧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의원 검색 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자료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사용 </a:t>
            </a: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병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‧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의원 상세정보 및 지역별 정보를 출력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갱신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자주 이용하는 병원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즐겨찾기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 기능을 추가</a:t>
            </a: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42" y="1418235"/>
            <a:ext cx="8006096" cy="32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413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>
                <a:latin typeface="HY바다L" panose="02030600000101010101" pitchFamily="18" charset="-127"/>
                <a:ea typeface="HY바다L" panose="02030600000101010101" pitchFamily="18" charset="-127"/>
              </a:rPr>
              <a:t>3.</a:t>
            </a:r>
            <a:r>
              <a:rPr lang="ko-KR" altLang="en-US" sz="5000">
                <a:latin typeface="HY바다L" panose="02030600000101010101" pitchFamily="18" charset="-127"/>
                <a:ea typeface="HY바다L" panose="02030600000101010101" pitchFamily="18" charset="-127"/>
              </a:rPr>
              <a:t>구현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49751"/>
              </p:ext>
            </p:extLst>
          </p:nvPr>
        </p:nvGraphicFramePr>
        <p:xfrm>
          <a:off x="1676400" y="1434353"/>
          <a:ext cx="9784977" cy="506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06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05080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708468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79029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52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(4.28~5.4)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파이썬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모듈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Open API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조사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Xml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조사 완료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(5.5~5.11)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5/10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상세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 방법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역할 분담 등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활용신청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(5.12~5.18)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국가공공데이터포털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(5.19~5.25)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다양한 검색 기능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병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 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전화번호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주소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50%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(5.26~6.1)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 시연 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5/30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(6.2~6.8)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 연동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 위치 반경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내 병원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GUI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41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(6.9~6.15)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세부 기능 구현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배포파일 작성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갱신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즐겨찾기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C/C++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distutils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활용 배포파일 작성</a:t>
                      </a:r>
                      <a:endParaRPr lang="en-US" altLang="ko-KR" sz="1600" baseline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(6.16~6.22)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최종구현 발표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6/16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r>
                        <a:rPr lang="en-US" altLang="ko-KR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시연 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5095" y="308037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00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5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81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219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HY바다L</vt:lpstr>
      <vt:lpstr>HY중고딕</vt:lpstr>
      <vt:lpstr>휴먼모음T</vt:lpstr>
      <vt:lpstr>Arial</vt:lpstr>
      <vt:lpstr>Century Gothic</vt:lpstr>
      <vt:lpstr>Wingdings 3</vt:lpstr>
      <vt:lpstr>줄기</vt:lpstr>
      <vt:lpstr>병‧의원 찾기 서비스</vt:lpstr>
      <vt:lpstr>1. 기획 </vt:lpstr>
      <vt:lpstr>3.구현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병‧의원 찾기 서비스</dc:title>
  <dc:creator>손지훈</dc:creator>
  <cp:lastModifiedBy>SJH</cp:lastModifiedBy>
  <cp:revision>11</cp:revision>
  <dcterms:created xsi:type="dcterms:W3CDTF">2016-05-09T07:47:25Z</dcterms:created>
  <dcterms:modified xsi:type="dcterms:W3CDTF">2016-05-31T02:55:30Z</dcterms:modified>
</cp:coreProperties>
</file>