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5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4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2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5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4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0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CBA8-72CD-4142-A689-0BB989C9F01C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B8C0BC-3130-4411-BC62-50DDF8FC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3434" y="82457"/>
            <a:ext cx="9144000" cy="2387600"/>
          </a:xfrm>
        </p:spPr>
        <p:txBody>
          <a:bodyPr/>
          <a:lstStyle/>
          <a:p>
            <a:pPr algn="ctr"/>
            <a:r>
              <a:rPr lang="ko-KR" altLang="en-US" smtClean="0">
                <a:latin typeface="HY바다L" panose="02030600000101010101" pitchFamily="18" charset="-127"/>
                <a:ea typeface="HY바다L" panose="02030600000101010101" pitchFamily="18" charset="-127"/>
              </a:rPr>
              <a:t>병</a:t>
            </a:r>
            <a:r>
              <a:rPr lang="en-US" altLang="ko-KR" smtClean="0">
                <a:latin typeface="HY바다L" panose="02030600000101010101" pitchFamily="18" charset="-127"/>
                <a:ea typeface="HY바다L" panose="02030600000101010101" pitchFamily="18" charset="-127"/>
              </a:rPr>
              <a:t>‧</a:t>
            </a:r>
            <a:r>
              <a:rPr lang="ko-KR" altLang="en-US" smtClean="0">
                <a:latin typeface="HY바다L" panose="02030600000101010101" pitchFamily="18" charset="-127"/>
                <a:ea typeface="HY바다L" panose="02030600000101010101" pitchFamily="18" charset="-127"/>
              </a:rPr>
              <a:t>의원 찾기 서비스</a:t>
            </a:r>
            <a:endParaRPr lang="ko-KR" altLang="en-US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2035" y="46249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스크립트 언어 </a:t>
            </a:r>
            <a:r>
              <a:rPr lang="ko-KR" altLang="en-US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텀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프로젝트 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2011181023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손지훈</a:t>
            </a:r>
            <a:endParaRPr lang="en-US" altLang="ko-KR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2011181030 </a:t>
            </a:r>
            <a:r>
              <a:rPr lang="ko-KR" altLang="en-US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양재혁</a:t>
            </a:r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3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3019" y="476193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목차</a:t>
            </a:r>
            <a:endParaRPr lang="ko-KR" altLang="en-US" sz="500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6455" y="2286000"/>
            <a:ext cx="8915400" cy="377762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기획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상세기능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구현계획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역할분담</a:t>
            </a:r>
            <a:endParaRPr lang="ko-KR" altLang="en-US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2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9889" y="500354"/>
            <a:ext cx="8911687" cy="1280890"/>
          </a:xfrm>
        </p:spPr>
        <p:txBody>
          <a:bodyPr/>
          <a:lstStyle/>
          <a:p>
            <a:r>
              <a:rPr lang="en-US" altLang="ko-KR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1. </a:t>
            </a:r>
            <a:r>
              <a:rPr lang="ko-KR" altLang="en-US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기획</a:t>
            </a:r>
            <a:r>
              <a:rPr lang="en-US" altLang="ko-KR" smtClean="0">
                <a:latin typeface="HY바다L" panose="02030600000101010101" pitchFamily="18" charset="-127"/>
                <a:ea typeface="HY바다L" panose="02030600000101010101" pitchFamily="18" charset="-127"/>
              </a:rPr>
              <a:t>	</a:t>
            </a:r>
            <a:endParaRPr lang="ko-KR" altLang="en-US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9890" y="2241176"/>
            <a:ext cx="8915400" cy="49036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공공데이터 포탈 사이트의 병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‧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의원 검색 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 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병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‧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의원 상세정보 및 지역별 정보를 출력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갱신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자주 이용하는 병원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즐겨찾기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기능을 추가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42" y="1418235"/>
            <a:ext cx="8006096" cy="32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9560" y="444816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2. </a:t>
            </a:r>
            <a:r>
              <a:rPr lang="ko-KR" altLang="en-US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상세기능</a:t>
            </a:r>
            <a:endParaRPr lang="ko-KR" altLang="en-US" sz="500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5847" y="1954306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병원 검색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상세정보 출력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 (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병원이름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전화번호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주소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병원정보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등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지역별 출력 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지도에서 찾기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갱신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즐겨 찾기</a:t>
            </a:r>
            <a:endParaRPr lang="en-US" altLang="ko-KR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가능 시 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GUI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ko-KR" altLang="en-US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1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4135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3.</a:t>
            </a:r>
            <a:r>
              <a:rPr lang="ko-KR" altLang="en-US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구현 계획</a:t>
            </a:r>
            <a:endParaRPr lang="ko-KR" altLang="en-US" sz="500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40250"/>
              </p:ext>
            </p:extLst>
          </p:nvPr>
        </p:nvGraphicFramePr>
        <p:xfrm>
          <a:off x="1676400" y="1434353"/>
          <a:ext cx="9784977" cy="506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0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3050809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708468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790294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52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주차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계획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세부 계획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시행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 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(4.28~5.4)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파이썬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모듈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조사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응용 앱 개발 예시 조사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Xml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조사 완료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활용사례조사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(5.5~5.11)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r>
                        <a:rPr lang="en-US" altLang="ko-KR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5/10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상세 기능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endParaRPr lang="en-US" altLang="ko-KR" sz="1600" baseline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방법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역할 분담 등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 포털 병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검색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API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활용신청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기획발표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(5.12~5.18)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국가공공데이터포털 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Open API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(5.19~5.25)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다양한 검색 기능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병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‧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의원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 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전화번호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주소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정보 제공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(5.26~6.1)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 시연 발표</a:t>
                      </a:r>
                      <a:r>
                        <a:rPr lang="en-US" altLang="ko-KR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5/30</a:t>
                      </a:r>
                      <a:endParaRPr lang="ko-KR" altLang="en-US" sz="1600" b="1" smtClean="0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 중간 시연 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(6.2~6.8)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 연동 구현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지도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 위치 반경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내 병원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검색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GUI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endParaRPr lang="ko-KR" altLang="en-US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6418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(6.9~6.15)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세부 기능 구현</a:t>
                      </a:r>
                      <a:endParaRPr lang="en-US" altLang="ko-KR" sz="1600" baseline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C/C++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배포파일 작성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갱신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60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즐겨찾기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기능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C/C++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연동</a:t>
                      </a:r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distutils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모듈 활용 배포파일 작성</a:t>
                      </a:r>
                      <a:endParaRPr lang="en-US" altLang="ko-KR" sz="1600" baseline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558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r>
                        <a:rPr lang="ko-KR" altLang="en-US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</a:t>
                      </a:r>
                      <a:endParaRPr lang="en-US" altLang="ko-KR" sz="160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(6.16~6.22)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최종구현 </a:t>
                      </a:r>
                      <a:r>
                        <a:rPr lang="ko-KR" altLang="en-US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발표 </a:t>
                      </a:r>
                      <a:r>
                        <a:rPr lang="en-US" altLang="ko-KR" sz="1600" b="1" smtClean="0">
                          <a:solidFill>
                            <a:srgbClr val="FF0000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6/16</a:t>
                      </a:r>
                      <a:endParaRPr lang="ko-KR" altLang="en-US" sz="1600" b="1">
                        <a:solidFill>
                          <a:srgbClr val="FF0000"/>
                        </a:solidFill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Youtube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활용</a:t>
                      </a:r>
                      <a:r>
                        <a:rPr lang="en-US" altLang="ko-KR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시연 발표</a:t>
                      </a:r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0596" y="48067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4.</a:t>
            </a:r>
            <a:r>
              <a:rPr lang="ko-KR" altLang="en-US" sz="5000" smtClean="0">
                <a:latin typeface="HY바다L" panose="02030600000101010101" pitchFamily="18" charset="-127"/>
                <a:ea typeface="HY바다L" panose="02030600000101010101" pitchFamily="18" charset="-127"/>
              </a:rPr>
              <a:t>역할 분담</a:t>
            </a:r>
            <a:endParaRPr lang="ko-KR" altLang="en-US" sz="500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0596" y="209774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손지훈 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지도검색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즐겨찾기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기능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갱신 기능 구현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C/C++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연동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GUI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en-US" altLang="ko-KR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sz="250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양재혁 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지도검색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병원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위치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상세자료 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API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자료 조사</a:t>
            </a:r>
            <a:r>
              <a:rPr lang="en-US" altLang="ko-KR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endParaRPr lang="en-US" altLang="ko-KR" sz="250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검색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기능 </a:t>
            </a:r>
            <a:r>
              <a:rPr lang="ko-KR" altLang="en-US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r>
              <a:rPr lang="en-US" altLang="ko-KR" sz="25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GUI </a:t>
            </a:r>
            <a:r>
              <a:rPr lang="ko-KR" altLang="en-US" sz="250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  <a:p>
            <a:pPr marL="0" indent="0"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4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5095" y="308037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500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50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262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HY바다L</vt:lpstr>
      <vt:lpstr>HY중고딕</vt:lpstr>
      <vt:lpstr>휴먼모음T</vt:lpstr>
      <vt:lpstr>Arial</vt:lpstr>
      <vt:lpstr>Century Gothic</vt:lpstr>
      <vt:lpstr>Wingdings 3</vt:lpstr>
      <vt:lpstr>줄기</vt:lpstr>
      <vt:lpstr>병‧의원 찾기 서비스</vt:lpstr>
      <vt:lpstr>목차</vt:lpstr>
      <vt:lpstr>1. 기획 </vt:lpstr>
      <vt:lpstr>2. 상세기능</vt:lpstr>
      <vt:lpstr>3.구현 계획</vt:lpstr>
      <vt:lpstr>4.역할 분담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병‧의원 찾기 서비스</dc:title>
  <dc:creator>손지훈</dc:creator>
  <cp:lastModifiedBy>손지훈</cp:lastModifiedBy>
  <cp:revision>10</cp:revision>
  <dcterms:created xsi:type="dcterms:W3CDTF">2016-05-09T07:47:25Z</dcterms:created>
  <dcterms:modified xsi:type="dcterms:W3CDTF">2016-05-09T09:56:30Z</dcterms:modified>
</cp:coreProperties>
</file>