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7" r:id="rId2"/>
    <p:sldId id="256" r:id="rId3"/>
    <p:sldId id="258" r:id="rId4"/>
    <p:sldId id="268" r:id="rId5"/>
    <p:sldId id="259" r:id="rId6"/>
    <p:sldId id="260" r:id="rId7"/>
    <p:sldId id="263" r:id="rId8"/>
    <p:sldId id="264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56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831CD-EA34-4187-9871-B425223346D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9CE0A-691C-468A-A97A-0BC5E8E2DA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9CE0A-691C-468A-A97A-0BC5E8E2DA8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EA96FD3E-66BB-4B94-B8A0-FBD1ED42C611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BF0DFEA-4D54-40F2-9AAC-0D62D94005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6FD3E-66BB-4B94-B8A0-FBD1ED42C611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F0DFEA-4D54-40F2-9AAC-0D62D94005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6FD3E-66BB-4B94-B8A0-FBD1ED42C611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F0DFEA-4D54-40F2-9AAC-0D62D94005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6FD3E-66BB-4B94-B8A0-FBD1ED42C611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F0DFEA-4D54-40F2-9AAC-0D62D94005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EA96FD3E-66BB-4B94-B8A0-FBD1ED42C611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BF0DFEA-4D54-40F2-9AAC-0D62D94005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6FD3E-66BB-4B94-B8A0-FBD1ED42C611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DBF0DFEA-4D54-40F2-9AAC-0D62D94005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6FD3E-66BB-4B94-B8A0-FBD1ED42C611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DBF0DFEA-4D54-40F2-9AAC-0D62D94005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6FD3E-66BB-4B94-B8A0-FBD1ED42C611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F0DFEA-4D54-40F2-9AAC-0D62D94005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96FD3E-66BB-4B94-B8A0-FBD1ED42C611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F0DFEA-4D54-40F2-9AAC-0D62D94005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EA96FD3E-66BB-4B94-B8A0-FBD1ED42C611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BF0DFEA-4D54-40F2-9AAC-0D62D94005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EA96FD3E-66BB-4B94-B8A0-FBD1ED42C611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BF0DFEA-4D54-40F2-9AAC-0D62D94005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A96FD3E-66BB-4B94-B8A0-FBD1ED42C611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BF0DFEA-4D54-40F2-9AAC-0D62D940050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tharvaingle/crop-recommendation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8BD663-EB98-8E92-45C1-6D8C7AD96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988" y="904973"/>
            <a:ext cx="8166755" cy="179109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 smtClean="0">
                <a:latin typeface="Britannic Bold" pitchFamily="34" charset="0"/>
              </a:rPr>
              <a:t>Crop Recommendation</a:t>
            </a:r>
            <a:r>
              <a:rPr lang="en-US" sz="5400" b="1" dirty="0" smtClean="0">
                <a:latin typeface="Britannic Bold" pitchFamily="34" charset="0"/>
              </a:rPr>
              <a:t> </a:t>
            </a:r>
            <a:br>
              <a:rPr lang="en-US" sz="5400" b="1" dirty="0" smtClean="0">
                <a:latin typeface="Britannic Bold" pitchFamily="34" charset="0"/>
              </a:rPr>
            </a:br>
            <a:r>
              <a:rPr lang="en-US" sz="5400" b="1" dirty="0" smtClean="0">
                <a:latin typeface="Britannic Bold" pitchFamily="34" charset="0"/>
              </a:rPr>
              <a:t/>
            </a:r>
            <a:br>
              <a:rPr lang="en-US" sz="5400" b="1" dirty="0" smtClean="0">
                <a:latin typeface="Britannic Bold" pitchFamily="34" charset="0"/>
              </a:rPr>
            </a:br>
            <a:r>
              <a:rPr lang="en-US" sz="2200" b="1" dirty="0" smtClean="0">
                <a:latin typeface="Britannic Bold" pitchFamily="34" charset="0"/>
              </a:rPr>
              <a:t>BUILD A PREDICTIVE MODEL TO RECOMMEND THE MOST SUITABLE CROPS TO GROW IN A PARTICULAR FARM BASED ON VARIOUS PARAMETERS USING CROP RECOMMENDATION DATASET.</a:t>
            </a:r>
            <a:endParaRPr lang="en-IN" sz="2200" b="1" dirty="0">
              <a:latin typeface="Britannic Bold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18D989-7954-7E67-2660-78F36E61F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8778" y="3368925"/>
            <a:ext cx="6373402" cy="345211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TEAM-4   CSE-A</a:t>
            </a:r>
          </a:p>
          <a:p>
            <a:pPr algn="l">
              <a:lnSpc>
                <a:spcPct val="1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Gauri Santhosh (20023)</a:t>
            </a:r>
          </a:p>
          <a:p>
            <a:pPr algn="l">
              <a:lnSpc>
                <a:spcPct val="1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Gokul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Siddarth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(20024)</a:t>
            </a:r>
          </a:p>
          <a:p>
            <a:pPr algn="l">
              <a:lnSpc>
                <a:spcPct val="100000"/>
              </a:lnSpc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Gollu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Twikil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(20025)</a:t>
            </a:r>
          </a:p>
          <a:p>
            <a:pPr algn="l">
              <a:lnSpc>
                <a:spcPct val="100000"/>
              </a:lnSpc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Guhan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K (20026)</a:t>
            </a:r>
          </a:p>
          <a:p>
            <a:pPr algn="l">
              <a:lnSpc>
                <a:spcPct val="1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Gunde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Eliyajer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(20027)</a:t>
            </a:r>
          </a:p>
          <a:p>
            <a:pPr algn="l">
              <a:lnSpc>
                <a:spcPct val="100000"/>
              </a:lnSpc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Haree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Krishna P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(20028)</a:t>
            </a:r>
          </a:p>
          <a:p>
            <a:pPr algn="l">
              <a:lnSpc>
                <a:spcPct val="100000"/>
              </a:lnSpc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Hrushikesava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V (20029)</a:t>
            </a:r>
          </a:p>
        </p:txBody>
      </p:sp>
    </p:spTree>
    <p:extLst>
      <p:ext uri="{BB962C8B-B14F-4D97-AF65-F5344CB8AC3E}">
        <p14:creationId xmlns="" xmlns:p14="http://schemas.microsoft.com/office/powerpoint/2010/main" val="364799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E2395A-C6E1-41E0-122F-D9A03099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5" y="196975"/>
            <a:ext cx="10972800" cy="1143000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FAB735-CB1D-4C02-7F1E-5B7E9951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The system will provide the statistical analysis of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crops.System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is a stepping stone towards more automated resolution of farmer assistant system which will solve many problems of farmers. 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The prediction can help us make strategic decisions in crop production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model using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Decision Tree Classifier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will giving more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acuracy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better F1 score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We Observe that the Actual Value and Predicted Value are Equal ,it says that our model is working perfectly with 98% Accuracy.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835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As the smart Farming Methodologies Increase There Would A Vast Requirement for newer technologies to be implemented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Once the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predition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is done we can improve on the automation process where the farmers can remotely control the field using a mobile app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This also predicts or measures the weather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conditions ,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soil contents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This app can also be used by the government to suggest farmers about the crop that they can grow to have maximum outcome according to their soil &amp; weather  conditions.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IRJET- Smart Farming Crop Yield Prediction using Machine Learning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IEEE-Analysis of crop yield prediction using data mining techniques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https://www.kaggle.com/atharvaingle/crop-recommendation-dataset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14E090-A4A5-4221-F0DC-96446552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3324B3-29C9-C7FB-D328-C201DCEC3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259505" cy="438912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in India plays a major role in economy and employment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 difficulty present among the Indian Farmers are they don’t opt for the proper crop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soil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eccesities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is in trend nowadays.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the farmers to get informed decision about the farming strategy. </a:t>
            </a:r>
            <a:endParaRPr lang="en-US" sz="20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present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recommendation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which would allow the 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predictive 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recommend the most suitable crops to grow in a particular farm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based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various parameters.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78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D97E83-722C-6D7C-D6F9-4F174BAF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62" y="243208"/>
            <a:ext cx="10515600" cy="1325563"/>
          </a:xfrm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1275F1-7456-971E-BF7F-3571A77A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62" y="1479176"/>
            <a:ext cx="10515600" cy="514574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crop recommendation is a new generation bubble that is engaging the masses.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cases, the farmers are not well aware of the kind of crops they should be growing in their farms.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   leads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lot of confusion and affects the productivity.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gathered a dataset built by augmenting datasets of  rainfall, climate and fertilizer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India.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 give us a better idea of the trends of crops considering different  environmental and geographical factors.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this dataset to create a machine learning model for predicting the best suitable crop to grow at a particular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place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IDEA-- Provide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farmers with an ideal recommendation for growing crops taking into consideration the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       *composition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factors like temperature, humidity, rainfall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*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geographical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influence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867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Farmers do not choose the right crop based on the market scenario</a:t>
            </a:r>
          </a:p>
          <a:p>
            <a:r>
              <a:rPr lang="en-US" dirty="0" smtClean="0"/>
              <a:t>Difficulty to understand climatic conditions due to strong climatic changes</a:t>
            </a:r>
          </a:p>
          <a:p>
            <a:r>
              <a:rPr lang="en-US" dirty="0" smtClean="0"/>
              <a:t>Farmers unable to Understand which crop to select by which the prediction will improve.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16BFBE-BE8E-C483-4666-23E4D300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40" y="681037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Dataset Description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1FCB85-E9F9-AF3A-919F-89470881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40" y="16715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 Crop Recommendation dataset was build by augmenting datasets of rainfall, climate and fertilizer data available for India.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- ratio of Nitrogen content in </a:t>
            </a:r>
            <a:r>
              <a:rPr lang="en-IN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soil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IN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ratio of Phosphorous content in </a:t>
            </a:r>
            <a:r>
              <a:rPr lang="en-IN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soil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IN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ratio of Potassium content in </a:t>
            </a:r>
            <a:r>
              <a:rPr lang="en-IN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IN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temperature in degree </a:t>
            </a:r>
            <a:r>
              <a:rPr lang="en-IN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Celsius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IN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humidity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relative humidity in </a:t>
            </a:r>
            <a:r>
              <a:rPr lang="en-IN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IN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ph value of the </a:t>
            </a:r>
            <a:r>
              <a:rPr lang="en-IN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IN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rainfall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rainfall in mm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5902" y="2186527"/>
            <a:ext cx="517434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7997" y="3865284"/>
            <a:ext cx="49990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91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84A60A-67A4-986D-BDA9-C42A5B04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764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B51C71-F268-780A-1369-4183DDFD5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8862"/>
            <a:ext cx="10972800" cy="4825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Removing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290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84A60A-67A4-986D-BDA9-C42A5B04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3771"/>
            <a:ext cx="10972800" cy="51197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Algorithms </a:t>
            </a:r>
            <a:r>
              <a:rPr lang="en-IN" b="1" dirty="0"/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B51C71-F268-780A-1369-4183DDFD5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9632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GBM-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Machine Learning algorithm. </a:t>
            </a:r>
            <a:endParaRPr lang="en-US" sz="200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radient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boosting 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algorithm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Algorithm- </a:t>
            </a:r>
            <a:endParaRPr lang="en-US" sz="2000" b="1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upervised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 </a:t>
            </a:r>
            <a:endParaRPr lang="en-US" sz="200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divided at each row based on certain rules until the final outcome is generated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ogistic regression- </a:t>
            </a:r>
            <a:endParaRPr lang="en-US" sz="2000" b="1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lgorithm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a binary outcome based on a set of 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72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Architecture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565" y="1668544"/>
            <a:ext cx="8704729" cy="482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B6F829-4436-FD06-87B1-1F859B32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29" y="1187775"/>
            <a:ext cx="10856536" cy="8766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Results </a:t>
            </a:r>
            <a:r>
              <a:rPr lang="en-IN" b="1" dirty="0"/>
              <a:t>and </a:t>
            </a:r>
            <a:r>
              <a:rPr lang="en-IN" b="1" dirty="0" smtClean="0"/>
              <a:t>Discussions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284" y="1897456"/>
            <a:ext cx="384930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703" y="2270960"/>
            <a:ext cx="605790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4600" y="5157133"/>
            <a:ext cx="3490913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3884" y="3658287"/>
            <a:ext cx="422910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83536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382</TotalTime>
  <Words>643</Words>
  <Application>Microsoft Office PowerPoint</Application>
  <PresentationFormat>Custom</PresentationFormat>
  <Paragraphs>92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Crop Recommendation   BUILD A PREDICTIVE MODEL TO RECOMMEND THE MOST SUITABLE CROPS TO GROW IN A PARTICULAR FARM BASED ON VARIOUS PARAMETERS USING CROP RECOMMENDATION DATASET.</vt:lpstr>
      <vt:lpstr>Abstract</vt:lpstr>
      <vt:lpstr>Introduction</vt:lpstr>
      <vt:lpstr>Problem Statement</vt:lpstr>
      <vt:lpstr>Dataset Description </vt:lpstr>
      <vt:lpstr>Module Description</vt:lpstr>
      <vt:lpstr>   Algorithms used</vt:lpstr>
      <vt:lpstr>System Architecture</vt:lpstr>
      <vt:lpstr> Results and Discussions </vt:lpstr>
      <vt:lpstr>Conclusion</vt:lpstr>
      <vt:lpstr>FUTURE SCOPE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DIVIYA SUBRAMANIAN</dc:creator>
  <cp:lastModifiedBy>ELIYAJER</cp:lastModifiedBy>
  <cp:revision>22</cp:revision>
  <dcterms:created xsi:type="dcterms:W3CDTF">2022-11-28T07:20:20Z</dcterms:created>
  <dcterms:modified xsi:type="dcterms:W3CDTF">2022-12-07T18:00:39Z</dcterms:modified>
</cp:coreProperties>
</file>