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1e7e42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1e7e42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1e7e42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1e7e42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1e7e42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1e7e42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1e7e42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1e7e42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31e7e42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31e7e42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31e7e42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31e7e42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31e7e42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31e7e42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1e7e42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1e7e42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1e7e427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31e7e42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529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hello@niharika.m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BlueChip Insurance 🏦</a:t>
            </a:r>
            <a:endParaRPr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17"/>
              <a:buFont typeface="Arial"/>
              <a:buNone/>
            </a:pPr>
            <a:r>
              <a:rPr lang="en" sz="311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The leading provider of insurance solutions for Bluechip NFTs</a:t>
            </a:r>
            <a:endParaRPr sz="889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1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👋 Team</a:t>
            </a:r>
            <a:endParaRPr sz="41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479125" y="1383475"/>
            <a:ext cx="29814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Hi, I am Niharika!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I am the team behind BlueChip Insurance.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I am a technical product manager @ daura ag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Email: </a:t>
            </a:r>
            <a:r>
              <a:rPr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hello@niharika.me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Twitter: @kiraonchain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50" y="1383475"/>
            <a:ext cx="2334713" cy="3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52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🧠 Idea</a:t>
            </a:r>
            <a:endParaRPr sz="52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45833"/>
              <a:buChar char="●"/>
            </a:pPr>
            <a:r>
              <a:rPr lang="en" sz="24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Our mission: </a:t>
            </a:r>
            <a:r>
              <a:rPr lang="en" sz="24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Peace of mind while owning and trading high-value NFTs</a:t>
            </a:r>
            <a:endParaRPr sz="24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45833"/>
              <a:buChar char="●"/>
            </a:pPr>
            <a:r>
              <a:rPr lang="en" sz="24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Comprehensive coverage for famous NFT collections</a:t>
            </a:r>
            <a:br>
              <a:rPr lang="en" sz="24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</a:t>
            </a: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CryptoPunks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Bored Ape Yacht Club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Art Blocks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Pudgy Penguins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Mutant Ape Yacht Club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World of Women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The Sandbox</a:t>
            </a:r>
            <a:b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985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	✨ NBA Top Shot</a:t>
            </a:r>
            <a:endParaRPr sz="1985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52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❓ Why BlueChip Insurance</a:t>
            </a:r>
            <a:endParaRPr sz="52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Bluechip NFTs are highly valuable and sought after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Protecting against loss, theft, and damage is crucial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Traditional insurance policies often exclude digital assets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52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🚀 Our Solution</a:t>
            </a:r>
            <a:endParaRPr sz="52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Onchain insurance for Bluechip NFTs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Comprehensive coverage tailored to the unique risks of digital assets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Smart contracts ensure transparency, security, and efficiency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52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🚀 Our Solution</a:t>
            </a:r>
            <a:endParaRPr sz="52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50" y="1638100"/>
            <a:ext cx="6949248" cy="32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4294967295" type="subTitle"/>
          </p:nvPr>
        </p:nvSpPr>
        <p:spPr>
          <a:xfrm>
            <a:off x="1215850" y="119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i="1" lang="en" sz="221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Be sure to see the video to see this in action!</a:t>
            </a:r>
            <a:endParaRPr i="1" sz="1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52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🔑 Key Features</a:t>
            </a:r>
            <a:endParaRPr sz="52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Coverage for a wide range of famous NFT collections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Protection against loss, theft, damage, and accidental destruction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100% on chain, built on Wowen blockchain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1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 🌟 Benefits for Bluechip Collectors</a:t>
            </a:r>
            <a:endParaRPr sz="41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Peace of mind: Safeguard your valuable investments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Enhanced value: Attract buyers with insured assets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Market confidence: Ensure trust and credibility in the NFT ecosystem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1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🗺️ Roadmap (1/2</a:t>
            </a:r>
            <a:r>
              <a:rPr lang="en" sz="41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41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Phase 1: Launching BlueChip Insurance platform (DONE ✅)</a:t>
            </a:r>
            <a:endParaRPr b="1"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Develop and deploy the BlueChip Insurance platform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Implement user registration and premium payment functionality</a:t>
            </a:r>
            <a:b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Phase 2: Expanding coverage to additional NFT collections</a:t>
            </a:r>
            <a:endParaRPr b="1"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Research and evaluate popular NFT collections with high market demand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Customize coverage plans for each supported collection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Collaborate with collection creators and owners to ensure accurate valuation and risk assessment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Promote the availability of insurance coverage for these collections to attract new customers</a:t>
            </a:r>
            <a:b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1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🗺️ Roadmap (2/2)</a:t>
            </a:r>
            <a:endParaRPr sz="41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4598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●"/>
            </a:pPr>
            <a:r>
              <a:rPr b="1"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Phase 3: Partnerships with leading NFT marketplaces</a:t>
            </a:r>
            <a:endParaRPr b="1"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Identify and establish partnerships with major NFT marketplaces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Integrate BlueChip Insurance services directly into these platforms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Enable seamless insurance purchase and claim processes for users on partner marketplaces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Enhance visibility and accessibility of BlueChip Insurance by leveraging marketplace collaborations</a:t>
            </a:r>
            <a:b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●"/>
            </a:pPr>
            <a:r>
              <a:rPr b="1"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Phase 4: Continuous improvement and innovation</a:t>
            </a:r>
            <a:endParaRPr b="1"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Gather feedback from users and insurance policyholders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Enhance the platform's user experience and add new features based on user needs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Explore advancements in blockchain technology to further enhance security and transparency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Lato"/>
              <a:buChar char="○"/>
            </a:pPr>
            <a:r>
              <a:rPr lang="en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Stay updated with evolving NFT trends and adapt insurance offerings accordingly</a:t>
            </a:r>
            <a:endParaRPr b="1"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