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99" r:id="rId3"/>
    <p:sldId id="300" r:id="rId4"/>
    <p:sldId id="321" r:id="rId5"/>
    <p:sldId id="318" r:id="rId6"/>
    <p:sldId id="322" r:id="rId7"/>
    <p:sldId id="310" r:id="rId8"/>
    <p:sldId id="315" r:id="rId9"/>
    <p:sldId id="319" r:id="rId10"/>
    <p:sldId id="312" r:id="rId11"/>
    <p:sldId id="313" r:id="rId12"/>
    <p:sldId id="311" r:id="rId13"/>
    <p:sldId id="320" r:id="rId14"/>
    <p:sldId id="314" r:id="rId15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3881" autoAdjust="0"/>
  </p:normalViewPr>
  <p:slideViewPr>
    <p:cSldViewPr>
      <p:cViewPr varScale="1">
        <p:scale>
          <a:sx n="107" d="100"/>
          <a:sy n="107" d="100"/>
        </p:scale>
        <p:origin x="1986" y="10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3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1">
              <a:rPr lang="ko-KR" altLang="en-US"/>
              <a:pPr>
                <a:defRPr/>
              </a:pPr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1">
              <a:rPr lang="ko-KR" altLang="en-US"/>
              <a:pPr>
                <a:defRPr/>
              </a:pPr>
              <a:t>2025-01-24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2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6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1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8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9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9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0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8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9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9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1F88657-BB41-4B95-9545-959B090C6115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5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79621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2800">
                <a:latin typeface="나눔스퀘어 ExtraBold"/>
                <a:ea typeface="나눔스퀘어 ExtraBold"/>
              </a:rPr>
              <a:t/>
            </a:r>
            <a:br>
              <a:rPr lang="en-US" altLang="ko-KR" sz="2800">
                <a:latin typeface="나눔스퀘어 ExtraBold"/>
                <a:ea typeface="나눔스퀘어 ExtraBold"/>
              </a:rPr>
            </a:br>
            <a:r>
              <a:rPr lang="ko-KR" altLang="en-US" sz="2800" smtClean="0">
                <a:latin typeface="나눔스퀘어 ExtraBold"/>
                <a:ea typeface="나눔스퀘어 ExtraBold"/>
              </a:rPr>
              <a:t>화면 설계서</a:t>
            </a:r>
            <a:br>
              <a:rPr lang="ko-KR" altLang="en-US" sz="2800" smtClean="0">
                <a:latin typeface="나눔스퀘어 ExtraBold"/>
                <a:ea typeface="나눔스퀘어 ExtraBold"/>
              </a:rPr>
            </a:br>
            <a:r>
              <a:rPr lang="ko-KR" altLang="en-US" sz="2800" smtClean="0">
                <a:latin typeface="나눔스퀘어 ExtraBold"/>
                <a:ea typeface="나눔스퀘어 ExtraBold"/>
              </a:rPr>
              <a:t>병 진단 챗봇 시스템</a:t>
            </a:r>
            <a:r>
              <a:rPr lang="en-US" altLang="ko-KR" sz="2800" dirty="0">
                <a:latin typeface="나눔스퀘어 ExtraBold"/>
                <a:ea typeface="나눔스퀘어 ExtraBold"/>
              </a:rPr>
              <a:t/>
            </a:r>
            <a:br>
              <a:rPr lang="en-US" altLang="ko-KR" sz="2800" dirty="0">
                <a:latin typeface="나눔스퀘어 ExtraBold"/>
                <a:ea typeface="나눔스퀘어 ExtraBold"/>
              </a:rPr>
            </a:br>
            <a:endParaRPr lang="en-US" altLang="ko-KR" sz="2800" dirty="0">
              <a:latin typeface="나눔스퀘어 ExtraBold"/>
              <a:ea typeface="나눔스퀘어 Extra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altLang="ko-KR" sz="2800" b="1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en-US" altLang="ko-KR" sz="2000" b="1" smtClean="0">
                <a:solidFill>
                  <a:schemeClr val="tx1"/>
                </a:solidFill>
                <a:latin typeface="나눔스퀘어 ExtraBold"/>
                <a:ea typeface="나눔스퀘어 ExtraBold"/>
              </a:rPr>
              <a:t>2024.01.22</a:t>
            </a:r>
            <a:endParaRPr lang="en-US" altLang="ko-KR" sz="2000" b="1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"/>
                <a:ea typeface="나눔스퀘어"/>
              </a:rPr>
              <a:t>2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32018243"/>
              </p:ext>
            </p:extLst>
          </p:nvPr>
        </p:nvGraphicFramePr>
        <p:xfrm>
          <a:off x="7215188" y="4143375"/>
          <a:ext cx="18933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다음 카카오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api 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연동하여 편리한 우편주소 찾기 제공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smtClean="0"/>
                        <a:t>회원 정보 입력 시 </a:t>
                      </a:r>
                      <a:r>
                        <a:rPr kumimoji="0" lang="en-US" altLang="ko-KR" sz="900" smtClean="0"/>
                        <a:t>DB</a:t>
                      </a:r>
                      <a:r>
                        <a:rPr kumimoji="0" lang="ko-KR" altLang="en-US" sz="900" smtClean="0"/>
                        <a:t>에 사용자 정보 저장되어 마이페이지</a:t>
                      </a:r>
                      <a:r>
                        <a:rPr kumimoji="0" lang="ko-KR" altLang="en-US" sz="900" baseline="0" smtClean="0"/>
                        <a:t> 사용자 정보 제공</a:t>
                      </a:r>
                      <a:endParaRPr kumimoji="0" lang="en-US" altLang="ko-KR" sz="9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4711" y="8390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회원가입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/>
              <a:t>첫 사용자일시 회원가입을 통해 로그인 </a:t>
            </a:r>
            <a:r>
              <a:rPr kumimoji="0" lang="ko-KR" altLang="en-US" smtClean="0"/>
              <a:t>사용가능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ko-KR" altLang="en-US" smtClean="0"/>
              <a:t>회원 정보 입력 시 </a:t>
            </a:r>
            <a:r>
              <a:rPr kumimoji="0" lang="en-US" altLang="ko-KR" smtClean="0"/>
              <a:t>DB</a:t>
            </a:r>
            <a:r>
              <a:rPr kumimoji="0" lang="ko-KR" altLang="en-US" smtClean="0"/>
              <a:t>에 사용자 정보 등록</a:t>
            </a:r>
            <a:endParaRPr kumimoji="0" lang="en-US" altLang="ko-KR" dirty="0"/>
          </a:p>
        </p:txBody>
      </p:sp>
      <p:sp>
        <p:nvSpPr>
          <p:cNvPr id="22" name="텍스트 개체 틀 19"/>
          <p:cNvSpPr txBox="1">
            <a:spLocks/>
          </p:cNvSpPr>
          <p:nvPr/>
        </p:nvSpPr>
        <p:spPr bwMode="auto">
          <a:xfrm>
            <a:off x="7213044" y="2332681"/>
            <a:ext cx="1872000" cy="138435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mtClean="0"/>
              <a:t>마이페이지 </a:t>
            </a:r>
            <a:r>
              <a:rPr lang="ko-KR" altLang="en-US"/>
              <a:t>사용 가능</a:t>
            </a:r>
            <a:endParaRPr lang="en-US" altLang="ko-KR"/>
          </a:p>
          <a:p>
            <a:pPr lvl="0" indent="0">
              <a:buNone/>
              <a:defRPr/>
            </a:pPr>
            <a:r>
              <a:rPr lang="ko-KR" altLang="en-US"/>
              <a:t>로그인 시 마이페이지에서 챗봇 진단 결과 열람 가능</a:t>
            </a:r>
            <a:endParaRPr lang="en-US" altLang="ko-KR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5987"/>
            <a:ext cx="3246496" cy="52847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74" y="2636912"/>
            <a:ext cx="2914778" cy="3348136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1348210" y="5589240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883916" y="2636655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"/>
                <a:ea typeface="나눔스퀘어"/>
              </a:rPr>
              <a:t>3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31801533"/>
              </p:ext>
            </p:extLst>
          </p:nvPr>
        </p:nvGraphicFramePr>
        <p:xfrm>
          <a:off x="7215188" y="4143375"/>
          <a:ext cx="18933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smtClean="0"/>
                        <a:t>이 사이트를 만들게 된 계기 설명 </a:t>
                      </a:r>
                      <a:endParaRPr kumimoji="0"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smtClean="0"/>
                        <a:t>사이트 내에 사용할수 있는 정보 제공</a:t>
                      </a:r>
                      <a:endParaRPr kumimoji="0"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+mn-ea"/>
                          <a:ea typeface="+mn-ea"/>
                        </a:rPr>
                        <a:t>사용자가 필요시 개발자들과 소통할 연락처 제공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회사설명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 smtClean="0"/>
              <a:t>헤더 회사정보 클릭 후 이동</a:t>
            </a:r>
            <a:endParaRPr kumimoji="0" lang="en-US" altLang="ko-KR" dirty="0"/>
          </a:p>
          <a:p>
            <a:pPr marL="171450" indent="-171450">
              <a:defRPr/>
            </a:pPr>
            <a:endParaRPr kumimoji="0" lang="en-US" altLang="ko-KR" dirty="0"/>
          </a:p>
        </p:txBody>
      </p:sp>
      <p:sp>
        <p:nvSpPr>
          <p:cNvPr id="14" name="텍스트 개체 틀 19"/>
          <p:cNvSpPr txBox="1">
            <a:spLocks/>
          </p:cNvSpPr>
          <p:nvPr/>
        </p:nvSpPr>
        <p:spPr bwMode="auto">
          <a:xfrm>
            <a:off x="7213044" y="2332681"/>
            <a:ext cx="1872000" cy="138435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  <a:p>
            <a:pPr indent="0">
              <a:buFont typeface="Arial" pitchFamily="34" charset="0"/>
              <a:buNone/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" y="1412776"/>
            <a:ext cx="706684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"/>
                <a:ea typeface="나눔스퀘어"/>
              </a:rPr>
              <a:t>4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 fontAlgn="auto" latinLnBrk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05427249"/>
              </p:ext>
            </p:extLst>
          </p:nvPr>
        </p:nvGraphicFramePr>
        <p:xfrm>
          <a:off x="7215188" y="4143375"/>
          <a:ext cx="189331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+mn-ea"/>
                        </a:rPr>
                        <a:t>Google maps api </a:t>
                      </a:r>
                      <a:r>
                        <a:rPr lang="ko-KR" altLang="en-US" sz="900" smtClean="0">
                          <a:latin typeface="+mn-ea"/>
                        </a:rPr>
                        <a:t>연동하여 사용자 위치 확인</a:t>
                      </a:r>
                      <a:endParaRPr lang="en-US" altLang="ko-KR" sz="900" smtClean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현재 내 위치 </a:t>
                      </a:r>
                      <a:r>
                        <a:rPr lang="en-US" altLang="ko-KR" sz="900" smtClean="0"/>
                        <a:t>3km </a:t>
                      </a:r>
                      <a:r>
                        <a:rPr lang="ko-KR" altLang="en-US" sz="900" smtClean="0"/>
                        <a:t>내에 응급으료 가능한 병원 제공</a:t>
                      </a:r>
                      <a:endParaRPr lang="en-US" altLang="ko-KR" sz="900" smtClean="0"/>
                    </a:p>
                    <a:p>
                      <a:pPr marL="171450" indent="-171450">
                        <a:defRPr/>
                      </a:pPr>
                      <a:endParaRPr kumimoji="0" lang="en-US" altLang="ko-KR" sz="9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smtClean="0"/>
                        <a:t>마커 클릭시 병원들 정보와 위치 제공</a:t>
                      </a:r>
                      <a:endParaRPr kumimoji="0" lang="en-US" altLang="ko-KR" sz="9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응급의료포털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 smtClean="0"/>
              <a:t>헤더 응급으료포털 버튼 클릭후 이동</a:t>
            </a:r>
            <a:endParaRPr kumimoji="0" lang="en-US" altLang="ko-KR" dirty="0"/>
          </a:p>
          <a:p>
            <a:pPr indent="0">
              <a:buNone/>
              <a:defRPr/>
            </a:pPr>
            <a:endParaRPr kumimoji="0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0" y="1605475"/>
            <a:ext cx="7053867" cy="42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"/>
                <a:ea typeface="나눔스퀘어"/>
              </a:rPr>
              <a:t>5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게시판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 smtClean="0"/>
              <a:t>헤더 </a:t>
            </a:r>
            <a:r>
              <a:rPr kumimoji="0" lang="en-US" altLang="ko-KR" smtClean="0"/>
              <a:t>FAQ</a:t>
            </a:r>
            <a:r>
              <a:rPr kumimoji="0" lang="ko-KR" altLang="en-US" smtClean="0"/>
              <a:t> </a:t>
            </a:r>
            <a:r>
              <a:rPr kumimoji="0" lang="ko-KR" altLang="en-US" dirty="0"/>
              <a:t>클릭 후 이동</a:t>
            </a:r>
            <a:endParaRPr kumimoji="0" lang="en-US" altLang="ko-KR" dirty="0"/>
          </a:p>
          <a:p>
            <a:pPr marL="171450" indent="-171450">
              <a:defRPr/>
            </a:pPr>
            <a:endParaRPr kumimoji="0" lang="ko-KR" altLang="en-US" dirty="0"/>
          </a:p>
        </p:txBody>
      </p:sp>
      <p:sp>
        <p:nvSpPr>
          <p:cNvPr id="13" name="텍스트 개체 틀 19"/>
          <p:cNvSpPr txBox="1">
            <a:spLocks/>
          </p:cNvSpPr>
          <p:nvPr/>
        </p:nvSpPr>
        <p:spPr bwMode="auto">
          <a:xfrm>
            <a:off x="7213044" y="2332681"/>
            <a:ext cx="1872000" cy="138435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  <a:p>
            <a:pPr indent="0">
              <a:buFont typeface="Arial" pitchFamily="34" charset="0"/>
              <a:buNone/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1" y="1628800"/>
            <a:ext cx="7026216" cy="3744416"/>
          </a:xfrm>
          <a:prstGeom prst="rect">
            <a:avLst/>
          </a:prstGeom>
        </p:spPr>
      </p:pic>
      <p:graphicFrame>
        <p:nvGraphicFramePr>
          <p:cNvPr id="14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713772"/>
              </p:ext>
            </p:extLst>
          </p:nvPr>
        </p:nvGraphicFramePr>
        <p:xfrm>
          <a:off x="7215188" y="4143375"/>
          <a:ext cx="18933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+mn-ea"/>
                        </a:rPr>
                        <a:t>불편하거나 자주 묻는 질문 설명</a:t>
                      </a:r>
                      <a:endParaRPr lang="en-US" altLang="ko-KR" sz="900" smtClean="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defRPr/>
                      </a:pPr>
                      <a:r>
                        <a:rPr kumimoji="0" lang="ko-KR" altLang="en-US" sz="900" smtClean="0"/>
                        <a:t>사용자에게 의사소통 할수 있는 서비스 제공</a:t>
                      </a:r>
                      <a:endParaRPr kumimoji="0" lang="en-US" altLang="ko-KR" sz="9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4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>
              <a:defRPr/>
            </a:pPr>
            <a:r>
              <a:rPr lang="ko-KR" altLang="en-US" smtClean="0"/>
              <a:t>로그인 시에만 정보 제공</a:t>
            </a:r>
            <a:endParaRPr lang="en-US" altLang="ko-KR" smtClean="0"/>
          </a:p>
          <a:p>
            <a:pPr marL="171450" indent="-171450">
              <a:defRPr/>
            </a:pPr>
            <a:r>
              <a:rPr lang="ko-KR" altLang="en-US" smtClean="0"/>
              <a:t>챗봇 진단 시 내 이력 결과가 나옴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57492669"/>
              </p:ext>
            </p:extLst>
          </p:nvPr>
        </p:nvGraphicFramePr>
        <p:xfrm>
          <a:off x="7215188" y="4143375"/>
          <a:ext cx="1893316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내 계정 버튼 클릭시  내 정보들과 비밀번호 수정 기능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이력 버튼 클릭시 챗봇 진단 결과 정보 제공</a:t>
                      </a:r>
                      <a:endParaRPr lang="en-US" altLang="ko-KR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FAQ 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화면으로 이동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로그아웃 되었다는 알림창과 메인 페이지로 이동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탈퇴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 물어보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는 알림창 생성 후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에 사용자 정보 삭제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6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마이페이지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 smtClean="0"/>
              <a:t>로그인 후 헤더 마이페이지 클릭 후 이동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en-US" altLang="ko-KR" smtClean="0"/>
              <a:t>5</a:t>
            </a:r>
            <a:r>
              <a:rPr kumimoji="0" lang="ko-KR" altLang="en-US" smtClean="0"/>
              <a:t>개 버튼 클릭할 때 마다 정보 혹은 로그아웃</a:t>
            </a:r>
            <a:r>
              <a:rPr kumimoji="0" lang="en-US" altLang="ko-KR" smtClean="0"/>
              <a:t>, </a:t>
            </a:r>
            <a:r>
              <a:rPr kumimoji="0" lang="ko-KR" altLang="en-US" smtClean="0"/>
              <a:t>탈퇴 버튼 이동</a:t>
            </a:r>
            <a:endParaRPr kumimoji="0" lang="en-US" altLang="ko-KR" dirty="0"/>
          </a:p>
          <a:p>
            <a:pPr indent="0">
              <a:buNone/>
              <a:defRPr/>
            </a:pPr>
            <a:endParaRPr kumimoji="0"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5" y="1930693"/>
            <a:ext cx="6978065" cy="3082482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35694" y="3679755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35695" y="3933056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35694" y="4191227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5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35694" y="3171601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835696" y="3426455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1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/>
          <p:nvPr/>
        </p:nvSpPr>
        <p:spPr>
          <a:xfrm>
            <a:off x="0" y="5745"/>
            <a:ext cx="9144000" cy="596675"/>
          </a:xfrm>
          <a:prstGeom prst="rect">
            <a:avLst/>
          </a:prstGeom>
          <a:solidFill>
            <a:schemeClr val="bg2"/>
          </a:solidFill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rmAutofit fontScale="70000" lnSpcReduction="20000"/>
          </a:bodyPr>
          <a:lstStyle>
            <a:lvl1pPr algn="l" rtl="0" fontAlgn="base" latinLnBrk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FF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kumimoji="0" lang="en-US" altLang="ko-KR" sz="2800"/>
              <a:t/>
            </a:r>
            <a:br>
              <a:rPr kumimoji="0" lang="en-US" altLang="ko-KR" sz="2800"/>
            </a:br>
            <a:endParaRPr kumimoji="0" lang="ko-KR" altLang="en-US" sz="2800"/>
          </a:p>
        </p:txBody>
      </p:sp>
      <p:sp>
        <p:nvSpPr>
          <p:cNvPr id="33" name="제목 32"/>
          <p:cNvSpPr>
            <a:spLocks noGrp="1"/>
          </p:cNvSpPr>
          <p:nvPr>
            <p:ph type="title"/>
          </p:nvPr>
        </p:nvSpPr>
        <p:spPr>
          <a:xfrm>
            <a:off x="142844" y="44624"/>
            <a:ext cx="6357982" cy="50006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518CC33-6E2E-4EAA-B8D3-F72194D6DF3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961"/>
            <a:ext cx="9144000" cy="5585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/>
          <p:nvPr/>
        </p:nvSpPr>
        <p:spPr>
          <a:xfrm>
            <a:off x="0" y="5745"/>
            <a:ext cx="9144000" cy="596675"/>
          </a:xfrm>
          <a:prstGeom prst="rect">
            <a:avLst/>
          </a:prstGeom>
          <a:solidFill>
            <a:schemeClr val="bg2"/>
          </a:solidFill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rmAutofit fontScale="70000" lnSpcReduction="20000"/>
          </a:bodyPr>
          <a:lstStyle>
            <a:lvl1pPr algn="l" rtl="0" fontAlgn="base" latinLnBrk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00FF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kumimoji="0" lang="en-US" altLang="ko-KR" sz="2800"/>
              <a:t/>
            </a:r>
            <a:br>
              <a:rPr kumimoji="0" lang="en-US" altLang="ko-KR" sz="2800"/>
            </a:br>
            <a:endParaRPr kumimoji="0" lang="ko-KR" altLang="en-US" sz="280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2844" y="48614"/>
            <a:ext cx="6357982" cy="500066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42875" y="6376243"/>
            <a:ext cx="8858250" cy="365125"/>
          </a:xfrm>
        </p:spPr>
        <p:txBody>
          <a:bodyPr/>
          <a:lstStyle/>
          <a:p>
            <a:pPr lvl="0">
              <a:defRPr/>
            </a:pPr>
            <a:fld id="{C518CC33-6E2E-4EAA-B8D3-F72194D6DF3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40352" y="116632"/>
            <a:ext cx="1251250" cy="306467"/>
          </a:xfrm>
          <a:prstGeom prst="roundRect">
            <a:avLst>
              <a:gd name="adj" fmla="val 1666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C00000"/>
                </a:solidFill>
                <a:latin typeface="나눔스퀘어"/>
                <a:ea typeface="나눔스퀘어"/>
              </a:rPr>
              <a:t>Confidential</a:t>
            </a:r>
          </a:p>
        </p:txBody>
      </p:sp>
      <p:pic>
        <p:nvPicPr>
          <p:cNvPr id="7" name="Picture 2" descr="https://documents.lucid.app/documents/98e84e20-8c8d-41b2-a358-5a721ab3a62e/pages/0_0?a=6491&amp;x=-2641&amp;y=-1631&amp;w=5516&amp;h=2987&amp;store=1&amp;accept=image%2F*&amp;auth=LCA%202a0398f07aafd7045bade7d91c292c68ad46014fd052cba86c2974e40356435c-ts%3D17375064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3549"/>
            <a:ext cx="9144000" cy="49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"/>
                <a:ea typeface="나눔스퀘어"/>
              </a:rPr>
              <a:t>1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0107676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다른 페이지에서 로고 클릭시 메인페이지로 이동</a:t>
                      </a:r>
                      <a:endParaRPr lang="en-US" altLang="ko-KR" sz="900" smtClean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버튼 클릭시 실시간 주변 병원 위치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긴급 연락처와 홈페이지 이동버튼 제공 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모델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을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 open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 api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를 활용해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flask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에 저장</a:t>
                      </a:r>
                      <a:endParaRPr lang="en-US" altLang="ko-KR" sz="900" smtClean="0">
                        <a:latin typeface="나눔고딕"/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채팅내용들을 자연어 처리 후 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로 보내고 누적된 데이터 학습</a:t>
                      </a:r>
                      <a:endParaRPr lang="en-US" altLang="ko-KR" sz="900" baseline="0" smtClean="0">
                        <a:latin typeface="나눔고딕"/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챗봇의 응답들을 전부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 DB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에 저장하고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학습한 모델을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Flask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로 보내 최종 응답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 반환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(js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에 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json 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형태로 전달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호출된 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js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가 응답 화면표시</a:t>
                      </a:r>
                      <a:endParaRPr lang="en-US" altLang="ko-KR" sz="900" baseline="0" smtClean="0">
                        <a:latin typeface="나눔고딕"/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 smtClean="0">
                <a:latin typeface="나눔스퀘어"/>
                <a:ea typeface="나눔스퀘어"/>
              </a:rPr>
              <a:t>병 진단 챗봇시스템</a:t>
            </a:r>
            <a:endParaRPr kumimoji="0" lang="en-US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err="1">
                <a:latin typeface="나눔스퀘어"/>
                <a:ea typeface="나눔스퀘어"/>
              </a:rPr>
              <a:t>메인페이지</a:t>
            </a:r>
            <a:r>
              <a:rPr kumimoji="0" lang="ko-KR" altLang="en-US">
                <a:latin typeface="나눔스퀘어"/>
                <a:ea typeface="나눔스퀘어"/>
              </a:rPr>
              <a:t> </a:t>
            </a:r>
            <a:r>
              <a:rPr kumimoji="0" lang="en-US" altLang="ko-KR" smtClean="0">
                <a:latin typeface="나눔스퀘어"/>
                <a:ea typeface="나눔스퀘어"/>
              </a:rPr>
              <a:t>1-1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</a:t>
            </a:r>
            <a:r>
              <a:rPr kumimoji="0" lang="en-US" altLang="ko-KR" smtClean="0">
                <a:latin typeface="나눔스퀘어"/>
                <a:ea typeface="나눔스퀘어"/>
              </a:rPr>
              <a:t>5</a:t>
            </a:r>
            <a:r>
              <a:rPr kumimoji="0" lang="en-US" smtClean="0">
                <a:latin typeface="나눔스퀘어"/>
                <a:ea typeface="나눔스퀘어"/>
              </a:rPr>
              <a:t>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2671"/>
            <a:ext cx="7056784" cy="4946609"/>
          </a:xfrm>
          <a:prstGeom prst="rect">
            <a:avLst/>
          </a:prstGeom>
        </p:spPr>
      </p:pic>
      <p:sp>
        <p:nvSpPr>
          <p:cNvPr id="10" name="텍스트 개체 틀 19"/>
          <p:cNvSpPr txBox="1">
            <a:spLocks/>
          </p:cNvSpPr>
          <p:nvPr/>
        </p:nvSpPr>
        <p:spPr bwMode="auto">
          <a:xfrm>
            <a:off x="7215188" y="701887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ko-KR" altLang="en-US" sz="700">
              <a:latin typeface="나눔스퀘어"/>
              <a:ea typeface="나눔스퀘어"/>
            </a:endParaRPr>
          </a:p>
          <a:p>
            <a:pPr marL="171450" indent="-171450">
              <a:defRPr/>
            </a:pPr>
            <a:r>
              <a:rPr kumimoji="0" lang="ko-KR" altLang="en-US"/>
              <a:t>페이지 로딩 즉시 </a:t>
            </a:r>
          </a:p>
          <a:p>
            <a:pPr indent="0">
              <a:buFont typeface="Arial" pitchFamily="34" charset="0"/>
              <a:buNone/>
              <a:defRPr/>
            </a:pPr>
            <a:endParaRPr kumimoji="0" lang="ko-KR" altLang="en-US" sz="700">
              <a:latin typeface="나눔스퀘어"/>
              <a:ea typeface="나눔스퀘어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355976" y="2915571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7504" y="893386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646" y="1496903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텍스트 개체 틀 19"/>
          <p:cNvSpPr txBox="1">
            <a:spLocks/>
          </p:cNvSpPr>
          <p:nvPr/>
        </p:nvSpPr>
        <p:spPr bwMode="auto">
          <a:xfrm>
            <a:off x="7213044" y="2332681"/>
            <a:ext cx="1872000" cy="138435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lang="ko-KR" altLang="en-US"/>
              <a:t>로그인 해야 챗봇과 진료 상담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7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smtClean="0">
                <a:latin typeface="나눔스퀘어"/>
                <a:ea typeface="나눔스퀘어"/>
              </a:rPr>
              <a:t>1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>
              <a:defRPr/>
            </a:pPr>
            <a:r>
              <a:rPr lang="ko-KR" altLang="en-US" smtClean="0"/>
              <a:t>로그인 해야 챗봇과 진료 상담 가능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메인페이지 </a:t>
            </a:r>
            <a:r>
              <a:rPr kumimoji="0" lang="en-US" altLang="ko-KR" smtClean="0">
                <a:latin typeface="나눔스퀘어"/>
                <a:ea typeface="나눔스퀘어"/>
              </a:rPr>
              <a:t>1-2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 smtClean="0"/>
              <a:t>입력창에 증상</a:t>
            </a:r>
            <a:r>
              <a:rPr kumimoji="0" lang="en-US" altLang="ko-KR" smtClean="0"/>
              <a:t>,</a:t>
            </a:r>
            <a:r>
              <a:rPr kumimoji="0" lang="ko-KR" altLang="en-US" smtClean="0"/>
              <a:t>궁금증 작성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ko-KR" altLang="en-US" smtClean="0"/>
              <a:t>챗봇이 작성글들을 분석해 여러 번 질문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ko-KR" altLang="en-US" smtClean="0"/>
              <a:t>작성글들을 토대로 병명을 제공하고 진단 후 치료 방법과 권유 사항 제공</a:t>
            </a:r>
            <a:endParaRPr kumimoji="0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7" y="373691"/>
            <a:ext cx="4361584" cy="3569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6" y="3573017"/>
            <a:ext cx="4361585" cy="317206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129641" y="6453336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25439" y="1090646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99792" y="1939862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67944" y="5234840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80111" y="439981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chemeClr val="bg1"/>
                </a:solidFill>
              </a:rPr>
              <a:t>5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표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302266"/>
              </p:ext>
            </p:extLst>
          </p:nvPr>
        </p:nvGraphicFramePr>
        <p:xfrm>
          <a:off x="7215188" y="4143375"/>
          <a:ext cx="1893316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증상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궁금증 작성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챗봇 영역에 사용자가 작성한 메시지를 표시</a:t>
                      </a:r>
                      <a:endParaRPr lang="en-US" altLang="ko-KR" sz="900" smtClean="0"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Open ai api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로 호출</a:t>
                      </a:r>
                      <a:endParaRPr lang="en-US" altLang="ko-KR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메세지들을 자연어 처리 후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에 저장후 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js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로 표시</a:t>
                      </a:r>
                      <a:endParaRPr lang="en-US" altLang="ko-KR" sz="900" smtClean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모든 메세지들을 학습한 모델을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에 저장 후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open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 api 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호출 후 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flask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에 전달</a:t>
                      </a:r>
                      <a:endParaRPr lang="en-US" altLang="ko-KR" sz="900" baseline="0" smtClean="0">
                        <a:latin typeface="나눔고딕"/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Flask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에서 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js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로 최종 응답</a:t>
                      </a:r>
                      <a:endParaRPr lang="en-US" altLang="ko-KR" sz="900" baseline="0" smtClean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채봇과 상담한 내용들 삭제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"/>
                <a:ea typeface="나눔스퀘어"/>
              </a:rPr>
              <a:t>1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64067181"/>
              </p:ext>
            </p:extLst>
          </p:nvPr>
        </p:nvGraphicFramePr>
        <p:xfrm>
          <a:off x="7215188" y="4143375"/>
          <a:ext cx="1893316" cy="1984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381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smtClean="0"/>
                        <a:t>5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000" spc="-150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google maps api</a:t>
                      </a:r>
                      <a:r>
                        <a:rPr lang="ko-KR" altLang="en-US" sz="1000" spc="-150" baseline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를 활용해 현재 내</a:t>
                      </a:r>
                      <a:r>
                        <a:rPr lang="ko-KR" altLang="en-US" sz="10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주변에 병원들의 홈페이지와주소</a:t>
                      </a:r>
                      <a:r>
                        <a:rPr lang="en-US" altLang="ko-KR" sz="10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10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거리</a:t>
                      </a:r>
                      <a:r>
                        <a:rPr lang="en-US" altLang="ko-KR" sz="10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10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영업유무</a:t>
                      </a:r>
                      <a:r>
                        <a:rPr lang="en-US" altLang="ko-KR" sz="10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10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전화번호를  실시간 제공</a:t>
                      </a:r>
                      <a:endParaRPr lang="en-US" altLang="ko-KR" sz="1000" spc="-15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3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/>
                        <a:t>6</a:t>
                      </a:r>
                      <a:endParaRPr lang="en-US" altLang="ko-KR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900" spc="-15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긴급한 상황이거나 빠르게 진료를 받고 싶을때 필요한 연락처 정보와 홈페이지 제공</a:t>
                      </a:r>
                      <a:endParaRPr lang="en-US" altLang="ko-KR" sz="900" spc="-15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" y="1199992"/>
            <a:ext cx="3329391" cy="438924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86" y="1199992"/>
            <a:ext cx="3603294" cy="4389248"/>
          </a:xfrm>
          <a:prstGeom prst="rect">
            <a:avLst/>
          </a:prstGeom>
        </p:spPr>
      </p:pic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err="1">
                <a:latin typeface="나눔스퀘어"/>
                <a:ea typeface="나눔스퀘어"/>
              </a:rPr>
              <a:t>메인페이지</a:t>
            </a:r>
            <a:r>
              <a:rPr kumimoji="0" lang="ko-KR" altLang="en-US">
                <a:latin typeface="나눔스퀘어"/>
                <a:ea typeface="나눔스퀘어"/>
              </a:rPr>
              <a:t> </a:t>
            </a:r>
            <a:r>
              <a:rPr kumimoji="0" lang="en-US" altLang="ko-KR" smtClean="0">
                <a:latin typeface="나눔스퀘어"/>
                <a:ea typeface="나눔스퀘어"/>
              </a:rPr>
              <a:t>1-3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99592" y="1340768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5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55976" y="1770271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6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9"/>
          <p:cNvSpPr txBox="1">
            <a:spLocks/>
          </p:cNvSpPr>
          <p:nvPr/>
        </p:nvSpPr>
        <p:spPr bwMode="auto">
          <a:xfrm>
            <a:off x="7215188" y="693746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  <a:p>
            <a:pPr marL="171450" indent="-171450">
              <a:defRPr/>
            </a:pPr>
            <a:r>
              <a:rPr kumimoji="0" lang="ko-KR" altLang="en-US" smtClean="0"/>
              <a:t>주변 응급실 위치 버튼 클릭시 내 현위치 주위 </a:t>
            </a:r>
            <a:r>
              <a:rPr kumimoji="0" lang="en-US" altLang="ko-KR" smtClean="0"/>
              <a:t>10</a:t>
            </a:r>
            <a:r>
              <a:rPr kumimoji="0" lang="ko-KR" altLang="en-US" smtClean="0"/>
              <a:t>개 병원 정보 제공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ko-KR" altLang="en-US" smtClean="0"/>
              <a:t> 긴급 연락처 클릭시 전화번호와 센터 홈페이지 제공 </a:t>
            </a:r>
          </a:p>
          <a:p>
            <a:pPr indent="0">
              <a:buFont typeface="Arial" pitchFamily="34" charset="0"/>
              <a:buNone/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</p:txBody>
      </p:sp>
      <p:sp>
        <p:nvSpPr>
          <p:cNvPr id="30" name="텍스트 개체 틀 19"/>
          <p:cNvSpPr txBox="1">
            <a:spLocks/>
          </p:cNvSpPr>
          <p:nvPr/>
        </p:nvSpPr>
        <p:spPr bwMode="auto">
          <a:xfrm>
            <a:off x="7213044" y="2332681"/>
            <a:ext cx="1872000" cy="138435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  <a:p>
            <a:pPr indent="0">
              <a:buFont typeface="Arial" pitchFamily="34" charset="0"/>
              <a:buNone/>
              <a:defRPr/>
            </a:pPr>
            <a:endParaRPr kumimoji="0" lang="ko-KR" altLang="en-US" sz="700" dirty="0"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3633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"/>
                <a:ea typeface="나눔스퀘어"/>
              </a:rPr>
              <a:t>2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indent="0">
              <a:buNone/>
              <a:defRPr/>
            </a:pPr>
            <a:r>
              <a:rPr lang="ko-KR" altLang="en-US" smtClean="0"/>
              <a:t>회원가입 정보로 사용자의 정보가 </a:t>
            </a:r>
            <a:r>
              <a:rPr lang="en-US" altLang="ko-KR" smtClean="0"/>
              <a:t>DB</a:t>
            </a:r>
            <a:r>
              <a:rPr lang="ko-KR" altLang="en-US" smtClean="0"/>
              <a:t>에 저장</a:t>
            </a:r>
            <a:endParaRPr lang="en-US" altLang="ko-KR" smtClean="0"/>
          </a:p>
          <a:p>
            <a:pPr lvl="0" indent="0">
              <a:buNone/>
              <a:defRPr/>
            </a:pPr>
            <a:r>
              <a:rPr lang="ko-KR" altLang="en-US" smtClean="0"/>
              <a:t>마이페이지 사용 가능</a:t>
            </a:r>
            <a:endParaRPr lang="en-US" altLang="ko-KR" smtClean="0"/>
          </a:p>
          <a:p>
            <a:pPr lvl="0" indent="0">
              <a:buNone/>
              <a:defRPr/>
            </a:pPr>
            <a:r>
              <a:rPr lang="ko-KR" altLang="en-US" smtClean="0"/>
              <a:t>로그인 시 마이페이지에서 챗봇 진단 결과 열람 가능</a:t>
            </a:r>
            <a:endParaRPr lang="en-US" altLang="ko-KR" smtClean="0"/>
          </a:p>
          <a:p>
            <a:pPr lvl="0" indent="0">
              <a:buNone/>
              <a:defRPr/>
            </a:pPr>
            <a:endParaRPr lang="en-US" altLang="ko-KR" smtClean="0"/>
          </a:p>
          <a:p>
            <a:pPr lvl="0" indent="0">
              <a:buNone/>
              <a:defRPr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08018406"/>
              </p:ext>
            </p:extLst>
          </p:nvPr>
        </p:nvGraphicFramePr>
        <p:xfrm>
          <a:off x="7215188" y="4143373"/>
          <a:ext cx="1893316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4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dirty="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아이디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비번 입력 후 메인 페이지로 이동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7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smtClean="0"/>
                        <a:t>화면 로그인 버튼이 마이페이지</a:t>
                      </a:r>
                      <a:r>
                        <a:rPr kumimoji="0" lang="en-US" altLang="ko-KR" sz="900" smtClean="0"/>
                        <a:t>, </a:t>
                      </a:r>
                      <a:r>
                        <a:rPr kumimoji="0" lang="ko-KR" altLang="en-US" sz="900" smtClean="0"/>
                        <a:t>로그아웃 페이지로 변경</a:t>
                      </a:r>
                      <a:endParaRPr kumimoji="0"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로그인 </a:t>
            </a:r>
            <a:r>
              <a:rPr kumimoji="0" lang="en-US" altLang="ko-KR" smtClean="0">
                <a:latin typeface="나눔스퀘어"/>
                <a:ea typeface="나눔스퀘어"/>
              </a:rPr>
              <a:t>2-1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/>
              <a:t>헤더에서 </a:t>
            </a:r>
            <a:r>
              <a:rPr kumimoji="0" lang="ko-KR" altLang="en-US" smtClean="0"/>
              <a:t>로그인 버튼 클릭시 </a:t>
            </a:r>
            <a:r>
              <a:rPr kumimoji="0" lang="ko-KR" altLang="en-US" dirty="0"/>
              <a:t>로그인 </a:t>
            </a:r>
            <a:r>
              <a:rPr kumimoji="0" lang="ko-KR" altLang="en-US"/>
              <a:t>페이지 </a:t>
            </a:r>
            <a:r>
              <a:rPr kumimoji="0" lang="ko-KR" altLang="en-US" smtClean="0"/>
              <a:t>활성화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ko-KR" altLang="en-US"/>
              <a:t>네이버로 로그인하기 버튼클릭하고 네이버 아이디</a:t>
            </a:r>
            <a:r>
              <a:rPr kumimoji="0" lang="en-US" altLang="ko-KR"/>
              <a:t>,</a:t>
            </a:r>
            <a:r>
              <a:rPr kumimoji="0" lang="ko-KR" altLang="en-US"/>
              <a:t>비밀번호 입력하면</a:t>
            </a:r>
            <a:r>
              <a:rPr kumimoji="0" lang="en-US" altLang="ko-KR"/>
              <a:t> </a:t>
            </a:r>
            <a:r>
              <a:rPr kumimoji="0" lang="ko-KR" altLang="en-US"/>
              <a:t>회원가입 성공 </a:t>
            </a:r>
            <a:endParaRPr kumimoji="0" lang="en-US" altLang="ko-KR"/>
          </a:p>
          <a:p>
            <a:pPr marL="171450" indent="-171450">
              <a:defRPr/>
            </a:pPr>
            <a:endParaRPr kumimoji="0" lang="en-US" altLang="ko-KR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" y="1060876"/>
            <a:ext cx="2958875" cy="349802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24132" y="921772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839621" y="898279"/>
            <a:ext cx="218569" cy="21856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83" y="1221787"/>
            <a:ext cx="3535458" cy="363049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877272"/>
            <a:ext cx="5256584" cy="79495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20" y="4788686"/>
            <a:ext cx="4752528" cy="657567"/>
          </a:xfrm>
          <a:prstGeom prst="rect">
            <a:avLst/>
          </a:prstGeom>
        </p:spPr>
      </p:pic>
      <p:sp>
        <p:nvSpPr>
          <p:cNvPr id="26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 rot="5400000">
            <a:off x="3408614" y="5471275"/>
            <a:ext cx="37289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▶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7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smtClean="0">
                <a:latin typeface="나눔스퀘어"/>
                <a:ea typeface="나눔스퀘어"/>
              </a:rPr>
              <a:t>2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>
              <a:defRPr/>
            </a:pPr>
            <a:r>
              <a:rPr lang="ko-KR" altLang="en-US" smtClean="0"/>
              <a:t>회원가입 했을때만 사용가능</a:t>
            </a:r>
            <a:endParaRPr lang="en-US" altLang="ko-KR" smtClean="0"/>
          </a:p>
          <a:p>
            <a:pPr marL="171450" indent="-171450">
              <a:defRPr/>
            </a:pPr>
            <a:r>
              <a:rPr lang="ko-KR" altLang="en-US" smtClean="0"/>
              <a:t>사용자가 네이버로 회원가입 할 시 네이버로 로그인 한 이메일 입력</a:t>
            </a:r>
            <a:endParaRPr lang="ko-KR" altLang="en-US" smtClean="0">
              <a:latin typeface="나눔고딕"/>
              <a:ea typeface="나눔고딕"/>
            </a:endParaRPr>
          </a:p>
          <a:p>
            <a:pPr marL="171450" indent="-171450">
              <a:defRPr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14657374"/>
              </p:ext>
            </p:extLst>
          </p:nvPr>
        </p:nvGraphicFramePr>
        <p:xfrm>
          <a:off x="7215188" y="4143375"/>
          <a:ext cx="18933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가입자가 회원가입 할때 작성한 이메일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 입력시 </a:t>
                      </a:r>
                      <a:r>
                        <a:rPr lang="en-US" altLang="ko-KR" sz="900" baseline="0" smtClean="0"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900" baseline="0" smtClean="0">
                          <a:latin typeface="나눔고딕"/>
                          <a:ea typeface="나눔고딕"/>
                        </a:rPr>
                        <a:t>에 저장된 아이디 제공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네이버 가입 시 네이버 이메일 입력시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에 저장된 아이디 제공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비밀번호 찾기 클릭시 비밀번호 찾기 페이지로 이동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아이디 찾기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2025.01.22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 smtClean="0"/>
              <a:t>로그인 화면에서 아이디 찾기 버튼 클릭시 이동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ko-KR" altLang="en-US" smtClean="0"/>
              <a:t>내 이메일 입력 후 아이디 찾기 버튼 클릭 시 가입된 아이디 제공</a:t>
            </a:r>
            <a:endParaRPr kumimoji="0"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59" y="836712"/>
            <a:ext cx="4273773" cy="25922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581128"/>
            <a:ext cx="4275076" cy="1662529"/>
          </a:xfrm>
          <a:prstGeom prst="rect">
            <a:avLst/>
          </a:prstGeom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 rot="5400000">
            <a:off x="3153298" y="3737634"/>
            <a:ext cx="37289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▶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34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441763" y="29977"/>
            <a:ext cx="1071570" cy="273026"/>
          </a:xfrm>
        </p:spPr>
        <p:txBody>
          <a:bodyPr/>
          <a:lstStyle/>
          <a:p>
            <a:pPr lvl="0">
              <a:defRPr/>
            </a:pPr>
            <a:r>
              <a:rPr lang="en-US" altLang="ko-KR" smtClean="0">
                <a:latin typeface="나눔스퀘어"/>
                <a:ea typeface="나눔스퀘어"/>
              </a:rPr>
              <a:t>2</a:t>
            </a:r>
            <a:endParaRPr lang="ko-KR" altLang="en-US" dirty="0">
              <a:latin typeface="나눔스퀘어"/>
              <a:ea typeface="나눔스퀘어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>
              <a:defRPr/>
            </a:pPr>
            <a:r>
              <a:rPr lang="ko-KR" altLang="en-US" smtClean="0"/>
              <a:t>예시에 나온 형식에맞게 전화번호 입력해야 인증번호 메시지 발송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endParaRPr lang="ko-KR" altLang="en-US" sz="700" dirty="0">
              <a:latin typeface="나눔스퀘어"/>
              <a:ea typeface="나눔스퀘어"/>
            </a:endParaRPr>
          </a:p>
          <a:p>
            <a:pPr indent="0">
              <a:buNone/>
              <a:defRPr/>
            </a:pPr>
            <a:endParaRPr lang="en-US" altLang="ko-KR" sz="700" dirty="0">
              <a:latin typeface="나눔스퀘어"/>
              <a:ea typeface="나눔스퀘어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178789532"/>
              </p:ext>
            </p:extLst>
          </p:nvPr>
        </p:nvGraphicFramePr>
        <p:xfrm>
          <a:off x="7215188" y="4143375"/>
          <a:ext cx="189331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90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Mexmo api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를 연동하여 휴대폰 메시지가 전송되도록 연결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바뀐 새 비밀번호가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DB password 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부분에 수정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>
                          <a:latin typeface="나눔고딕"/>
                          <a:ea typeface="나눔고딕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잘못 입력시 재설정 버튼 밑에 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“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잘못된 인증번호입니다</a:t>
                      </a:r>
                      <a:r>
                        <a:rPr lang="en-US" altLang="ko-KR" sz="900" smtClean="0">
                          <a:latin typeface="나눔고딕"/>
                          <a:ea typeface="나눔고딕"/>
                        </a:rPr>
                        <a:t>.” </a:t>
                      </a:r>
                      <a:r>
                        <a:rPr lang="ko-KR" altLang="en-US" sz="900" smtClean="0">
                          <a:latin typeface="나눔고딕"/>
                          <a:ea typeface="나눔고딕"/>
                        </a:rPr>
                        <a:t>오류 표시</a:t>
                      </a:r>
                      <a:endParaRPr lang="ko-KR" altLang="en-US" sz="900" dirty="0">
                        <a:latin typeface="나눔고딕"/>
                        <a:ea typeface="나눔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6" name="텍스트 개체 틀 14"/>
          <p:cNvSpPr txBox="1"/>
          <p:nvPr/>
        </p:nvSpPr>
        <p:spPr>
          <a:xfrm>
            <a:off x="484114" y="28098"/>
            <a:ext cx="1728192" cy="21870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z="900">
                <a:latin typeface="나눔스퀘어"/>
                <a:ea typeface="나눔스퀘어"/>
              </a:rPr>
              <a:t>병 진단 챗봇시스템</a:t>
            </a:r>
            <a:endParaRPr kumimoji="0" lang="en-US" altLang="ko-KR" sz="900" dirty="0">
              <a:latin typeface="나눔스퀘어"/>
              <a:ea typeface="나눔스퀘어"/>
            </a:endParaRPr>
          </a:p>
        </p:txBody>
      </p:sp>
      <p:sp>
        <p:nvSpPr>
          <p:cNvPr id="17" name="텍스트 개체 틀 14"/>
          <p:cNvSpPr txBox="1"/>
          <p:nvPr/>
        </p:nvSpPr>
        <p:spPr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ko-KR" altLang="en-US" smtClean="0">
                <a:latin typeface="나눔스퀘어"/>
                <a:ea typeface="나눔스퀘어"/>
              </a:rPr>
              <a:t>비밀번호 찾기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8" name="텍스트 개체 틀 14"/>
          <p:cNvSpPr txBox="1"/>
          <p:nvPr/>
        </p:nvSpPr>
        <p:spPr>
          <a:xfrm>
            <a:off x="7032662" y="20176"/>
            <a:ext cx="995722" cy="27302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mtClean="0">
                <a:latin typeface="나눔스퀘어"/>
                <a:ea typeface="나눔스퀘어"/>
              </a:rPr>
              <a:t>202</a:t>
            </a:r>
            <a:r>
              <a:rPr kumimoji="0" lang="en-US" altLang="ko-KR" smtClean="0">
                <a:latin typeface="나눔스퀘어"/>
                <a:ea typeface="나눔스퀘어"/>
              </a:rPr>
              <a:t>5</a:t>
            </a:r>
            <a:r>
              <a:rPr kumimoji="0" lang="en-US" smtClean="0">
                <a:latin typeface="나눔스퀘어"/>
                <a:ea typeface="나눔스퀘어"/>
              </a:rPr>
              <a:t>.0</a:t>
            </a:r>
            <a:r>
              <a:rPr kumimoji="0" lang="en-US" altLang="ko-KR" smtClean="0">
                <a:latin typeface="나눔스퀘어"/>
                <a:ea typeface="나눔스퀘어"/>
              </a:rPr>
              <a:t>1</a:t>
            </a:r>
            <a:r>
              <a:rPr kumimoji="0" lang="en-US" smtClean="0">
                <a:latin typeface="나눔스퀘어"/>
                <a:ea typeface="나눔스퀘어"/>
              </a:rPr>
              <a:t>.2</a:t>
            </a:r>
            <a:r>
              <a:rPr kumimoji="0" lang="en-US" altLang="ko-KR" smtClean="0">
                <a:latin typeface="나눔스퀘어"/>
                <a:ea typeface="나눔스퀘어"/>
              </a:rPr>
              <a:t>2</a:t>
            </a:r>
            <a:endParaRPr kumimoji="0" lang="en-US" dirty="0">
              <a:latin typeface="나눔스퀘어"/>
              <a:ea typeface="나눔스퀘어"/>
            </a:endParaRPr>
          </a:p>
        </p:txBody>
      </p:sp>
      <p:sp>
        <p:nvSpPr>
          <p:cNvPr id="12" name="텍스트 개체 틀 18"/>
          <p:cNvSpPr txBox="1">
            <a:spLocks/>
          </p:cNvSpPr>
          <p:nvPr/>
        </p:nvSpPr>
        <p:spPr bwMode="auto">
          <a:xfrm>
            <a:off x="7214244" y="687738"/>
            <a:ext cx="1929755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defRPr/>
            </a:pPr>
            <a:r>
              <a:rPr kumimoji="0" lang="ko-KR" altLang="en-US" smtClean="0"/>
              <a:t>로그인 화면에서 비밀번호 찾기 버튼 클릭하면 화면으로 이동</a:t>
            </a:r>
            <a:endParaRPr kumimoji="0" lang="en-US" altLang="ko-KR" smtClean="0"/>
          </a:p>
          <a:p>
            <a:pPr marL="171450" indent="-171450">
              <a:defRPr/>
            </a:pPr>
            <a:r>
              <a:rPr kumimoji="0" lang="ko-KR" altLang="en-US" smtClean="0"/>
              <a:t>전화번호 하고 휴대폰에 인증번호 코드 입력후 새 비밀번호 입력하면 비밀번호 제설정 완료</a:t>
            </a:r>
            <a:endParaRPr kumimoji="0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4926"/>
            <a:ext cx="4610743" cy="25721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63" y="3704765"/>
            <a:ext cx="4278309" cy="2820579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 rot="5400000">
            <a:off x="3222455" y="3182864"/>
            <a:ext cx="37289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▶</a:t>
            </a:r>
            <a:endParaRPr lang="en-US" altLang="ko-KR" sz="15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845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713</Words>
  <Application>Microsoft Office PowerPoint</Application>
  <PresentationFormat>화면 슬라이드 쇼(4:3)</PresentationFormat>
  <Paragraphs>204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나눔고딕</vt:lpstr>
      <vt:lpstr>나눔스퀘어</vt:lpstr>
      <vt:lpstr>나눔스퀘어 ExtraBold</vt:lpstr>
      <vt:lpstr>맑은 고딕</vt:lpstr>
      <vt:lpstr>Arial</vt:lpstr>
      <vt:lpstr>Verdana</vt:lpstr>
      <vt:lpstr>Wingdings</vt:lpstr>
      <vt:lpstr>컨설팅본부_프리젠테이션_기본 v20090629</vt:lpstr>
      <vt:lpstr> 화면 설계서 병 진단 챗봇 시스템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User</cp:lastModifiedBy>
  <cp:revision>1555</cp:revision>
  <dcterms:created xsi:type="dcterms:W3CDTF">2009-06-30T03:37:15Z</dcterms:created>
  <dcterms:modified xsi:type="dcterms:W3CDTF">2025-01-24T02:54:27Z</dcterms:modified>
  <cp:version/>
</cp:coreProperties>
</file>