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3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9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6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678A-DAFF-4582-9D19-815114D69609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BC5F-BAB9-49DC-A9E5-86FD0B6D6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DDDLite</a:t>
            </a:r>
            <a:r>
              <a:rPr lang="zh-CN" altLang="en-US" dirty="0"/>
              <a:t>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9557" y="451558"/>
            <a:ext cx="8240889" cy="47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Interface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81601" y="1224845"/>
            <a:ext cx="4018846" cy="53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9557" y="1224845"/>
            <a:ext cx="4120444" cy="537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3377" y="1408288"/>
            <a:ext cx="3352800" cy="564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 Service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43374" y="4501445"/>
            <a:ext cx="3352801" cy="530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Repository</a:t>
            </a:r>
          </a:p>
        </p:txBody>
      </p:sp>
      <p:sp>
        <p:nvSpPr>
          <p:cNvPr id="12" name="下箭头 11"/>
          <p:cNvSpPr/>
          <p:nvPr/>
        </p:nvSpPr>
        <p:spPr>
          <a:xfrm>
            <a:off x="2466619" y="1985434"/>
            <a:ext cx="349955" cy="6237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43376" y="2596445"/>
            <a:ext cx="3352801" cy="1546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603022" y="2810931"/>
            <a:ext cx="1286933" cy="106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Model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49601" y="2777065"/>
            <a:ext cx="1241778" cy="109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Service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475084" y="4162777"/>
            <a:ext cx="333026" cy="358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1540929" y="5501923"/>
            <a:ext cx="2957690" cy="63217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 Database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2438396" y="5032023"/>
            <a:ext cx="369714" cy="4699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14624" y="1416754"/>
            <a:ext cx="3352800" cy="564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Service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63820" y="2596444"/>
            <a:ext cx="3352800" cy="564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Model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5904089" y="5451123"/>
            <a:ext cx="2957690" cy="63217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Database</a:t>
            </a:r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 rot="10800000">
            <a:off x="3581398" y="1959326"/>
            <a:ext cx="349955" cy="6237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0800000">
            <a:off x="3577164" y="4130321"/>
            <a:ext cx="349955" cy="3711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640684" y="1988253"/>
            <a:ext cx="349955" cy="6237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6640683" y="4526843"/>
            <a:ext cx="349955" cy="92427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7526863" y="1955800"/>
            <a:ext cx="349955" cy="62371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rot="10800000">
            <a:off x="7576252" y="4501444"/>
            <a:ext cx="349955" cy="9383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rot="10800000">
            <a:off x="3577162" y="5032022"/>
            <a:ext cx="349955" cy="4825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498619" y="5524501"/>
            <a:ext cx="1405470" cy="4854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508978" y="4011790"/>
            <a:ext cx="3352801" cy="530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Repository</a:t>
            </a:r>
          </a:p>
        </p:txBody>
      </p:sp>
      <p:sp>
        <p:nvSpPr>
          <p:cNvPr id="39" name="下箭头 38"/>
          <p:cNvSpPr/>
          <p:nvPr/>
        </p:nvSpPr>
        <p:spPr>
          <a:xfrm>
            <a:off x="6640682" y="3170058"/>
            <a:ext cx="349955" cy="8135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7526862" y="3118555"/>
            <a:ext cx="349955" cy="8819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DDDLite架构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DDDLite架构</dc:title>
  <dc:creator>洪源</dc:creator>
  <cp:lastModifiedBy>洪源</cp:lastModifiedBy>
  <cp:revision>8</cp:revision>
  <dcterms:created xsi:type="dcterms:W3CDTF">2016-09-22T14:11:59Z</dcterms:created>
  <dcterms:modified xsi:type="dcterms:W3CDTF">2016-09-22T14:35:51Z</dcterms:modified>
</cp:coreProperties>
</file>