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37"/>
  </p:notesMasterIdLst>
  <p:sldIdLst>
    <p:sldId id="323"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21" r:id="rId18"/>
    <p:sldId id="322"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285"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3551"/>
    <a:srgbClr val="F2F9F9"/>
    <a:srgbClr val="FFF7C7"/>
    <a:srgbClr val="F8F7E0"/>
    <a:srgbClr val="EEFDFD"/>
    <a:srgbClr val="F3F3F3"/>
    <a:srgbClr val="E9F2DF"/>
    <a:srgbClr val="11A7FC"/>
    <a:srgbClr val="95D127"/>
    <a:srgbClr val="FF86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0" autoAdjust="0"/>
    <p:restoredTop sz="94660"/>
  </p:normalViewPr>
  <p:slideViewPr>
    <p:cSldViewPr snapToGrid="0" showGuides="1">
      <p:cViewPr varScale="1">
        <p:scale>
          <a:sx n="68" d="100"/>
          <a:sy n="68" d="100"/>
        </p:scale>
        <p:origin x="-786" y="-90"/>
      </p:cViewPr>
      <p:guideLst>
        <p:guide orient="horz" pos="22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image" Target="../media/image36.wmf"/><Relationship Id="rId3" Type="http://schemas.openxmlformats.org/officeDocument/2006/relationships/image" Target="../media/image26.wmf"/><Relationship Id="rId7" Type="http://schemas.openxmlformats.org/officeDocument/2006/relationships/image" Target="../media/image30.wmf"/><Relationship Id="rId12" Type="http://schemas.openxmlformats.org/officeDocument/2006/relationships/image" Target="../media/image35.wmf"/><Relationship Id="rId17" Type="http://schemas.openxmlformats.org/officeDocument/2006/relationships/image" Target="../media/image40.wmf"/><Relationship Id="rId2" Type="http://schemas.openxmlformats.org/officeDocument/2006/relationships/image" Target="../media/image25.wmf"/><Relationship Id="rId16" Type="http://schemas.openxmlformats.org/officeDocument/2006/relationships/image" Target="../media/image39.wmf"/><Relationship Id="rId1" Type="http://schemas.openxmlformats.org/officeDocument/2006/relationships/image" Target="../media/image24.wmf"/><Relationship Id="rId6" Type="http://schemas.openxmlformats.org/officeDocument/2006/relationships/image" Target="../media/image29.wmf"/><Relationship Id="rId11" Type="http://schemas.openxmlformats.org/officeDocument/2006/relationships/image" Target="../media/image34.wmf"/><Relationship Id="rId5" Type="http://schemas.openxmlformats.org/officeDocument/2006/relationships/image" Target="../media/image28.wmf"/><Relationship Id="rId15" Type="http://schemas.openxmlformats.org/officeDocument/2006/relationships/image" Target="../media/image38.wmf"/><Relationship Id="rId10" Type="http://schemas.openxmlformats.org/officeDocument/2006/relationships/image" Target="../media/image33.wmf"/><Relationship Id="rId4" Type="http://schemas.openxmlformats.org/officeDocument/2006/relationships/image" Target="../media/image27.wmf"/><Relationship Id="rId9" Type="http://schemas.openxmlformats.org/officeDocument/2006/relationships/image" Target="../media/image32.wmf"/><Relationship Id="rId1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24.wmf"/><Relationship Id="rId6" Type="http://schemas.openxmlformats.org/officeDocument/2006/relationships/image" Target="../media/image45.wmf"/><Relationship Id="rId5" Type="http://schemas.openxmlformats.org/officeDocument/2006/relationships/image" Target="../media/image4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2.wmf"/><Relationship Id="rId3" Type="http://schemas.openxmlformats.org/officeDocument/2006/relationships/image" Target="../media/image52.wmf"/><Relationship Id="rId7" Type="http://schemas.openxmlformats.org/officeDocument/2006/relationships/image" Target="../media/image56.wmf"/><Relationship Id="rId12" Type="http://schemas.openxmlformats.org/officeDocument/2006/relationships/image" Target="../media/image61.wmf"/><Relationship Id="rId17" Type="http://schemas.openxmlformats.org/officeDocument/2006/relationships/image" Target="../media/image66.wmf"/><Relationship Id="rId2" Type="http://schemas.openxmlformats.org/officeDocument/2006/relationships/image" Target="../media/image51.wmf"/><Relationship Id="rId16" Type="http://schemas.openxmlformats.org/officeDocument/2006/relationships/image" Target="../media/image65.wmf"/><Relationship Id="rId1" Type="http://schemas.openxmlformats.org/officeDocument/2006/relationships/image" Target="../media/image50.wmf"/><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wmf"/><Relationship Id="rId15" Type="http://schemas.openxmlformats.org/officeDocument/2006/relationships/image" Target="../media/image64.wmf"/><Relationship Id="rId10" Type="http://schemas.openxmlformats.org/officeDocument/2006/relationships/image" Target="../media/image59.wmf"/><Relationship Id="rId4" Type="http://schemas.openxmlformats.org/officeDocument/2006/relationships/image" Target="../media/image53.wmf"/><Relationship Id="rId9" Type="http://schemas.openxmlformats.org/officeDocument/2006/relationships/image" Target="../media/image58.wmf"/><Relationship Id="rId14" Type="http://schemas.openxmlformats.org/officeDocument/2006/relationships/image" Target="../media/image63.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10" Type="http://schemas.openxmlformats.org/officeDocument/2006/relationships/image" Target="../media/image76.wmf"/><Relationship Id="rId4" Type="http://schemas.openxmlformats.org/officeDocument/2006/relationships/image" Target="../media/image70.wmf"/><Relationship Id="rId9" Type="http://schemas.openxmlformats.org/officeDocument/2006/relationships/image" Target="../media/image7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8.wmf"/><Relationship Id="rId1" Type="http://schemas.openxmlformats.org/officeDocument/2006/relationships/image" Target="../media/image9.wmf"/><Relationship Id="rId5" Type="http://schemas.openxmlformats.org/officeDocument/2006/relationships/image" Target="../media/image12.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134E9-2BD2-426A-A5CB-F9323A332951}" type="datetimeFigureOut">
              <a:rPr lang="zh-CN" altLang="en-US" smtClean="0"/>
              <a:t>2019/4/11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E5E20-B8E7-4526-9878-C0CF8296F484}" type="slidenum">
              <a:rPr lang="zh-CN" altLang="en-US" smtClean="0"/>
              <a:t>‹#›</a:t>
            </a:fld>
            <a:endParaRPr lang="zh-CN" altLang="en-US"/>
          </a:p>
        </p:txBody>
      </p:sp>
    </p:spTree>
    <p:extLst>
      <p:ext uri="{BB962C8B-B14F-4D97-AF65-F5344CB8AC3E}">
        <p14:creationId xmlns:p14="http://schemas.microsoft.com/office/powerpoint/2010/main" val="2244013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ln w="12700"/>
        </p:spPr>
        <p:txBody>
          <a:bodyPr wrap="square" lIns="91440" tIns="45720" rIns="91440" bIns="45720" anchor="t"/>
          <a:lstStyle/>
          <a:p>
            <a:pPr lvl="0" eaLnBrk="1" hangingPunct="1">
              <a:spcBef>
                <a:spcPct val="0"/>
              </a:spcBef>
            </a:pPr>
            <a:r>
              <a:rPr lang="zh-CN" altLang="en-US" dirty="0"/>
              <a:t>封面标题特殊字体为百度简综艺。可以自行下载使用或改为微软雅黑。</a:t>
            </a:r>
          </a:p>
        </p:txBody>
      </p:sp>
      <p:sp>
        <p:nvSpPr>
          <p:cNvPr id="49156" name="灯片编号占位符 3"/>
          <p:cNvSpPr txBox="1">
            <a:spLocks noGrp="1"/>
          </p:cNvSpPr>
          <p:nvPr/>
        </p:nvSpPr>
        <p:spPr>
          <a:xfrm>
            <a:off x="3884613" y="8685213"/>
            <a:ext cx="2971800" cy="458787"/>
          </a:xfrm>
          <a:prstGeom prst="rect">
            <a:avLst/>
          </a:prstGeom>
          <a:noFill/>
          <a:ln w="9525">
            <a:noFill/>
          </a:ln>
        </p:spPr>
        <p:txBody>
          <a:bodyPr anchor="b"/>
          <a:lstStyle/>
          <a:p>
            <a:pPr algn="r"/>
            <a:fld id="{9A0DB2DC-4C9A-4742-B13C-FB6460FD3503}" type="slidenum">
              <a:rPr lang="zh-CN" altLang="en-US" sz="1200" dirty="0">
                <a:solidFill>
                  <a:prstClr val="black"/>
                </a:solidFill>
              </a:rPr>
              <a:pPr algn="r"/>
              <a:t>1</a:t>
            </a:fld>
            <a:endParaRPr lang="zh-CN" altLang="en-US" sz="1200" dirty="0">
              <a:solidFill>
                <a:prstClr val="black"/>
              </a:solidFill>
            </a:endParaRP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50000"/>
              </a:lnSpc>
            </a:pP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18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50000"/>
              </a:lnSpc>
            </a:pP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19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fetch_20newsgroups: </a:t>
            </a:r>
            <a:r>
              <a:rPr lang="zh-CN" altLang="en-US"/>
              <a:t>聚类中有介绍</a:t>
            </a:r>
          </a:p>
          <a:p>
            <a:r>
              <a:rPr lang="en-US" altLang="zh-CN"/>
              <a:t>TfidVectorizer: </a:t>
            </a:r>
            <a:r>
              <a:rPr lang="zh-CN" altLang="en-US"/>
              <a:t>聚类中有介绍</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20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21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一般来讲，在文本分类中贝叶斯算法使用的比较多</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22</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http://www.cnblogs.com/leoo2sk/archive/2010/09/18/bayes-network.html</a:t>
            </a:r>
          </a:p>
          <a:p>
            <a:r>
              <a:rPr lang="zh-CN" altLang="en-US"/>
              <a:t>http://www.dataguru.cn/thread-508373-1-1.html</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23</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http://www.cnblogs.com/leoo2sk/archive/2010/09/18/bayes-network.html</a:t>
            </a:r>
          </a:p>
          <a:p>
            <a:r>
              <a:rPr lang="zh-CN" altLang="en-US" dirty="0"/>
              <a:t>http://www.dataguru.cn/thread-508373-1-1.html</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http://www.cnblogs.com/leoo2sk/archive/2010/09/18/bayes-network.html</a:t>
            </a:r>
          </a:p>
          <a:p>
            <a:r>
              <a:rPr lang="zh-CN" altLang="en-US"/>
              <a:t>http://www.dataguru.cn/thread-508373-1-1.html</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25</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26</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27</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28</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R∈{0,1} R=1表示下雨0表示没有 </a:t>
            </a:r>
          </a:p>
          <a:p>
            <a:r>
              <a:rPr lang="zh-CN" altLang="en-US" dirty="0"/>
              <a:t>S∈{0,1} S=1表示Bruce忘记关喷水器0表示没有忘 </a:t>
            </a:r>
          </a:p>
          <a:p>
            <a:r>
              <a:rPr lang="zh-CN" altLang="en-US" dirty="0"/>
              <a:t>J∈{0,1} J=1表示Joe家里的花园草地也湿了0表示没有 </a:t>
            </a:r>
          </a:p>
          <a:p>
            <a:r>
              <a:rPr lang="zh-CN" altLang="en-US" dirty="0"/>
              <a:t>B∈{0,1} </a:t>
            </a:r>
            <a:r>
              <a:rPr lang="en-US" altLang="zh-CN" dirty="0"/>
              <a:t>B</a:t>
            </a:r>
            <a:r>
              <a:rPr lang="zh-CN" altLang="en-US" dirty="0"/>
              <a:t>=1表示Bruce的花园草地湿了0表示没有</a:t>
            </a:r>
            <a:endParaRPr lang="en-US" altLang="zh-CN" dirty="0"/>
          </a:p>
          <a:p>
            <a:r>
              <a:rPr lang="zh-CN" altLang="en-US" dirty="0"/>
              <a:t>贝叶斯公式：</a:t>
            </a:r>
          </a:p>
          <a:p>
            <a:r>
              <a:rPr lang="en-US" altLang="zh-CN" dirty="0"/>
              <a:t>P(R=1)=0.2,P(R=0)=0.8</a:t>
            </a:r>
            <a:endParaRPr lang="zh-CN" altLang="en-US" dirty="0"/>
          </a:p>
          <a:p>
            <a:r>
              <a:rPr lang="en-US" altLang="zh-CN" dirty="0"/>
              <a:t>P(S=0)=0.9,P(S=1)=0.1</a:t>
            </a:r>
          </a:p>
          <a:p>
            <a:r>
              <a:rPr lang="en-US" altLang="zh-CN" dirty="0"/>
              <a:t> </a:t>
            </a:r>
          </a:p>
          <a:p>
            <a:r>
              <a:rPr lang="en-US" altLang="zh-CN" dirty="0"/>
              <a:t>P(J=1|R=1)=1</a:t>
            </a:r>
          </a:p>
          <a:p>
            <a:r>
              <a:rPr lang="en-US" altLang="zh-CN" dirty="0"/>
              <a:t>P(J=1|R=0)=0.2</a:t>
            </a:r>
          </a:p>
          <a:p>
            <a:endParaRPr lang="en-US" altLang="zh-CN" dirty="0"/>
          </a:p>
          <a:p>
            <a:r>
              <a:rPr lang="en-US" altLang="zh-CN" dirty="0"/>
              <a:t>P(B=1|R=1,S=0)=1</a:t>
            </a:r>
          </a:p>
          <a:p>
            <a:r>
              <a:rPr lang="en-US" altLang="zh-CN" dirty="0"/>
              <a:t>P(B=1|R=1,S=1)=1</a:t>
            </a:r>
          </a:p>
          <a:p>
            <a:r>
              <a:rPr lang="en-US" altLang="zh-CN" dirty="0">
                <a:sym typeface="+mn-ea"/>
              </a:rPr>
              <a:t>P(B=1,R=0,S=1)=0.9</a:t>
            </a:r>
            <a:endParaRPr lang="en-US" altLang="zh-CN" dirty="0"/>
          </a:p>
          <a:p>
            <a:r>
              <a:rPr lang="en-US" altLang="zh-CN" dirty="0">
                <a:sym typeface="+mn-ea"/>
              </a:rPr>
              <a:t>P(B=1,R=0,S=0)=0</a:t>
            </a:r>
            <a:endParaRPr lang="en-US" altLang="zh-CN"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t>29</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R∈{0,1} R=1表示下雨0表示没有 </a:t>
            </a:r>
          </a:p>
          <a:p>
            <a:r>
              <a:rPr lang="zh-CN" altLang="en-US"/>
              <a:t>S∈{0,1} S=1表示Bruce忘记关喷水器0表示没有忘 </a:t>
            </a:r>
          </a:p>
          <a:p>
            <a:r>
              <a:rPr lang="zh-CN" altLang="en-US"/>
              <a:t>J∈{0,1} J=1表示Joe家里的花园草地也湿了0表示没有 </a:t>
            </a:r>
          </a:p>
          <a:p>
            <a:r>
              <a:rPr lang="zh-CN" altLang="en-US"/>
              <a:t>B∈{0,1} </a:t>
            </a:r>
            <a:r>
              <a:rPr lang="en-US" altLang="zh-CN"/>
              <a:t>B</a:t>
            </a:r>
            <a:r>
              <a:rPr lang="zh-CN" altLang="en-US"/>
              <a:t>=1表示Bruce的花园草地湿了0表示没有</a:t>
            </a:r>
            <a:endParaRPr lang="en-US" altLang="zh-CN"/>
          </a:p>
          <a:p>
            <a:r>
              <a:rPr lang="zh-CN" altLang="en-US"/>
              <a:t>贝叶斯公式：</a:t>
            </a:r>
          </a:p>
          <a:p>
            <a:r>
              <a:rPr lang="en-US" altLang="zh-CN"/>
              <a:t>P(R=1)=0.2,P(R=0)=0.8</a:t>
            </a:r>
            <a:endParaRPr lang="zh-CN" altLang="en-US"/>
          </a:p>
          <a:p>
            <a:r>
              <a:rPr lang="en-US" altLang="zh-CN"/>
              <a:t>P(S=0)=0.9,P(S=1)=0.1</a:t>
            </a:r>
          </a:p>
          <a:p>
            <a:r>
              <a:rPr lang="en-US" altLang="zh-CN"/>
              <a:t>P(J=1|R=1)=1</a:t>
            </a:r>
          </a:p>
          <a:p>
            <a:r>
              <a:rPr lang="en-US" altLang="zh-CN"/>
              <a:t>P(J=1|R=0)=0.2</a:t>
            </a:r>
          </a:p>
          <a:p>
            <a:r>
              <a:rPr lang="en-US" altLang="zh-CN"/>
              <a:t>P(B=1|R=1,S=0)=1</a:t>
            </a:r>
          </a:p>
          <a:p>
            <a:r>
              <a:rPr lang="en-US" altLang="zh-CN"/>
              <a:t>P(B=1|R=1,S=1)=1</a:t>
            </a:r>
          </a:p>
          <a:p>
            <a:r>
              <a:rPr lang="en-US" altLang="zh-CN">
                <a:sym typeface="+mn-ea"/>
              </a:rPr>
              <a:t>P(B=1,R=0,S=1)=0.9</a:t>
            </a:r>
            <a:endParaRPr lang="en-US" altLang="zh-CN"/>
          </a:p>
          <a:p>
            <a:r>
              <a:rPr lang="en-US" altLang="zh-CN">
                <a:sym typeface="+mn-ea"/>
              </a:rPr>
              <a:t>P(B=1,R=0,S=0)=0</a:t>
            </a:r>
            <a:endParaRPr lang="en-US" altLang="zh-CN"/>
          </a:p>
        </p:txBody>
      </p:sp>
      <p:sp>
        <p:nvSpPr>
          <p:cNvPr id="4" name="灯片编号占位符 3"/>
          <p:cNvSpPr>
            <a:spLocks noGrp="1"/>
          </p:cNvSpPr>
          <p:nvPr>
            <p:ph type="sldNum" sz="quarter" idx="5"/>
          </p:nvPr>
        </p:nvSpPr>
        <p:spPr/>
        <p:txBody>
          <a:bodyPr/>
          <a:lstStyle/>
          <a:p>
            <a:fld id="{C9891312-D7D7-4555-9598-3C8B25654954}" type="slidenum">
              <a:rPr lang="zh-CN" altLang="en-US" smtClean="0"/>
              <a:t>30</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31</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32</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33</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ln w="12700"/>
        </p:spPr>
        <p:txBody>
          <a:bodyPr wrap="square" lIns="91440" tIns="45720" rIns="91440" bIns="45720" anchor="t"/>
          <a:lstStyle/>
          <a:p>
            <a:pPr lvl="0" eaLnBrk="1" hangingPunct="1">
              <a:spcBef>
                <a:spcPct val="0"/>
              </a:spcBef>
            </a:pPr>
            <a:r>
              <a:rPr lang="zh-CN" altLang="en-US" dirty="0"/>
              <a:t>封面标题特殊字体为百度简综艺。可以自行下载使用或改为微软雅黑。</a:t>
            </a:r>
          </a:p>
        </p:txBody>
      </p:sp>
      <p:sp>
        <p:nvSpPr>
          <p:cNvPr id="49156"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t>34</a:t>
            </a:fld>
            <a:endParaRPr lang="zh-CN" altLang="en-US" sz="1200"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C9891312-D7D7-4555-9598-3C8B2565495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http://www.cnblogs.com/leoo2sk/archive/2010/09/17/naive-bayesian-classifier.html</a:t>
            </a:r>
          </a:p>
          <a:p>
            <a:r>
              <a:rPr lang="zh-CN" altLang="en-US" dirty="0"/>
              <a:t>http://www.woshipm.com/pmd/421033.html</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http://www.cnblogs.com/leoo2sk/archive/2010/09/17/naive-bayesian-classifier.html</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http://www.cnblogs.com/leoo2sk/archive/2010/09/17/naive-bayesian-classifier.html</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朴素贝叶斯算法的重点在于计算</a:t>
            </a:r>
            <a:r>
              <a:rPr lang="en-US" altLang="zh-CN"/>
              <a:t>P(a|y)</a:t>
            </a:r>
            <a:r>
              <a:rPr lang="zh-CN" altLang="en-US"/>
              <a:t>的概率</a:t>
            </a:r>
          </a:p>
        </p:txBody>
      </p:sp>
      <p:sp>
        <p:nvSpPr>
          <p:cNvPr id="4" name="灯片编号占位符 3"/>
          <p:cNvSpPr>
            <a:spLocks noGrp="1"/>
          </p:cNvSpPr>
          <p:nvPr>
            <p:ph type="sldNum" sz="quarter" idx="5"/>
          </p:nvPr>
        </p:nvSpPr>
        <p:spPr/>
        <p:txBody>
          <a:bodyPr/>
          <a:lstStyle/>
          <a:p>
            <a:fld id="{C9891312-D7D7-4555-9598-3C8B2565495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88390" y="165100"/>
            <a:ext cx="10515600" cy="1097280"/>
          </a:xfrm>
        </p:spPr>
        <p:txBody>
          <a:bodyPr/>
          <a:lstStyle>
            <a:lvl1pPr>
              <a:defRPr kumimoji="0" lang="zh-CN" sz="2800" b="1" i="0" u="none" strike="noStrike" kern="1200" cap="none" spc="0" normalizeH="0" baseline="0" noProof="1" dirty="0">
                <a:solidFill>
                  <a:schemeClr val="accent1">
                    <a:lumMod val="75000"/>
                  </a:schemeClr>
                </a:solidFill>
                <a:latin typeface="微软雅黑" panose="020B0503020204020204" charset="-122"/>
                <a:ea typeface="微软雅黑" panose="020B0503020204020204" charset="-122"/>
                <a:cs typeface="+mn-cs"/>
                <a:sym typeface="+mn-ea"/>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200150"/>
            <a:ext cx="10515600" cy="4977130"/>
          </a:xfrm>
        </p:spPr>
        <p:txBody>
          <a:bodyPr/>
          <a:lstStyle>
            <a:lvl1pPr eaLnBrk="1" fontAlgn="auto" latinLnBrk="0" hangingPunct="1">
              <a:lnSpc>
                <a:spcPct val="150000"/>
              </a:lnSpc>
              <a:defRPr>
                <a:latin typeface="微软雅黑" panose="020B0503020204020204" charset="-122"/>
                <a:ea typeface="微软雅黑" panose="020B0503020204020204" charset="-122"/>
              </a:defRPr>
            </a:lvl1pPr>
            <a:lvl2pPr eaLnBrk="1" fontAlgn="auto" latinLnBrk="0" hangingPunct="1">
              <a:lnSpc>
                <a:spcPct val="150000"/>
              </a:lnSpc>
              <a:defRPr>
                <a:latin typeface="微软雅黑" panose="020B0503020204020204" charset="-122"/>
                <a:ea typeface="微软雅黑" panose="020B0503020204020204" charset="-122"/>
              </a:defRPr>
            </a:lvl2pPr>
            <a:lvl3pPr eaLnBrk="1" fontAlgn="auto" latinLnBrk="0" hangingPunct="1">
              <a:lnSpc>
                <a:spcPct val="150000"/>
              </a:lnSpc>
              <a:defRPr>
                <a:latin typeface="微软雅黑" panose="020B0503020204020204" charset="-122"/>
                <a:ea typeface="微软雅黑" panose="020B0503020204020204" charset="-122"/>
              </a:defRPr>
            </a:lvl3pPr>
            <a:lvl4pPr eaLnBrk="1" fontAlgn="auto" latinLnBrk="0" hangingPunct="1">
              <a:lnSpc>
                <a:spcPct val="150000"/>
              </a:lnSpc>
              <a:defRPr>
                <a:latin typeface="微软雅黑" panose="020B0503020204020204" charset="-122"/>
                <a:ea typeface="微软雅黑" panose="020B0503020204020204" charset="-122"/>
              </a:defRPr>
            </a:lvl4pPr>
            <a:lvl5pPr eaLnBrk="1" fontAlgn="auto" latinLnBrk="0" hangingPunct="1">
              <a:lnSpc>
                <a:spcPct val="150000"/>
              </a:lnSpc>
              <a:defRPr>
                <a:latin typeface="微软雅黑" panose="020B0503020204020204" charset="-122"/>
                <a:ea typeface="微软雅黑" panose="020B050302020402020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10" name="矩形 3"/>
          <p:cNvSpPr>
            <a:spLocks noChangeArrowheads="1"/>
          </p:cNvSpPr>
          <p:nvPr userDrawn="1"/>
        </p:nvSpPr>
        <p:spPr bwMode="auto">
          <a:xfrm>
            <a:off x="0" y="436245"/>
            <a:ext cx="1002030" cy="433705"/>
          </a:xfrm>
          <a:prstGeom prst="rect">
            <a:avLst/>
          </a:prstGeom>
          <a:solidFill>
            <a:schemeClr val="accent1">
              <a:lumMod val="75000"/>
            </a:schemeClr>
          </a:solidFill>
          <a:ln>
            <a:solidFill>
              <a:schemeClr val="bg1"/>
            </a:solid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608455" y="581343"/>
            <a:ext cx="9144000" cy="2387600"/>
          </a:xfrm>
        </p:spPr>
        <p:txBody>
          <a:bodyPr anchor="b"/>
          <a:lstStyle>
            <a:lvl1pPr algn="ctr">
              <a:defRPr kumimoji="0" lang="zh-CN" altLang="en-US" sz="4400" b="1" i="0" u="none" strike="noStrike" kern="1200" cap="none" spc="0" normalizeH="0" baseline="0" noProof="1" dirty="0">
                <a:solidFill>
                  <a:schemeClr val="accent1">
                    <a:lumMod val="75000"/>
                  </a:schemeClr>
                </a:solidFill>
                <a:latin typeface="微软雅黑" panose="020B0503020204020204" charset="-122"/>
                <a:ea typeface="微软雅黑" panose="020B0503020204020204" charset="-122"/>
                <a:cs typeface="+mn-cs"/>
                <a:sym typeface="+mn-ea"/>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kumimoji="0" lang="zh-CN" altLang="en-US" sz="3600" b="1" i="0" u="none" strike="noStrike" kern="1200" cap="none" spc="0" normalizeH="0" baseline="0" noProof="1" dirty="0">
                <a:solidFill>
                  <a:schemeClr val="bg1">
                    <a:lumMod val="50000"/>
                  </a:schemeClr>
                </a:solidFill>
                <a:latin typeface="微软雅黑" panose="020B0503020204020204" charset="-122"/>
                <a:ea typeface="微软雅黑" panose="020B0503020204020204" charset="-122"/>
                <a:cs typeface="+mn-cs"/>
                <a:sym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2019/4/11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756667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88390" y="165100"/>
            <a:ext cx="10515600" cy="1097280"/>
          </a:xfrm>
        </p:spPr>
        <p:txBody>
          <a:bodyPr/>
          <a:lstStyle>
            <a:lvl1pPr>
              <a:defRPr kumimoji="0" lang="zh-CN" sz="2800" b="1" i="0" u="none" strike="noStrike" kern="1200" cap="none" spc="0" normalizeH="0" baseline="0" noProof="1" dirty="0">
                <a:solidFill>
                  <a:schemeClr val="accent1">
                    <a:lumMod val="75000"/>
                  </a:schemeClr>
                </a:solidFill>
                <a:latin typeface="微软雅黑" panose="020B0503020204020204" charset="-122"/>
                <a:ea typeface="微软雅黑" panose="020B0503020204020204" charset="-122"/>
                <a:cs typeface="+mn-cs"/>
                <a:sym typeface="+mn-ea"/>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2019/4/11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10" name="矩形 3"/>
          <p:cNvSpPr>
            <a:spLocks noChangeArrowheads="1"/>
          </p:cNvSpPr>
          <p:nvPr userDrawn="1"/>
        </p:nvSpPr>
        <p:spPr bwMode="auto">
          <a:xfrm>
            <a:off x="0" y="436245"/>
            <a:ext cx="1002030" cy="433705"/>
          </a:xfrm>
          <a:prstGeom prst="rect">
            <a:avLst/>
          </a:prstGeom>
          <a:solidFill>
            <a:schemeClr val="accent1">
              <a:lumMod val="75000"/>
            </a:schemeClr>
          </a:solidFill>
          <a:ln>
            <a:solidFill>
              <a:schemeClr val="bg1"/>
            </a:solid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zh-CN" altLang="en-US" smtClean="0">
              <a:solidFill>
                <a:srgbClr val="FFFFFF"/>
              </a:solidFill>
            </a:endParaRPr>
          </a:p>
        </p:txBody>
      </p:sp>
    </p:spTree>
    <p:extLst>
      <p:ext uri="{BB962C8B-B14F-4D97-AF65-F5344CB8AC3E}">
        <p14:creationId xmlns:p14="http://schemas.microsoft.com/office/powerpoint/2010/main" val="22143898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2019/4/11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7961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A61C49-D0E4-4CDD-973E-9FC7BF128E56}" type="datetimeFigureOut">
              <a:rPr lang="zh-CN" altLang="en-US" smtClean="0">
                <a:solidFill>
                  <a:prstClr val="black">
                    <a:tint val="75000"/>
                  </a:prstClr>
                </a:solidFill>
              </a:rPr>
              <a:pPr/>
              <a:t>2019/4/11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9152977-47DB-4070-B1BB-5818893CC9C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83119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2019/4/11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6"/>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2019/4/11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6656034"/>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8.w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image" Target="../media/image17.wmf"/><Relationship Id="rId4" Type="http://schemas.openxmlformats.org/officeDocument/2006/relationships/oleObject" Target="../embeddings/oleObject17.bin"/></Relationships>
</file>

<file path=ppt/slides/_rels/slide1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3.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20.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2.bin"/></Relationships>
</file>

<file path=ppt/slides/_rels/slide14.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29.bin"/><Relationship Id="rId18" Type="http://schemas.openxmlformats.org/officeDocument/2006/relationships/image" Target="../media/image31.wmf"/><Relationship Id="rId26" Type="http://schemas.openxmlformats.org/officeDocument/2006/relationships/image" Target="../media/image35.wmf"/><Relationship Id="rId3" Type="http://schemas.openxmlformats.org/officeDocument/2006/relationships/oleObject" Target="../embeddings/oleObject24.bin"/><Relationship Id="rId21" Type="http://schemas.openxmlformats.org/officeDocument/2006/relationships/oleObject" Target="../embeddings/oleObject33.bin"/><Relationship Id="rId34" Type="http://schemas.openxmlformats.org/officeDocument/2006/relationships/image" Target="../media/image39.wmf"/><Relationship Id="rId7" Type="http://schemas.openxmlformats.org/officeDocument/2006/relationships/oleObject" Target="../embeddings/oleObject26.bin"/><Relationship Id="rId12" Type="http://schemas.openxmlformats.org/officeDocument/2006/relationships/image" Target="../media/image28.wmf"/><Relationship Id="rId17" Type="http://schemas.openxmlformats.org/officeDocument/2006/relationships/oleObject" Target="../embeddings/oleObject31.bin"/><Relationship Id="rId25" Type="http://schemas.openxmlformats.org/officeDocument/2006/relationships/oleObject" Target="../embeddings/oleObject35.bin"/><Relationship Id="rId33" Type="http://schemas.openxmlformats.org/officeDocument/2006/relationships/oleObject" Target="../embeddings/oleObject39.bin"/><Relationship Id="rId2" Type="http://schemas.openxmlformats.org/officeDocument/2006/relationships/slideLayout" Target="../slideLayouts/slideLayout1.xml"/><Relationship Id="rId16" Type="http://schemas.openxmlformats.org/officeDocument/2006/relationships/image" Target="../media/image30.wmf"/><Relationship Id="rId20" Type="http://schemas.openxmlformats.org/officeDocument/2006/relationships/image" Target="../media/image32.wmf"/><Relationship Id="rId29" Type="http://schemas.openxmlformats.org/officeDocument/2006/relationships/oleObject" Target="../embeddings/oleObject37.bin"/><Relationship Id="rId1" Type="http://schemas.openxmlformats.org/officeDocument/2006/relationships/vmlDrawing" Target="../drawings/vmlDrawing10.vml"/><Relationship Id="rId6" Type="http://schemas.openxmlformats.org/officeDocument/2006/relationships/image" Target="../media/image25.wmf"/><Relationship Id="rId11" Type="http://schemas.openxmlformats.org/officeDocument/2006/relationships/oleObject" Target="../embeddings/oleObject28.bin"/><Relationship Id="rId24" Type="http://schemas.openxmlformats.org/officeDocument/2006/relationships/image" Target="../media/image34.wmf"/><Relationship Id="rId32" Type="http://schemas.openxmlformats.org/officeDocument/2006/relationships/image" Target="../media/image38.wmf"/><Relationship Id="rId5" Type="http://schemas.openxmlformats.org/officeDocument/2006/relationships/oleObject" Target="../embeddings/oleObject25.bin"/><Relationship Id="rId15" Type="http://schemas.openxmlformats.org/officeDocument/2006/relationships/oleObject" Target="../embeddings/oleObject30.bin"/><Relationship Id="rId23" Type="http://schemas.openxmlformats.org/officeDocument/2006/relationships/oleObject" Target="../embeddings/oleObject34.bin"/><Relationship Id="rId28" Type="http://schemas.openxmlformats.org/officeDocument/2006/relationships/image" Target="../media/image36.wmf"/><Relationship Id="rId36" Type="http://schemas.openxmlformats.org/officeDocument/2006/relationships/image" Target="../media/image40.wmf"/><Relationship Id="rId10" Type="http://schemas.openxmlformats.org/officeDocument/2006/relationships/image" Target="../media/image27.wmf"/><Relationship Id="rId19" Type="http://schemas.openxmlformats.org/officeDocument/2006/relationships/oleObject" Target="../embeddings/oleObject32.bin"/><Relationship Id="rId31" Type="http://schemas.openxmlformats.org/officeDocument/2006/relationships/oleObject" Target="../embeddings/oleObject38.bin"/><Relationship Id="rId4" Type="http://schemas.openxmlformats.org/officeDocument/2006/relationships/image" Target="../media/image24.wmf"/><Relationship Id="rId9" Type="http://schemas.openxmlformats.org/officeDocument/2006/relationships/oleObject" Target="../embeddings/oleObject27.bin"/><Relationship Id="rId14" Type="http://schemas.openxmlformats.org/officeDocument/2006/relationships/image" Target="../media/image29.wmf"/><Relationship Id="rId22" Type="http://schemas.openxmlformats.org/officeDocument/2006/relationships/image" Target="../media/image33.wmf"/><Relationship Id="rId27" Type="http://schemas.openxmlformats.org/officeDocument/2006/relationships/oleObject" Target="../embeddings/oleObject36.bin"/><Relationship Id="rId30" Type="http://schemas.openxmlformats.org/officeDocument/2006/relationships/image" Target="../media/image37.wmf"/><Relationship Id="rId35" Type="http://schemas.openxmlformats.org/officeDocument/2006/relationships/oleObject" Target="../embeddings/oleObject40.bin"/></Relationships>
</file>

<file path=ppt/slides/_rels/slide15.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46.bin"/><Relationship Id="rId18" Type="http://schemas.openxmlformats.org/officeDocument/2006/relationships/image" Target="../media/image47.wmf"/><Relationship Id="rId3" Type="http://schemas.openxmlformats.org/officeDocument/2006/relationships/oleObject" Target="../embeddings/oleObject41.bin"/><Relationship Id="rId21" Type="http://schemas.openxmlformats.org/officeDocument/2006/relationships/oleObject" Target="../embeddings/oleObject50.bin"/><Relationship Id="rId7" Type="http://schemas.openxmlformats.org/officeDocument/2006/relationships/oleObject" Target="../embeddings/oleObject43.bin"/><Relationship Id="rId12" Type="http://schemas.openxmlformats.org/officeDocument/2006/relationships/image" Target="../media/image44.wmf"/><Relationship Id="rId17" Type="http://schemas.openxmlformats.org/officeDocument/2006/relationships/oleObject" Target="../embeddings/oleObject48.bin"/><Relationship Id="rId2" Type="http://schemas.openxmlformats.org/officeDocument/2006/relationships/slideLayout" Target="../slideLayouts/slideLayout1.xml"/><Relationship Id="rId16" Type="http://schemas.openxmlformats.org/officeDocument/2006/relationships/image" Target="../media/image46.wmf"/><Relationship Id="rId20" Type="http://schemas.openxmlformats.org/officeDocument/2006/relationships/image" Target="../media/image48.wmf"/><Relationship Id="rId1" Type="http://schemas.openxmlformats.org/officeDocument/2006/relationships/vmlDrawing" Target="../drawings/vmlDrawing11.vml"/><Relationship Id="rId6" Type="http://schemas.openxmlformats.org/officeDocument/2006/relationships/image" Target="../media/image41.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43.wmf"/><Relationship Id="rId19" Type="http://schemas.openxmlformats.org/officeDocument/2006/relationships/oleObject" Target="../embeddings/oleObject49.bin"/><Relationship Id="rId4" Type="http://schemas.openxmlformats.org/officeDocument/2006/relationships/image" Target="../media/image24.wmf"/><Relationship Id="rId9" Type="http://schemas.openxmlformats.org/officeDocument/2006/relationships/oleObject" Target="../embeddings/oleObject44.bin"/><Relationship Id="rId14" Type="http://schemas.openxmlformats.org/officeDocument/2006/relationships/image" Target="../media/image45.wmf"/><Relationship Id="rId22" Type="http://schemas.openxmlformats.org/officeDocument/2006/relationships/image" Target="../media/image49.wmf"/></Relationships>
</file>

<file path=ppt/slides/_rels/slide16.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56.bin"/><Relationship Id="rId18" Type="http://schemas.openxmlformats.org/officeDocument/2006/relationships/image" Target="../media/image57.wmf"/><Relationship Id="rId26" Type="http://schemas.openxmlformats.org/officeDocument/2006/relationships/image" Target="../media/image61.wmf"/><Relationship Id="rId3" Type="http://schemas.openxmlformats.org/officeDocument/2006/relationships/oleObject" Target="../embeddings/oleObject51.bin"/><Relationship Id="rId21" Type="http://schemas.openxmlformats.org/officeDocument/2006/relationships/oleObject" Target="../embeddings/oleObject60.bin"/><Relationship Id="rId34" Type="http://schemas.openxmlformats.org/officeDocument/2006/relationships/image" Target="../media/image65.wmf"/><Relationship Id="rId7" Type="http://schemas.openxmlformats.org/officeDocument/2006/relationships/oleObject" Target="../embeddings/oleObject53.bin"/><Relationship Id="rId12" Type="http://schemas.openxmlformats.org/officeDocument/2006/relationships/image" Target="../media/image54.wmf"/><Relationship Id="rId17" Type="http://schemas.openxmlformats.org/officeDocument/2006/relationships/oleObject" Target="../embeddings/oleObject58.bin"/><Relationship Id="rId25" Type="http://schemas.openxmlformats.org/officeDocument/2006/relationships/oleObject" Target="../embeddings/oleObject62.bin"/><Relationship Id="rId33" Type="http://schemas.openxmlformats.org/officeDocument/2006/relationships/oleObject" Target="../embeddings/oleObject66.bin"/><Relationship Id="rId2" Type="http://schemas.openxmlformats.org/officeDocument/2006/relationships/slideLayout" Target="../slideLayouts/slideLayout1.xml"/><Relationship Id="rId16" Type="http://schemas.openxmlformats.org/officeDocument/2006/relationships/image" Target="../media/image56.wmf"/><Relationship Id="rId20" Type="http://schemas.openxmlformats.org/officeDocument/2006/relationships/image" Target="../media/image58.wmf"/><Relationship Id="rId29" Type="http://schemas.openxmlformats.org/officeDocument/2006/relationships/oleObject" Target="../embeddings/oleObject64.bin"/><Relationship Id="rId1" Type="http://schemas.openxmlformats.org/officeDocument/2006/relationships/vmlDrawing" Target="../drawings/vmlDrawing12.vml"/><Relationship Id="rId6" Type="http://schemas.openxmlformats.org/officeDocument/2006/relationships/image" Target="../media/image51.wmf"/><Relationship Id="rId11" Type="http://schemas.openxmlformats.org/officeDocument/2006/relationships/oleObject" Target="../embeddings/oleObject55.bin"/><Relationship Id="rId24" Type="http://schemas.openxmlformats.org/officeDocument/2006/relationships/image" Target="../media/image60.wmf"/><Relationship Id="rId32" Type="http://schemas.openxmlformats.org/officeDocument/2006/relationships/image" Target="../media/image64.wmf"/><Relationship Id="rId5" Type="http://schemas.openxmlformats.org/officeDocument/2006/relationships/oleObject" Target="../embeddings/oleObject52.bin"/><Relationship Id="rId15" Type="http://schemas.openxmlformats.org/officeDocument/2006/relationships/oleObject" Target="../embeddings/oleObject57.bin"/><Relationship Id="rId23" Type="http://schemas.openxmlformats.org/officeDocument/2006/relationships/oleObject" Target="../embeddings/oleObject61.bin"/><Relationship Id="rId28" Type="http://schemas.openxmlformats.org/officeDocument/2006/relationships/image" Target="../media/image62.wmf"/><Relationship Id="rId36" Type="http://schemas.openxmlformats.org/officeDocument/2006/relationships/image" Target="../media/image66.wmf"/><Relationship Id="rId10" Type="http://schemas.openxmlformats.org/officeDocument/2006/relationships/image" Target="../media/image53.wmf"/><Relationship Id="rId19" Type="http://schemas.openxmlformats.org/officeDocument/2006/relationships/oleObject" Target="../embeddings/oleObject59.bin"/><Relationship Id="rId31" Type="http://schemas.openxmlformats.org/officeDocument/2006/relationships/oleObject" Target="../embeddings/oleObject65.bin"/><Relationship Id="rId4" Type="http://schemas.openxmlformats.org/officeDocument/2006/relationships/image" Target="../media/image50.wmf"/><Relationship Id="rId9" Type="http://schemas.openxmlformats.org/officeDocument/2006/relationships/oleObject" Target="../embeddings/oleObject54.bin"/><Relationship Id="rId14" Type="http://schemas.openxmlformats.org/officeDocument/2006/relationships/image" Target="../media/image55.wmf"/><Relationship Id="rId22" Type="http://schemas.openxmlformats.org/officeDocument/2006/relationships/image" Target="../media/image59.wmf"/><Relationship Id="rId27" Type="http://schemas.openxmlformats.org/officeDocument/2006/relationships/oleObject" Target="../embeddings/oleObject63.bin"/><Relationship Id="rId30" Type="http://schemas.openxmlformats.org/officeDocument/2006/relationships/image" Target="../media/image63.wmf"/><Relationship Id="rId35" Type="http://schemas.openxmlformats.org/officeDocument/2006/relationships/oleObject" Target="../embeddings/oleObject67.bin"/></Relationships>
</file>

<file path=ppt/slides/_rels/slide17.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73.bin"/><Relationship Id="rId18" Type="http://schemas.openxmlformats.org/officeDocument/2006/relationships/image" Target="../media/image74.wmf"/><Relationship Id="rId3" Type="http://schemas.openxmlformats.org/officeDocument/2006/relationships/oleObject" Target="../embeddings/oleObject68.bin"/><Relationship Id="rId21" Type="http://schemas.openxmlformats.org/officeDocument/2006/relationships/oleObject" Target="../embeddings/oleObject77.bin"/><Relationship Id="rId7" Type="http://schemas.openxmlformats.org/officeDocument/2006/relationships/oleObject" Target="../embeddings/oleObject70.bin"/><Relationship Id="rId12" Type="http://schemas.openxmlformats.org/officeDocument/2006/relationships/image" Target="../media/image71.wmf"/><Relationship Id="rId17" Type="http://schemas.openxmlformats.org/officeDocument/2006/relationships/oleObject" Target="../embeddings/oleObject75.bin"/><Relationship Id="rId2" Type="http://schemas.openxmlformats.org/officeDocument/2006/relationships/slideLayout" Target="../slideLayouts/slideLayout1.xml"/><Relationship Id="rId16" Type="http://schemas.openxmlformats.org/officeDocument/2006/relationships/image" Target="../media/image73.wmf"/><Relationship Id="rId20" Type="http://schemas.openxmlformats.org/officeDocument/2006/relationships/image" Target="../media/image75.wmf"/><Relationship Id="rId1" Type="http://schemas.openxmlformats.org/officeDocument/2006/relationships/vmlDrawing" Target="../drawings/vmlDrawing13.vml"/><Relationship Id="rId6" Type="http://schemas.openxmlformats.org/officeDocument/2006/relationships/image" Target="../media/image68.wmf"/><Relationship Id="rId11" Type="http://schemas.openxmlformats.org/officeDocument/2006/relationships/oleObject" Target="../embeddings/oleObject72.bin"/><Relationship Id="rId5" Type="http://schemas.openxmlformats.org/officeDocument/2006/relationships/oleObject" Target="../embeddings/oleObject69.bin"/><Relationship Id="rId15" Type="http://schemas.openxmlformats.org/officeDocument/2006/relationships/oleObject" Target="../embeddings/oleObject74.bin"/><Relationship Id="rId10" Type="http://schemas.openxmlformats.org/officeDocument/2006/relationships/image" Target="../media/image70.wmf"/><Relationship Id="rId19" Type="http://schemas.openxmlformats.org/officeDocument/2006/relationships/oleObject" Target="../embeddings/oleObject76.bin"/><Relationship Id="rId4" Type="http://schemas.openxmlformats.org/officeDocument/2006/relationships/image" Target="../media/image67.wmf"/><Relationship Id="rId9" Type="http://schemas.openxmlformats.org/officeDocument/2006/relationships/oleObject" Target="../embeddings/oleObject71.bin"/><Relationship Id="rId14" Type="http://schemas.openxmlformats.org/officeDocument/2006/relationships/image" Target="../media/image72.wmf"/><Relationship Id="rId22" Type="http://schemas.openxmlformats.org/officeDocument/2006/relationships/image" Target="../media/image76.wmf"/></Relationships>
</file>

<file path=ppt/slides/_rels/slide1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8.png"/></Relationships>
</file>

<file path=ppt/slides/_rels/slide1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vmlDrawing" Target="../drawings/vmlDrawing14.vml"/><Relationship Id="rId5" Type="http://schemas.openxmlformats.org/officeDocument/2006/relationships/image" Target="../media/image83.wmf"/><Relationship Id="rId4" Type="http://schemas.openxmlformats.org/officeDocument/2006/relationships/oleObject" Target="../embeddings/oleObject78.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notesSlide" Target="../notesSlides/notesSlide22.xml"/><Relationship Id="rId7" Type="http://schemas.openxmlformats.org/officeDocument/2006/relationships/image" Target="../media/image85.wmf"/><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oleObject" Target="../embeddings/oleObject80.bin"/><Relationship Id="rId5" Type="http://schemas.openxmlformats.org/officeDocument/2006/relationships/image" Target="../media/image84.wmf"/><Relationship Id="rId4" Type="http://schemas.openxmlformats.org/officeDocument/2006/relationships/oleObject" Target="../embeddings/oleObject79.bin"/><Relationship Id="rId9" Type="http://schemas.openxmlformats.org/officeDocument/2006/relationships/image" Target="../media/image86.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87.wmf"/><Relationship Id="rId5" Type="http://schemas.openxmlformats.org/officeDocument/2006/relationships/oleObject" Target="../embeddings/oleObject82.bin"/><Relationship Id="rId4" Type="http://schemas.openxmlformats.org/officeDocument/2006/relationships/image" Target="../media/image8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3.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4.w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notesSlide" Target="../notesSlides/notesSlide25.xml"/><Relationship Id="rId7" Type="http://schemas.openxmlformats.org/officeDocument/2006/relationships/image" Target="../media/image90.w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oleObject" Target="../embeddings/oleObject84.bin"/><Relationship Id="rId11" Type="http://schemas.openxmlformats.org/officeDocument/2006/relationships/image" Target="../media/image92.wmf"/><Relationship Id="rId5" Type="http://schemas.openxmlformats.org/officeDocument/2006/relationships/image" Target="../media/image89.wmf"/><Relationship Id="rId10" Type="http://schemas.openxmlformats.org/officeDocument/2006/relationships/oleObject" Target="../embeddings/oleObject86.bin"/><Relationship Id="rId4" Type="http://schemas.openxmlformats.org/officeDocument/2006/relationships/oleObject" Target="../embeddings/oleObject83.bin"/><Relationship Id="rId9" Type="http://schemas.openxmlformats.org/officeDocument/2006/relationships/image" Target="../media/image91.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94.wmf"/><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oleObject" Target="../embeddings/oleObject88.bin"/><Relationship Id="rId5" Type="http://schemas.openxmlformats.org/officeDocument/2006/relationships/image" Target="../media/image93.wmf"/><Relationship Id="rId4" Type="http://schemas.openxmlformats.org/officeDocument/2006/relationships/oleObject" Target="../embeddings/oleObject8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96.wmf"/><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oleObject" Target="../embeddings/oleObject90.bin"/><Relationship Id="rId5" Type="http://schemas.openxmlformats.org/officeDocument/2006/relationships/image" Target="../media/image95.wmf"/><Relationship Id="rId4" Type="http://schemas.openxmlformats.org/officeDocument/2006/relationships/oleObject" Target="../embeddings/oleObject89.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98.wmf"/><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oleObject" Target="../embeddings/oleObject92.bin"/><Relationship Id="rId5" Type="http://schemas.openxmlformats.org/officeDocument/2006/relationships/image" Target="../media/image97.wmf"/><Relationship Id="rId4" Type="http://schemas.openxmlformats.org/officeDocument/2006/relationships/oleObject" Target="../embeddings/oleObject9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4.xml"/><Relationship Id="rId7" Type="http://schemas.openxmlformats.org/officeDocument/2006/relationships/image" Target="../media/image6.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 Id="rId9"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2.wmf"/><Relationship Id="rId3" Type="http://schemas.openxmlformats.org/officeDocument/2006/relationships/notesSlide" Target="../notesSlides/notesSlide7.xml"/><Relationship Id="rId7" Type="http://schemas.openxmlformats.org/officeDocument/2006/relationships/image" Target="../media/image8.wmf"/><Relationship Id="rId12"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11.wmf"/><Relationship Id="rId5" Type="http://schemas.openxmlformats.org/officeDocument/2006/relationships/image" Target="../media/image9.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1.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8.wmf"/><Relationship Id="rId4"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nvSpPr>
        <p:spPr>
          <a:xfrm>
            <a:off x="5080" y="2125345"/>
            <a:ext cx="12181205" cy="76835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00000"/>
              </a:lnSpc>
              <a:spcBef>
                <a:spcPct val="0"/>
              </a:spcBef>
              <a:buFont typeface="Arial" panose="020B0604020202020204" pitchFamily="34" charset="0"/>
              <a:buNone/>
            </a:pPr>
            <a:r>
              <a:rPr lang="zh-CN" altLang="en-US" sz="4400" b="1" dirty="0">
                <a:solidFill>
                  <a:srgbClr val="5B9BD5">
                    <a:lumMod val="75000"/>
                  </a:srgbClr>
                </a:solidFill>
                <a:latin typeface="微软雅黑" panose="020B0503020204020204" charset="-122"/>
                <a:ea typeface="微软雅黑" panose="020B0503020204020204" charset="-122"/>
              </a:rPr>
              <a:t>人工智能之机器学习</a:t>
            </a:r>
          </a:p>
        </p:txBody>
      </p:sp>
      <p:sp>
        <p:nvSpPr>
          <p:cNvPr id="6" name="文本框 5"/>
          <p:cNvSpPr txBox="1"/>
          <p:nvPr/>
        </p:nvSpPr>
        <p:spPr>
          <a:xfrm flipH="1">
            <a:off x="5555712" y="5493385"/>
            <a:ext cx="1950085" cy="275590"/>
          </a:xfrm>
          <a:prstGeom prst="rect">
            <a:avLst/>
          </a:prstGeom>
          <a:noFill/>
        </p:spPr>
        <p:txBody>
          <a:bodyPr wrap="square" rtlCol="0">
            <a:spAutoFit/>
          </a:bodyPr>
          <a:lstStyle/>
          <a:p>
            <a:pPr>
              <a:spcBef>
                <a:spcPts val="1200"/>
              </a:spcBef>
            </a:pPr>
            <a:r>
              <a:rPr lang="zh-CN" altLang="zh-CN" sz="1200" dirty="0">
                <a:solidFill>
                  <a:prstClr val="white">
                    <a:lumMod val="50000"/>
                  </a:prstClr>
                </a:solidFill>
                <a:latin typeface="微软雅黑" panose="020B0503020204020204" charset="-122"/>
                <a:ea typeface="微软雅黑" panose="020B0503020204020204" charset="-122"/>
                <a:cs typeface="微软雅黑" panose="020B0503020204020204" charset="-122"/>
              </a:rPr>
              <a:t>主讲人</a:t>
            </a:r>
            <a:r>
              <a:rPr lang="zh-CN" altLang="zh-CN" sz="1200" dirty="0" smtClean="0">
                <a:solidFill>
                  <a:prstClr val="white">
                    <a:lumMod val="50000"/>
                  </a:prstClr>
                </a:solidFill>
                <a:latin typeface="微软雅黑" panose="020B0503020204020204" charset="-122"/>
                <a:ea typeface="微软雅黑" panose="020B0503020204020204" charset="-122"/>
                <a:cs typeface="微软雅黑" panose="020B0503020204020204" charset="-122"/>
              </a:rPr>
              <a:t>：</a:t>
            </a:r>
            <a:r>
              <a:rPr lang="en-US" altLang="zh-CN" sz="1200" dirty="0" smtClean="0">
                <a:solidFill>
                  <a:prstClr val="white">
                    <a:lumMod val="50000"/>
                  </a:prstClr>
                </a:solidFill>
                <a:latin typeface="微软雅黑" panose="020B0503020204020204" charset="-122"/>
                <a:ea typeface="微软雅黑" panose="020B0503020204020204" charset="-122"/>
                <a:cs typeface="微软雅黑" panose="020B0503020204020204" charset="-122"/>
              </a:rPr>
              <a:t>Amy</a:t>
            </a:r>
            <a:endParaRPr lang="en-US" altLang="zh-CN" sz="1200" dirty="0">
              <a:solidFill>
                <a:prstClr val="white">
                  <a:lumMod val="50000"/>
                </a:prstClr>
              </a:solidFill>
              <a:latin typeface="微软雅黑" panose="020B0503020204020204" charset="-122"/>
              <a:ea typeface="微软雅黑" panose="020B0503020204020204" charset="-122"/>
              <a:cs typeface="微软雅黑" panose="020B0503020204020204" charset="-122"/>
            </a:endParaRPr>
          </a:p>
        </p:txBody>
      </p:sp>
      <p:sp>
        <p:nvSpPr>
          <p:cNvPr id="12" name="副标题 11"/>
          <p:cNvSpPr>
            <a:spLocks noGrp="1"/>
          </p:cNvSpPr>
          <p:nvPr>
            <p:ph type="subTitle" idx="1"/>
          </p:nvPr>
        </p:nvSpPr>
        <p:spPr/>
        <p:txBody>
          <a:bodyPr/>
          <a:lstStyle/>
          <a:p>
            <a:r>
              <a:rPr lang="zh-CN" altLang="en-US" dirty="0"/>
              <a:t>贝叶</a:t>
            </a:r>
            <a:r>
              <a:rPr lang="zh-CN" altLang="en-US" dirty="0" smtClean="0"/>
              <a:t>斯算法</a:t>
            </a:r>
            <a:endParaRPr lang="zh-CN" altLang="en-US" dirty="0"/>
          </a:p>
        </p:txBody>
      </p:sp>
    </p:spTree>
    <p:extLst>
      <p:ext uri="{BB962C8B-B14F-4D97-AF65-F5344CB8AC3E}">
        <p14:creationId xmlns:p14="http://schemas.microsoft.com/office/powerpoint/2010/main" val="3901767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en-US" altLang="zh-CN" sz="2400" dirty="0">
                <a:solidFill>
                  <a:schemeClr val="tx1"/>
                </a:solidFill>
              </a:rPr>
              <a:t>Gaussian Naive Bayes</a:t>
            </a:r>
            <a:r>
              <a:rPr lang="zh-CN" altLang="en-US" sz="2400" dirty="0">
                <a:solidFill>
                  <a:schemeClr val="tx1"/>
                </a:solidFill>
              </a:rPr>
              <a:t>是指当特征属性为连续值时，而且分布服从高斯分布，那么在计算</a:t>
            </a:r>
            <a:r>
              <a:rPr lang="en-US" altLang="zh-CN" sz="2400" dirty="0">
                <a:solidFill>
                  <a:schemeClr val="tx1"/>
                </a:solidFill>
              </a:rPr>
              <a:t>P(x|y)</a:t>
            </a:r>
            <a:r>
              <a:rPr lang="zh-CN" altLang="en-US" sz="2400" dirty="0">
                <a:solidFill>
                  <a:schemeClr val="tx1"/>
                </a:solidFill>
              </a:rPr>
              <a:t>的时候可以直接使用高斯分布的概率公式：</a:t>
            </a:r>
          </a:p>
          <a:p>
            <a:pPr>
              <a:lnSpc>
                <a:spcPct val="150000"/>
              </a:lnSpc>
            </a:pPr>
            <a:endParaRPr lang="zh-CN" altLang="en-US" sz="2400" dirty="0">
              <a:solidFill>
                <a:schemeClr val="tx1"/>
              </a:solidFill>
            </a:endParaRPr>
          </a:p>
          <a:p>
            <a:pPr>
              <a:lnSpc>
                <a:spcPct val="150000"/>
              </a:lnSpc>
            </a:pPr>
            <a:endParaRPr lang="zh-CN" altLang="en-US" sz="2400" dirty="0">
              <a:solidFill>
                <a:schemeClr val="tx1"/>
              </a:solidFill>
            </a:endParaRPr>
          </a:p>
          <a:p>
            <a:pPr>
              <a:lnSpc>
                <a:spcPct val="150000"/>
              </a:lnSpc>
            </a:pPr>
            <a:endParaRPr lang="zh-CN" altLang="en-US" sz="2400" dirty="0">
              <a:solidFill>
                <a:schemeClr val="tx1"/>
              </a:solidFill>
            </a:endParaRPr>
          </a:p>
          <a:p>
            <a:pPr>
              <a:lnSpc>
                <a:spcPct val="150000"/>
              </a:lnSpc>
            </a:pPr>
            <a:endParaRPr lang="zh-CN" altLang="en-US" sz="2400" dirty="0">
              <a:solidFill>
                <a:schemeClr val="tx1"/>
              </a:solidFill>
            </a:endParaRPr>
          </a:p>
          <a:p>
            <a:pPr>
              <a:lnSpc>
                <a:spcPct val="150000"/>
              </a:lnSpc>
            </a:pPr>
            <a:r>
              <a:rPr lang="zh-CN" altLang="en-US" sz="2400" dirty="0">
                <a:sym typeface="+mn-ea"/>
              </a:rPr>
              <a:t>因此只需要计算出各个类别中此特征项划分的各个均值和标准差</a:t>
            </a:r>
            <a:endParaRPr lang="zh-CN" altLang="en-US" sz="2400" dirty="0">
              <a:solidFill>
                <a:schemeClr val="tx1"/>
              </a:solidFill>
            </a:endParaRPr>
          </a:p>
          <a:p>
            <a:pPr>
              <a:lnSpc>
                <a:spcPct val="150000"/>
              </a:lnSpc>
            </a:pPr>
            <a:endParaRPr lang="zh-CN" altLang="en-US" sz="2400" dirty="0">
              <a:solidFill>
                <a:schemeClr val="tx1"/>
              </a:solidFill>
            </a:endParaRPr>
          </a:p>
        </p:txBody>
      </p:sp>
      <p:sp>
        <p:nvSpPr>
          <p:cNvPr id="3" name="标题 2"/>
          <p:cNvSpPr>
            <a:spLocks noGrp="1"/>
          </p:cNvSpPr>
          <p:nvPr>
            <p:ph type="title"/>
          </p:nvPr>
        </p:nvSpPr>
        <p:spPr/>
        <p:txBody>
          <a:bodyPr/>
          <a:lstStyle/>
          <a:p>
            <a:r>
              <a:rPr lang="zh-CN" dirty="0"/>
              <a:t>高斯朴素贝叶斯</a:t>
            </a:r>
          </a:p>
        </p:txBody>
      </p:sp>
      <p:graphicFrame>
        <p:nvGraphicFramePr>
          <p:cNvPr id="2" name="对象 1">
            <a:hlinkClick r:id="" action="ppaction://ole?verb=0"/>
          </p:cNvPr>
          <p:cNvGraphicFramePr>
            <a:graphicFrameLocks noChangeAspect="1"/>
          </p:cNvGraphicFramePr>
          <p:nvPr/>
        </p:nvGraphicFramePr>
        <p:xfrm>
          <a:off x="3416915" y="2491166"/>
          <a:ext cx="5098106" cy="2239865"/>
        </p:xfrm>
        <a:graphic>
          <a:graphicData uri="http://schemas.openxmlformats.org/presentationml/2006/ole">
            <mc:AlternateContent xmlns:mc="http://schemas.openxmlformats.org/markup-compatibility/2006">
              <mc:Choice xmlns:v="urn:schemas-microsoft-com:vml" Requires="v">
                <p:oleObj spid="_x0000_s6165" r:id="rId4" imgW="1676400" imgH="736600" progId="Equation.KSEE3">
                  <p:embed/>
                </p:oleObj>
              </mc:Choice>
              <mc:Fallback>
                <p:oleObj r:id="rId4" imgW="1676400" imgH="736600" progId="Equation.KSEE3">
                  <p:embed/>
                  <p:pic>
                    <p:nvPicPr>
                      <p:cNvPr id="0" name="图片 5120"/>
                      <p:cNvPicPr/>
                      <p:nvPr/>
                    </p:nvPicPr>
                    <p:blipFill>
                      <a:blip r:embed="rId5"/>
                      <a:stretch>
                        <a:fillRect/>
                      </a:stretch>
                    </p:blipFill>
                    <p:spPr>
                      <a:xfrm>
                        <a:off x="3416915" y="2491166"/>
                        <a:ext cx="5098106" cy="223986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en-US" altLang="zh-CN" sz="2400" dirty="0">
                <a:solidFill>
                  <a:schemeClr val="tx1"/>
                </a:solidFill>
              </a:rPr>
              <a:t>Bernoulli Naive Bayes</a:t>
            </a:r>
            <a:r>
              <a:rPr lang="zh-CN" altLang="en-US" sz="2400" dirty="0">
                <a:solidFill>
                  <a:schemeClr val="tx1"/>
                </a:solidFill>
              </a:rPr>
              <a:t>是指当特征属性为连续值时，而且分布服从伯努利分布，那么在计算</a:t>
            </a:r>
            <a:r>
              <a:rPr lang="en-US" altLang="zh-CN" sz="2400" dirty="0">
                <a:solidFill>
                  <a:schemeClr val="tx1"/>
                </a:solidFill>
              </a:rPr>
              <a:t>P(x|y)</a:t>
            </a:r>
            <a:r>
              <a:rPr lang="zh-CN" altLang="en-US" sz="2400" dirty="0">
                <a:solidFill>
                  <a:schemeClr val="tx1"/>
                </a:solidFill>
              </a:rPr>
              <a:t>的时候可以直接使用伯努利分布的概率公式：</a:t>
            </a:r>
          </a:p>
          <a:p>
            <a:pPr>
              <a:lnSpc>
                <a:spcPct val="150000"/>
              </a:lnSpc>
            </a:pPr>
            <a:endParaRPr lang="zh-CN" altLang="en-US" sz="2400" dirty="0">
              <a:solidFill>
                <a:schemeClr val="tx1"/>
              </a:solidFill>
            </a:endParaRPr>
          </a:p>
          <a:p>
            <a:pPr>
              <a:lnSpc>
                <a:spcPct val="150000"/>
              </a:lnSpc>
            </a:pPr>
            <a:r>
              <a:rPr lang="zh-CN" altLang="en-US" sz="2400" dirty="0">
                <a:sym typeface="+mn-ea"/>
              </a:rPr>
              <a:t>伯努利分布是一种离散分布，只有两种可能的结果。</a:t>
            </a:r>
            <a:r>
              <a:rPr lang="en-US" altLang="zh-CN" sz="2400" dirty="0">
                <a:sym typeface="+mn-ea"/>
              </a:rPr>
              <a:t>1</a:t>
            </a:r>
            <a:r>
              <a:rPr lang="zh-CN" altLang="en-US" sz="2400" dirty="0">
                <a:sym typeface="+mn-ea"/>
              </a:rPr>
              <a:t>表示成功，出现的概率为</a:t>
            </a:r>
            <a:r>
              <a:rPr lang="en-US" altLang="zh-CN" sz="2400" dirty="0">
                <a:sym typeface="+mn-ea"/>
              </a:rPr>
              <a:t>p</a:t>
            </a:r>
            <a:r>
              <a:rPr lang="zh-CN" altLang="en-US" sz="2400" dirty="0">
                <a:sym typeface="+mn-ea"/>
              </a:rPr>
              <a:t>；</a:t>
            </a:r>
            <a:r>
              <a:rPr lang="en-US" altLang="zh-CN" sz="2400" dirty="0">
                <a:sym typeface="+mn-ea"/>
              </a:rPr>
              <a:t>0</a:t>
            </a:r>
            <a:r>
              <a:rPr lang="zh-CN" altLang="en-US" sz="2400" dirty="0">
                <a:sym typeface="+mn-ea"/>
              </a:rPr>
              <a:t>表示失败，出现的概率为</a:t>
            </a:r>
            <a:r>
              <a:rPr lang="en-US" altLang="zh-CN" sz="2400" dirty="0">
                <a:sym typeface="+mn-ea"/>
              </a:rPr>
              <a:t>q=1-p</a:t>
            </a:r>
            <a:r>
              <a:rPr lang="zh-CN" altLang="en-US" sz="2400" dirty="0">
                <a:sym typeface="+mn-ea"/>
              </a:rPr>
              <a:t>；其中均值为</a:t>
            </a:r>
            <a:r>
              <a:rPr lang="en-US" altLang="zh-CN" sz="2400" dirty="0">
                <a:sym typeface="+mn-ea"/>
              </a:rPr>
              <a:t>E(x)=p</a:t>
            </a:r>
            <a:r>
              <a:rPr lang="zh-CN" altLang="en-US" sz="2400" dirty="0">
                <a:sym typeface="+mn-ea"/>
              </a:rPr>
              <a:t>，方差为</a:t>
            </a:r>
            <a:r>
              <a:rPr lang="en-US" altLang="zh-CN" sz="2400" dirty="0">
                <a:sym typeface="+mn-ea"/>
              </a:rPr>
              <a:t>Var(X)=p(1-p)</a:t>
            </a:r>
            <a:endParaRPr lang="en-US" altLang="zh-CN" sz="2400" dirty="0">
              <a:solidFill>
                <a:schemeClr val="tx1"/>
              </a:solidFill>
            </a:endParaRPr>
          </a:p>
          <a:p>
            <a:pPr>
              <a:lnSpc>
                <a:spcPct val="150000"/>
              </a:lnSpc>
            </a:pPr>
            <a:endParaRPr lang="zh-CN" altLang="en-US" sz="2400" dirty="0">
              <a:solidFill>
                <a:schemeClr val="tx1"/>
              </a:solidFill>
            </a:endParaRPr>
          </a:p>
        </p:txBody>
      </p:sp>
      <p:sp>
        <p:nvSpPr>
          <p:cNvPr id="3" name="标题 2"/>
          <p:cNvSpPr>
            <a:spLocks noGrp="1"/>
          </p:cNvSpPr>
          <p:nvPr>
            <p:ph type="title"/>
          </p:nvPr>
        </p:nvSpPr>
        <p:spPr/>
        <p:txBody>
          <a:bodyPr/>
          <a:lstStyle/>
          <a:p>
            <a:r>
              <a:rPr lang="zh-CN" dirty="0"/>
              <a:t>伯努利朴素贝叶斯</a:t>
            </a:r>
          </a:p>
        </p:txBody>
      </p:sp>
      <p:graphicFrame>
        <p:nvGraphicFramePr>
          <p:cNvPr id="2" name="对象 1">
            <a:hlinkClick r:id="" action="ppaction://ole?verb=0"/>
          </p:cNvPr>
          <p:cNvGraphicFramePr>
            <a:graphicFrameLocks noChangeAspect="1"/>
          </p:cNvGraphicFramePr>
          <p:nvPr/>
        </p:nvGraphicFramePr>
        <p:xfrm>
          <a:off x="2656842" y="2438901"/>
          <a:ext cx="6877046" cy="619645"/>
        </p:xfrm>
        <a:graphic>
          <a:graphicData uri="http://schemas.openxmlformats.org/presentationml/2006/ole">
            <mc:AlternateContent xmlns:mc="http://schemas.openxmlformats.org/markup-compatibility/2006">
              <mc:Choice xmlns:v="urn:schemas-microsoft-com:vml" Requires="v">
                <p:oleObj spid="_x0000_s7187" r:id="rId4" imgW="2540000" imgH="228600" progId="Equation.KSEE3">
                  <p:embed/>
                </p:oleObj>
              </mc:Choice>
              <mc:Fallback>
                <p:oleObj r:id="rId4" imgW="2540000" imgH="228600" progId="Equation.KSEE3">
                  <p:embed/>
                  <p:pic>
                    <p:nvPicPr>
                      <p:cNvPr id="0" name="图片 5120"/>
                      <p:cNvPicPr/>
                      <p:nvPr/>
                    </p:nvPicPr>
                    <p:blipFill>
                      <a:blip r:embed="rId5"/>
                      <a:stretch>
                        <a:fillRect/>
                      </a:stretch>
                    </p:blipFill>
                    <p:spPr>
                      <a:xfrm>
                        <a:off x="2656842" y="2438901"/>
                        <a:ext cx="6877046" cy="619645"/>
                      </a:xfrm>
                      <a:prstGeom prst="rect">
                        <a:avLst/>
                      </a:prstGeom>
                    </p:spPr>
                  </p:pic>
                </p:oleObj>
              </mc:Fallback>
            </mc:AlternateContent>
          </a:graphicData>
        </a:graphic>
      </p:graphicFrame>
      <p:pic>
        <p:nvPicPr>
          <p:cNvPr id="6" name="图片 5"/>
          <p:cNvPicPr>
            <a:picLocks noChangeAspect="1"/>
          </p:cNvPicPr>
          <p:nvPr/>
        </p:nvPicPr>
        <p:blipFill>
          <a:blip r:embed="rId6"/>
          <a:srcRect l="701" t="-7082" r="-701" b="22028"/>
          <a:stretch>
            <a:fillRect/>
          </a:stretch>
        </p:blipFill>
        <p:spPr>
          <a:xfrm>
            <a:off x="4401128" y="4318474"/>
            <a:ext cx="4075310" cy="23484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fontScale="90000" lnSpcReduction="10000"/>
          </a:bodyPr>
          <a:lstStyle/>
          <a:p>
            <a:pPr>
              <a:lnSpc>
                <a:spcPct val="150000"/>
              </a:lnSpc>
            </a:pPr>
            <a:r>
              <a:rPr lang="en-US" altLang="zh-CN" sz="2400" dirty="0">
                <a:solidFill>
                  <a:schemeClr val="tx1"/>
                </a:solidFill>
              </a:rPr>
              <a:t>Multinomial Naive Bayes</a:t>
            </a:r>
            <a:r>
              <a:rPr lang="zh-CN" altLang="en-US" sz="2400" dirty="0">
                <a:solidFill>
                  <a:schemeClr val="tx1"/>
                </a:solidFill>
              </a:rPr>
              <a:t>是指当特征属性服从多项分布</a:t>
            </a:r>
            <a:r>
              <a:rPr lang="en-US" altLang="zh-CN" sz="2400" dirty="0">
                <a:solidFill>
                  <a:schemeClr val="tx1"/>
                </a:solidFill>
              </a:rPr>
              <a:t>(</a:t>
            </a:r>
            <a:r>
              <a:rPr lang="zh-CN" altLang="en-US" sz="2400" dirty="0">
                <a:solidFill>
                  <a:schemeClr val="tx1"/>
                </a:solidFill>
              </a:rPr>
              <a:t>特征是离散的形式的时候</a:t>
            </a:r>
            <a:r>
              <a:rPr lang="en-US" altLang="zh-CN" sz="2400" dirty="0">
                <a:solidFill>
                  <a:schemeClr val="tx1"/>
                </a:solidFill>
              </a:rPr>
              <a:t>)</a:t>
            </a:r>
            <a:r>
              <a:rPr lang="zh-CN" altLang="en-US" sz="2400" dirty="0">
                <a:solidFill>
                  <a:schemeClr val="tx1"/>
                </a:solidFill>
              </a:rPr>
              <a:t>，直接计算类别数目的占比作为先验概率和条件概率。</a:t>
            </a:r>
          </a:p>
          <a:p>
            <a:pPr>
              <a:lnSpc>
                <a:spcPct val="150000"/>
              </a:lnSpc>
            </a:pPr>
            <a:endParaRPr lang="zh-CN" altLang="en-US" sz="2400" dirty="0">
              <a:solidFill>
                <a:schemeClr val="tx1"/>
              </a:solidFill>
            </a:endParaRPr>
          </a:p>
          <a:p>
            <a:pPr>
              <a:lnSpc>
                <a:spcPct val="150000"/>
              </a:lnSpc>
            </a:pPr>
            <a:endParaRPr lang="zh-CN" altLang="en-US" sz="2400" dirty="0">
              <a:solidFill>
                <a:schemeClr val="tx1"/>
              </a:solidFill>
            </a:endParaRPr>
          </a:p>
          <a:p>
            <a:pPr>
              <a:lnSpc>
                <a:spcPct val="150000"/>
              </a:lnSpc>
            </a:pPr>
            <a:r>
              <a:rPr lang="en-US" altLang="zh-CN" sz="2400" dirty="0">
                <a:sym typeface="+mn-ea"/>
              </a:rPr>
              <a:t> N</a:t>
            </a:r>
            <a:r>
              <a:rPr lang="zh-CN" altLang="en-US" sz="2400" dirty="0">
                <a:sym typeface="+mn-ea"/>
              </a:rPr>
              <a:t>是总样本个数，</a:t>
            </a:r>
            <a:r>
              <a:rPr lang="en-US" altLang="zh-CN" sz="2400" dirty="0">
                <a:sym typeface="+mn-ea"/>
              </a:rPr>
              <a:t>k</a:t>
            </a:r>
            <a:r>
              <a:rPr lang="zh-CN" altLang="en-US" sz="2400" dirty="0">
                <a:sym typeface="+mn-ea"/>
              </a:rPr>
              <a:t>是总的类别个数，</a:t>
            </a:r>
            <a:r>
              <a:rPr lang="en-US" altLang="zh-CN" sz="2400" dirty="0">
                <a:sym typeface="+mn-ea"/>
              </a:rPr>
              <a:t>N</a:t>
            </a:r>
            <a:r>
              <a:rPr lang="en-US" altLang="zh-CN" sz="2400" baseline="-25000" dirty="0">
                <a:sym typeface="+mn-ea"/>
              </a:rPr>
              <a:t>yk</a:t>
            </a:r>
            <a:r>
              <a:rPr lang="zh-CN" altLang="en-US" sz="2400" dirty="0">
                <a:sym typeface="+mn-ea"/>
              </a:rPr>
              <a:t>是类别为</a:t>
            </a:r>
            <a:r>
              <a:rPr lang="en-US" altLang="zh-CN" sz="2400" dirty="0">
                <a:sym typeface="+mn-ea"/>
              </a:rPr>
              <a:t>yk</a:t>
            </a:r>
            <a:r>
              <a:rPr lang="zh-CN" altLang="en-US" sz="2400" dirty="0">
                <a:sym typeface="+mn-ea"/>
              </a:rPr>
              <a:t>的样本个数，</a:t>
            </a:r>
            <a:r>
              <a:rPr lang="en-US" altLang="zh-CN" sz="2400" dirty="0">
                <a:sym typeface="+mn-ea"/>
              </a:rPr>
              <a:t>α</a:t>
            </a:r>
            <a:r>
              <a:rPr lang="zh-CN" altLang="en-US" sz="2400" dirty="0">
                <a:sym typeface="+mn-ea"/>
              </a:rPr>
              <a:t>为平滑值。</a:t>
            </a:r>
            <a:endParaRPr lang="zh-CN" altLang="en-US" sz="2400" dirty="0">
              <a:solidFill>
                <a:schemeClr val="tx1"/>
              </a:solidFill>
            </a:endParaRPr>
          </a:p>
          <a:p>
            <a:pPr>
              <a:lnSpc>
                <a:spcPct val="150000"/>
              </a:lnSpc>
            </a:pPr>
            <a:r>
              <a:rPr lang="zh-CN" altLang="en-US" sz="2400" dirty="0">
                <a:sym typeface="+mn-ea"/>
              </a:rPr>
              <a:t> </a:t>
            </a:r>
            <a:r>
              <a:rPr lang="en-US" altLang="zh-CN" sz="2400" dirty="0">
                <a:sym typeface="+mn-ea"/>
              </a:rPr>
              <a:t>N</a:t>
            </a:r>
            <a:r>
              <a:rPr lang="en-US" altLang="zh-CN" sz="2400" baseline="-25000" dirty="0">
                <a:sym typeface="+mn-ea"/>
              </a:rPr>
              <a:t>yk</a:t>
            </a:r>
            <a:r>
              <a:rPr lang="zh-CN" altLang="en-US" sz="2400" dirty="0">
                <a:sym typeface="+mn-ea"/>
              </a:rPr>
              <a:t>是类别为</a:t>
            </a:r>
            <a:r>
              <a:rPr lang="en-US" altLang="zh-CN" sz="2400" dirty="0">
                <a:sym typeface="+mn-ea"/>
              </a:rPr>
              <a:t>yk</a:t>
            </a:r>
            <a:r>
              <a:rPr lang="zh-CN" altLang="en-US" sz="2400" dirty="0">
                <a:sym typeface="+mn-ea"/>
              </a:rPr>
              <a:t>的样本个数，</a:t>
            </a:r>
            <a:r>
              <a:rPr lang="en-US" altLang="zh-CN" sz="2400" dirty="0">
                <a:sym typeface="+mn-ea"/>
              </a:rPr>
              <a:t>n</a:t>
            </a:r>
            <a:r>
              <a:rPr lang="en-US" altLang="zh-CN" sz="2400" baseline="-25000" dirty="0">
                <a:sym typeface="+mn-ea"/>
              </a:rPr>
              <a:t>i</a:t>
            </a:r>
            <a:r>
              <a:rPr lang="zh-CN" altLang="en-US" sz="2400" dirty="0">
                <a:sym typeface="+mn-ea"/>
              </a:rPr>
              <a:t>为特征属性</a:t>
            </a:r>
            <a:r>
              <a:rPr lang="en-US" altLang="zh-CN" sz="2400" dirty="0">
                <a:sym typeface="+mn-ea"/>
              </a:rPr>
              <a:t>xi</a:t>
            </a:r>
            <a:r>
              <a:rPr lang="zh-CN" altLang="en-US" sz="2400" dirty="0">
                <a:sym typeface="+mn-ea"/>
              </a:rPr>
              <a:t>的不同取值数目，</a:t>
            </a:r>
            <a:r>
              <a:rPr lang="en-US" altLang="zh-CN" sz="2400" dirty="0">
                <a:sym typeface="+mn-ea"/>
              </a:rPr>
              <a:t>N</a:t>
            </a:r>
            <a:r>
              <a:rPr lang="en-US" altLang="zh-CN" sz="2400" baseline="-25000" dirty="0">
                <a:sym typeface="+mn-ea"/>
              </a:rPr>
              <a:t>yk,xi</a:t>
            </a:r>
            <a:r>
              <a:rPr lang="zh-CN" altLang="en-US" sz="2400" dirty="0">
                <a:sym typeface="+mn-ea"/>
              </a:rPr>
              <a:t>为类别</a:t>
            </a:r>
            <a:r>
              <a:rPr lang="en-US" altLang="zh-CN" sz="2400" dirty="0">
                <a:sym typeface="+mn-ea"/>
              </a:rPr>
              <a:t>yk</a:t>
            </a:r>
            <a:r>
              <a:rPr lang="zh-CN" altLang="en-US" sz="2400" dirty="0">
                <a:sym typeface="+mn-ea"/>
              </a:rPr>
              <a:t>中第</a:t>
            </a:r>
            <a:r>
              <a:rPr lang="en-US" altLang="zh-CN" sz="2400" dirty="0">
                <a:sym typeface="+mn-ea"/>
              </a:rPr>
              <a:t>i</a:t>
            </a:r>
            <a:r>
              <a:rPr lang="zh-CN" altLang="en-US" sz="2400" dirty="0">
                <a:sym typeface="+mn-ea"/>
              </a:rPr>
              <a:t>维特征的值为</a:t>
            </a:r>
            <a:r>
              <a:rPr lang="en-US" altLang="zh-CN" sz="2400" dirty="0">
                <a:sym typeface="+mn-ea"/>
              </a:rPr>
              <a:t>xi</a:t>
            </a:r>
            <a:r>
              <a:rPr lang="zh-CN" altLang="en-US" sz="2400" dirty="0">
                <a:sym typeface="+mn-ea"/>
              </a:rPr>
              <a:t>的样本个数，</a:t>
            </a:r>
            <a:r>
              <a:rPr lang="en-US" altLang="zh-CN" sz="2400" dirty="0">
                <a:sym typeface="+mn-ea"/>
              </a:rPr>
              <a:t>α</a:t>
            </a:r>
            <a:r>
              <a:rPr lang="zh-CN" altLang="en-US" sz="2400" dirty="0">
                <a:sym typeface="+mn-ea"/>
              </a:rPr>
              <a:t>为平滑值。</a:t>
            </a:r>
          </a:p>
          <a:p>
            <a:pPr>
              <a:lnSpc>
                <a:spcPct val="150000"/>
              </a:lnSpc>
            </a:pPr>
            <a:r>
              <a:rPr lang="zh-CN" altLang="en-US" sz="2400" dirty="0">
                <a:sym typeface="+mn-ea"/>
              </a:rPr>
              <a:t> 当</a:t>
            </a:r>
            <a:r>
              <a:rPr lang="en-US" altLang="zh-CN" sz="2400" dirty="0">
                <a:sym typeface="+mn-ea"/>
              </a:rPr>
              <a:t>α=1</a:t>
            </a:r>
            <a:r>
              <a:rPr lang="zh-CN" altLang="en-US" sz="2400" dirty="0">
                <a:sym typeface="+mn-ea"/>
              </a:rPr>
              <a:t>时，称为</a:t>
            </a:r>
            <a:r>
              <a:rPr lang="en-US" altLang="zh-CN" sz="2400" dirty="0">
                <a:sym typeface="+mn-ea"/>
              </a:rPr>
              <a:t>Laplace</a:t>
            </a:r>
            <a:r>
              <a:rPr lang="zh-CN" altLang="en-US" sz="2400" dirty="0">
                <a:sym typeface="+mn-ea"/>
              </a:rPr>
              <a:t>平滑，当</a:t>
            </a:r>
            <a:r>
              <a:rPr lang="en-US" altLang="zh-CN" sz="2400" dirty="0">
                <a:sym typeface="+mn-ea"/>
              </a:rPr>
              <a:t>0&lt;α&lt;1</a:t>
            </a:r>
            <a:r>
              <a:rPr lang="zh-CN" altLang="en-US" sz="2400" dirty="0">
                <a:sym typeface="+mn-ea"/>
              </a:rPr>
              <a:t>时，称为</a:t>
            </a:r>
            <a:r>
              <a:rPr lang="en-US" altLang="zh-CN" sz="2400" dirty="0">
                <a:sym typeface="+mn-ea"/>
              </a:rPr>
              <a:t>Lidstone</a:t>
            </a:r>
            <a:r>
              <a:rPr lang="zh-CN" altLang="en-US" sz="2400" dirty="0">
                <a:sym typeface="+mn-ea"/>
              </a:rPr>
              <a:t>平滑，</a:t>
            </a:r>
            <a:r>
              <a:rPr lang="en-US" altLang="zh-CN" sz="2400" dirty="0">
                <a:sym typeface="+mn-ea"/>
              </a:rPr>
              <a:t>α=0</a:t>
            </a:r>
            <a:r>
              <a:rPr lang="zh-CN" altLang="en-US" sz="2400" dirty="0">
                <a:sym typeface="+mn-ea"/>
              </a:rPr>
              <a:t>时不做平滑；平滑的主要作用是可以克服条件概率为</a:t>
            </a:r>
            <a:r>
              <a:rPr lang="en-US" altLang="zh-CN" sz="2400" dirty="0">
                <a:sym typeface="+mn-ea"/>
              </a:rPr>
              <a:t>0</a:t>
            </a:r>
            <a:r>
              <a:rPr lang="zh-CN" altLang="en-US" sz="2400" dirty="0">
                <a:sym typeface="+mn-ea"/>
              </a:rPr>
              <a:t>的问题。</a:t>
            </a:r>
            <a:endParaRPr lang="zh-CN" altLang="en-US" sz="2400" dirty="0">
              <a:solidFill>
                <a:schemeClr val="tx1"/>
              </a:solidFill>
            </a:endParaRPr>
          </a:p>
        </p:txBody>
      </p:sp>
      <p:sp>
        <p:nvSpPr>
          <p:cNvPr id="3" name="标题 2"/>
          <p:cNvSpPr>
            <a:spLocks noGrp="1"/>
          </p:cNvSpPr>
          <p:nvPr>
            <p:ph type="title"/>
          </p:nvPr>
        </p:nvSpPr>
        <p:spPr/>
        <p:txBody>
          <a:bodyPr/>
          <a:lstStyle/>
          <a:p>
            <a:r>
              <a:rPr lang="zh-CN" dirty="0"/>
              <a:t>多项式朴素贝叶斯</a:t>
            </a:r>
          </a:p>
        </p:txBody>
      </p:sp>
      <p:graphicFrame>
        <p:nvGraphicFramePr>
          <p:cNvPr id="2" name="对象 1">
            <a:hlinkClick r:id="" action="ppaction://ole?verb=0"/>
          </p:cNvPr>
          <p:cNvGraphicFramePr>
            <a:graphicFrameLocks noChangeAspect="1"/>
          </p:cNvGraphicFramePr>
          <p:nvPr/>
        </p:nvGraphicFramePr>
        <p:xfrm>
          <a:off x="2501733" y="2280521"/>
          <a:ext cx="2687457" cy="1008193"/>
        </p:xfrm>
        <a:graphic>
          <a:graphicData uri="http://schemas.openxmlformats.org/presentationml/2006/ole">
            <mc:AlternateContent xmlns:mc="http://schemas.openxmlformats.org/markup-compatibility/2006">
              <mc:Choice xmlns:v="urn:schemas-microsoft-com:vml" Requires="v">
                <p:oleObj spid="_x0000_s8197" r:id="rId4" imgW="1117600" imgH="419100" progId="Equation.KSEE3">
                  <p:embed/>
                </p:oleObj>
              </mc:Choice>
              <mc:Fallback>
                <p:oleObj r:id="rId4" imgW="1117600" imgH="419100" progId="Equation.KSEE3">
                  <p:embed/>
                  <p:pic>
                    <p:nvPicPr>
                      <p:cNvPr id="0" name="图片 1024"/>
                      <p:cNvPicPr/>
                      <p:nvPr/>
                    </p:nvPicPr>
                    <p:blipFill>
                      <a:blip r:embed="rId5"/>
                      <a:stretch>
                        <a:fillRect/>
                      </a:stretch>
                    </p:blipFill>
                    <p:spPr>
                      <a:xfrm>
                        <a:off x="2501733" y="2280521"/>
                        <a:ext cx="2687457" cy="1008193"/>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5893238" y="2181368"/>
          <a:ext cx="3490595" cy="1205865"/>
        </p:xfrm>
        <a:graphic>
          <a:graphicData uri="http://schemas.openxmlformats.org/presentationml/2006/ole">
            <mc:AlternateContent xmlns:mc="http://schemas.openxmlformats.org/markup-compatibility/2006">
              <mc:Choice xmlns:v="urn:schemas-microsoft-com:vml" Requires="v">
                <p:oleObj spid="_x0000_s8198" r:id="rId6" imgW="1397000" imgH="482600" progId="Equation.KSEE3">
                  <p:embed/>
                </p:oleObj>
              </mc:Choice>
              <mc:Fallback>
                <p:oleObj r:id="rId6" imgW="1397000" imgH="482600" progId="Equation.KSEE3">
                  <p:embed/>
                  <p:pic>
                    <p:nvPicPr>
                      <p:cNvPr id="0" name="图片 1024"/>
                      <p:cNvPicPr/>
                      <p:nvPr/>
                    </p:nvPicPr>
                    <p:blipFill>
                      <a:blip r:embed="rId7"/>
                      <a:stretch>
                        <a:fillRect/>
                      </a:stretch>
                    </p:blipFill>
                    <p:spPr>
                      <a:xfrm>
                        <a:off x="5893238" y="2181368"/>
                        <a:ext cx="3490595" cy="120586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6905" y="959485"/>
            <a:ext cx="11226165" cy="5217795"/>
          </a:xfrm>
        </p:spPr>
        <p:txBody>
          <a:bodyPr/>
          <a:lstStyle/>
          <a:p>
            <a:r>
              <a:rPr lang="en-US" altLang="zh-CN" sz="2400"/>
              <a:t> </a:t>
            </a:r>
            <a:r>
              <a:rPr lang="zh-CN" altLang="en-US" sz="2200"/>
              <a:t>对于下列训练数据，使用多项式朴素贝叶斯方式对测试样本</a:t>
            </a:r>
            <a:r>
              <a:rPr lang="en-US" altLang="zh-CN" sz="2200"/>
              <a:t>(2,M,L)</a:t>
            </a:r>
            <a:r>
              <a:rPr lang="zh-CN" altLang="en-US" sz="2200"/>
              <a:t>做一个预测判断。</a:t>
            </a:r>
          </a:p>
        </p:txBody>
      </p:sp>
      <p:sp>
        <p:nvSpPr>
          <p:cNvPr id="4" name="标题 3"/>
          <p:cNvSpPr>
            <a:spLocks noGrp="1"/>
          </p:cNvSpPr>
          <p:nvPr>
            <p:ph type="title"/>
          </p:nvPr>
        </p:nvSpPr>
        <p:spPr/>
        <p:txBody>
          <a:bodyPr>
            <a:normAutofit/>
          </a:bodyPr>
          <a:lstStyle/>
          <a:p>
            <a:r>
              <a:rPr lang="zh-CN" dirty="0">
                <a:sym typeface="+mn-ea"/>
              </a:rPr>
              <a:t>多项式朴素贝叶斯案例理解</a:t>
            </a:r>
            <a:endParaRPr lang="en-US" altLang="zh-CN" dirty="0">
              <a:sym typeface="+mn-ea"/>
            </a:endParaRPr>
          </a:p>
        </p:txBody>
      </p:sp>
      <p:graphicFrame>
        <p:nvGraphicFramePr>
          <p:cNvPr id="5" name="表格 4"/>
          <p:cNvGraphicFramePr/>
          <p:nvPr/>
        </p:nvGraphicFramePr>
        <p:xfrm>
          <a:off x="1448983" y="1660176"/>
          <a:ext cx="9890760" cy="1892300"/>
        </p:xfrm>
        <a:graphic>
          <a:graphicData uri="http://schemas.openxmlformats.org/drawingml/2006/table">
            <a:tbl>
              <a:tblPr firstRow="1" bandRow="1">
                <a:tableStyleId>{F2DE63D5-997A-4646-A377-4702673A728D}</a:tableStyleId>
              </a:tblPr>
              <a:tblGrid>
                <a:gridCol w="899160"/>
                <a:gridCol w="899160"/>
                <a:gridCol w="899160"/>
                <a:gridCol w="899160"/>
                <a:gridCol w="899160"/>
                <a:gridCol w="899160"/>
                <a:gridCol w="899160"/>
                <a:gridCol w="899160"/>
                <a:gridCol w="899160"/>
                <a:gridCol w="899160"/>
                <a:gridCol w="899160"/>
              </a:tblGrid>
              <a:tr h="378460">
                <a:tc>
                  <a:txBody>
                    <a:bodyPr/>
                    <a:lstStyle/>
                    <a:p>
                      <a:pPr>
                        <a:buNone/>
                      </a:pPr>
                      <a:endParaRPr lang="zh-CN" altLang="en-US" sz="1800"/>
                    </a:p>
                  </a:txBody>
                  <a:tcPr marL="91423" marR="91423" marT="45711" marB="45711"/>
                </a:tc>
                <a:tc>
                  <a:txBody>
                    <a:bodyPr/>
                    <a:lstStyle/>
                    <a:p>
                      <a:pPr algn="ctr">
                        <a:buNone/>
                      </a:pPr>
                      <a:r>
                        <a:rPr lang="en-US" altLang="zh-CN" sz="1800"/>
                        <a:t>1</a:t>
                      </a:r>
                    </a:p>
                  </a:txBody>
                  <a:tcPr marL="91423" marR="91423" marT="45711" marB="45711"/>
                </a:tc>
                <a:tc>
                  <a:txBody>
                    <a:bodyPr/>
                    <a:lstStyle/>
                    <a:p>
                      <a:pPr algn="ctr">
                        <a:buNone/>
                      </a:pPr>
                      <a:r>
                        <a:rPr lang="en-US" altLang="zh-CN" sz="1800"/>
                        <a:t>2</a:t>
                      </a:r>
                    </a:p>
                  </a:txBody>
                  <a:tcPr marL="91423" marR="91423" marT="45711" marB="45711"/>
                </a:tc>
                <a:tc>
                  <a:txBody>
                    <a:bodyPr/>
                    <a:lstStyle/>
                    <a:p>
                      <a:pPr algn="ctr">
                        <a:buNone/>
                      </a:pPr>
                      <a:r>
                        <a:rPr lang="en-US" altLang="zh-CN" sz="1800"/>
                        <a:t>3</a:t>
                      </a:r>
                    </a:p>
                  </a:txBody>
                  <a:tcPr marL="91423" marR="91423" marT="45711" marB="45711"/>
                </a:tc>
                <a:tc>
                  <a:txBody>
                    <a:bodyPr/>
                    <a:lstStyle/>
                    <a:p>
                      <a:pPr algn="ctr">
                        <a:buNone/>
                      </a:pPr>
                      <a:r>
                        <a:rPr lang="en-US" altLang="zh-CN" sz="1800"/>
                        <a:t>4</a:t>
                      </a:r>
                    </a:p>
                  </a:txBody>
                  <a:tcPr marL="91423" marR="91423" marT="45711" marB="45711"/>
                </a:tc>
                <a:tc>
                  <a:txBody>
                    <a:bodyPr/>
                    <a:lstStyle/>
                    <a:p>
                      <a:pPr algn="ctr">
                        <a:buNone/>
                      </a:pPr>
                      <a:r>
                        <a:rPr lang="en-US" altLang="zh-CN" sz="1800"/>
                        <a:t>5</a:t>
                      </a:r>
                    </a:p>
                  </a:txBody>
                  <a:tcPr marL="91423" marR="91423" marT="45711" marB="45711"/>
                </a:tc>
                <a:tc>
                  <a:txBody>
                    <a:bodyPr/>
                    <a:lstStyle/>
                    <a:p>
                      <a:pPr algn="ctr">
                        <a:buNone/>
                      </a:pPr>
                      <a:r>
                        <a:rPr lang="en-US" altLang="zh-CN" sz="1800"/>
                        <a:t>6</a:t>
                      </a:r>
                    </a:p>
                  </a:txBody>
                  <a:tcPr marL="91423" marR="91423" marT="45711" marB="45711"/>
                </a:tc>
                <a:tc>
                  <a:txBody>
                    <a:bodyPr/>
                    <a:lstStyle/>
                    <a:p>
                      <a:pPr algn="ctr">
                        <a:buNone/>
                      </a:pPr>
                      <a:r>
                        <a:rPr lang="en-US" altLang="zh-CN" sz="1800"/>
                        <a:t>7</a:t>
                      </a:r>
                    </a:p>
                  </a:txBody>
                  <a:tcPr marL="91423" marR="91423" marT="45711" marB="45711"/>
                </a:tc>
                <a:tc>
                  <a:txBody>
                    <a:bodyPr/>
                    <a:lstStyle/>
                    <a:p>
                      <a:pPr algn="ctr">
                        <a:buNone/>
                      </a:pPr>
                      <a:r>
                        <a:rPr lang="en-US" altLang="zh-CN" sz="1800"/>
                        <a:t>8</a:t>
                      </a:r>
                    </a:p>
                  </a:txBody>
                  <a:tcPr marL="91423" marR="91423" marT="45711" marB="45711"/>
                </a:tc>
                <a:tc>
                  <a:txBody>
                    <a:bodyPr/>
                    <a:lstStyle/>
                    <a:p>
                      <a:pPr algn="ctr">
                        <a:buNone/>
                      </a:pPr>
                      <a:r>
                        <a:rPr lang="en-US" altLang="zh-CN" sz="1800"/>
                        <a:t>9</a:t>
                      </a:r>
                    </a:p>
                  </a:txBody>
                  <a:tcPr marL="91423" marR="91423" marT="45711" marB="45711"/>
                </a:tc>
                <a:tc>
                  <a:txBody>
                    <a:bodyPr/>
                    <a:lstStyle/>
                    <a:p>
                      <a:pPr algn="ctr">
                        <a:buNone/>
                      </a:pPr>
                      <a:r>
                        <a:rPr lang="en-US" altLang="zh-CN" sz="1800"/>
                        <a:t>10</a:t>
                      </a:r>
                    </a:p>
                  </a:txBody>
                  <a:tcPr marL="91423" marR="91423" marT="45711" marB="45711"/>
                </a:tc>
              </a:tr>
              <a:tr h="378460">
                <a:tc>
                  <a:txBody>
                    <a:bodyPr/>
                    <a:lstStyle/>
                    <a:p>
                      <a:pPr algn="ctr">
                        <a:buNone/>
                      </a:pPr>
                      <a:r>
                        <a:rPr lang="en-US" altLang="zh-CN" sz="1800"/>
                        <a:t>x1</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2</a:t>
                      </a:r>
                    </a:p>
                  </a:txBody>
                  <a:tcPr marL="91423" marR="91423" marT="45711" marB="45711" anchor="ctr"/>
                </a:tc>
                <a:tc>
                  <a:txBody>
                    <a:bodyPr/>
                    <a:lstStyle/>
                    <a:p>
                      <a:pPr algn="ctr">
                        <a:buNone/>
                      </a:pPr>
                      <a:r>
                        <a:rPr lang="en-US" altLang="zh-CN" sz="1800"/>
                        <a:t>2</a:t>
                      </a:r>
                    </a:p>
                  </a:txBody>
                  <a:tcPr marL="91423" marR="91423" marT="45711" marB="45711" anchor="ctr"/>
                </a:tc>
                <a:tc>
                  <a:txBody>
                    <a:bodyPr/>
                    <a:lstStyle/>
                    <a:p>
                      <a:pPr algn="ctr">
                        <a:buNone/>
                      </a:pPr>
                      <a:r>
                        <a:rPr lang="en-US" altLang="zh-CN" sz="1800"/>
                        <a:t>2</a:t>
                      </a:r>
                    </a:p>
                  </a:txBody>
                  <a:tcPr marL="91423" marR="91423" marT="45711" marB="45711" anchor="ctr"/>
                </a:tc>
                <a:tc>
                  <a:txBody>
                    <a:bodyPr/>
                    <a:lstStyle/>
                    <a:p>
                      <a:pPr algn="ctr">
                        <a:buNone/>
                      </a:pPr>
                      <a:r>
                        <a:rPr lang="en-US" altLang="zh-CN" sz="1800"/>
                        <a:t>2</a:t>
                      </a:r>
                    </a:p>
                  </a:txBody>
                  <a:tcPr marL="91423" marR="91423" marT="45711" marB="45711" anchor="ctr"/>
                </a:tc>
                <a:tc>
                  <a:txBody>
                    <a:bodyPr/>
                    <a:lstStyle/>
                    <a:p>
                      <a:pPr algn="ctr">
                        <a:buNone/>
                      </a:pPr>
                      <a:r>
                        <a:rPr lang="en-US" altLang="zh-CN" sz="1800"/>
                        <a:t>3</a:t>
                      </a:r>
                    </a:p>
                  </a:txBody>
                  <a:tcPr marL="91423" marR="91423" marT="45711" marB="45711" anchor="ctr"/>
                </a:tc>
                <a:tc>
                  <a:txBody>
                    <a:bodyPr/>
                    <a:lstStyle/>
                    <a:p>
                      <a:pPr algn="ctr">
                        <a:buNone/>
                      </a:pPr>
                      <a:r>
                        <a:rPr lang="en-US" altLang="zh-CN" sz="1800"/>
                        <a:t>3</a:t>
                      </a:r>
                    </a:p>
                  </a:txBody>
                  <a:tcPr marL="91423" marR="91423" marT="45711" marB="45711" anchor="ctr"/>
                </a:tc>
                <a:tc>
                  <a:txBody>
                    <a:bodyPr/>
                    <a:lstStyle/>
                    <a:p>
                      <a:pPr algn="ctr">
                        <a:buNone/>
                      </a:pPr>
                      <a:r>
                        <a:rPr lang="en-US" altLang="zh-CN" sz="1800"/>
                        <a:t>4</a:t>
                      </a:r>
                    </a:p>
                  </a:txBody>
                  <a:tcPr marL="91423" marR="91423" marT="45711" marB="45711" anchor="ctr"/>
                </a:tc>
              </a:tr>
              <a:tr h="378460">
                <a:tc>
                  <a:txBody>
                    <a:bodyPr/>
                    <a:lstStyle/>
                    <a:p>
                      <a:pPr algn="ctr">
                        <a:buNone/>
                      </a:pPr>
                      <a:r>
                        <a:rPr lang="en-US" altLang="zh-CN" sz="1800"/>
                        <a:t>x2</a:t>
                      </a:r>
                    </a:p>
                  </a:txBody>
                  <a:tcPr marL="91423" marR="91423" marT="45711" marB="45711" anchor="ctr"/>
                </a:tc>
                <a:tc>
                  <a:txBody>
                    <a:bodyPr/>
                    <a:lstStyle/>
                    <a:p>
                      <a:pPr algn="ctr">
                        <a:buNone/>
                      </a:pPr>
                      <a:r>
                        <a:rPr lang="en-US" altLang="zh-CN" sz="1800"/>
                        <a:t>S</a:t>
                      </a:r>
                    </a:p>
                  </a:txBody>
                  <a:tcPr marL="91423" marR="91423" marT="45711" marB="45711" anchor="ctr"/>
                </a:tc>
                <a:tc>
                  <a:txBody>
                    <a:bodyPr/>
                    <a:lstStyle/>
                    <a:p>
                      <a:pPr algn="ctr">
                        <a:buNone/>
                      </a:pPr>
                      <a:r>
                        <a:rPr lang="en-US" altLang="zh-CN" sz="1800"/>
                        <a:t>M</a:t>
                      </a:r>
                    </a:p>
                  </a:txBody>
                  <a:tcPr marL="91423" marR="91423" marT="45711" marB="45711" anchor="ctr"/>
                </a:tc>
                <a:tc>
                  <a:txBody>
                    <a:bodyPr/>
                    <a:lstStyle/>
                    <a:p>
                      <a:pPr algn="ctr">
                        <a:buNone/>
                      </a:pPr>
                      <a:r>
                        <a:rPr lang="en-US" altLang="zh-CN" sz="1800"/>
                        <a:t>S</a:t>
                      </a:r>
                    </a:p>
                  </a:txBody>
                  <a:tcPr marL="91423" marR="91423" marT="45711" marB="45711" anchor="ctr"/>
                </a:tc>
                <a:tc>
                  <a:txBody>
                    <a:bodyPr/>
                    <a:lstStyle/>
                    <a:p>
                      <a:pPr algn="ctr">
                        <a:buNone/>
                      </a:pPr>
                      <a:r>
                        <a:rPr lang="en-US" altLang="zh-CN" sz="1800"/>
                        <a:t>L</a:t>
                      </a:r>
                    </a:p>
                  </a:txBody>
                  <a:tcPr marL="91423" marR="91423" marT="45711" marB="45711" anchor="ctr"/>
                </a:tc>
                <a:tc>
                  <a:txBody>
                    <a:bodyPr/>
                    <a:lstStyle/>
                    <a:p>
                      <a:pPr algn="ctr">
                        <a:buNone/>
                      </a:pPr>
                      <a:r>
                        <a:rPr lang="en-US" altLang="zh-CN" sz="1800"/>
                        <a:t>S</a:t>
                      </a:r>
                    </a:p>
                  </a:txBody>
                  <a:tcPr marL="91423" marR="91423" marT="45711" marB="45711" anchor="ctr"/>
                </a:tc>
                <a:tc>
                  <a:txBody>
                    <a:bodyPr/>
                    <a:lstStyle/>
                    <a:p>
                      <a:pPr algn="ctr">
                        <a:buNone/>
                      </a:pPr>
                      <a:r>
                        <a:rPr lang="en-US" altLang="zh-CN" sz="1800"/>
                        <a:t>S</a:t>
                      </a:r>
                    </a:p>
                  </a:txBody>
                  <a:tcPr marL="91423" marR="91423" marT="45711" marB="45711" anchor="ctr"/>
                </a:tc>
                <a:tc>
                  <a:txBody>
                    <a:bodyPr/>
                    <a:lstStyle/>
                    <a:p>
                      <a:pPr algn="ctr">
                        <a:buNone/>
                      </a:pPr>
                      <a:r>
                        <a:rPr lang="en-US" altLang="zh-CN" sz="1800"/>
                        <a:t>L</a:t>
                      </a:r>
                    </a:p>
                  </a:txBody>
                  <a:tcPr marL="91423" marR="91423" marT="45711" marB="45711" anchor="ctr"/>
                </a:tc>
                <a:tc>
                  <a:txBody>
                    <a:bodyPr/>
                    <a:lstStyle/>
                    <a:p>
                      <a:pPr algn="ctr">
                        <a:buNone/>
                      </a:pPr>
                      <a:r>
                        <a:rPr lang="en-US" altLang="zh-CN" sz="1800"/>
                        <a:t>L</a:t>
                      </a:r>
                    </a:p>
                  </a:txBody>
                  <a:tcPr marL="91423" marR="91423" marT="45711" marB="45711" anchor="ctr"/>
                </a:tc>
                <a:tc>
                  <a:txBody>
                    <a:bodyPr/>
                    <a:lstStyle/>
                    <a:p>
                      <a:pPr algn="ctr">
                        <a:buNone/>
                      </a:pPr>
                      <a:r>
                        <a:rPr lang="en-US" altLang="zh-CN" sz="1800"/>
                        <a:t>L</a:t>
                      </a:r>
                    </a:p>
                  </a:txBody>
                  <a:tcPr marL="91423" marR="91423" marT="45711" marB="45711" anchor="ctr"/>
                </a:tc>
                <a:tc>
                  <a:txBody>
                    <a:bodyPr/>
                    <a:lstStyle/>
                    <a:p>
                      <a:pPr algn="ctr">
                        <a:buNone/>
                      </a:pPr>
                      <a:r>
                        <a:rPr lang="en-US" altLang="zh-CN" sz="1800"/>
                        <a:t>S</a:t>
                      </a:r>
                    </a:p>
                  </a:txBody>
                  <a:tcPr marL="91423" marR="91423" marT="45711" marB="45711" anchor="ctr"/>
                </a:tc>
              </a:tr>
              <a:tr h="378460">
                <a:tc>
                  <a:txBody>
                    <a:bodyPr/>
                    <a:lstStyle/>
                    <a:p>
                      <a:pPr algn="ctr">
                        <a:buNone/>
                      </a:pPr>
                      <a:r>
                        <a:rPr lang="en-US" altLang="zh-CN" sz="1800"/>
                        <a:t>x3</a:t>
                      </a:r>
                    </a:p>
                  </a:txBody>
                  <a:tcPr marL="91423" marR="91423" marT="45711" marB="45711" anchor="ctr"/>
                </a:tc>
                <a:tc>
                  <a:txBody>
                    <a:bodyPr/>
                    <a:lstStyle/>
                    <a:p>
                      <a:pPr algn="ctr">
                        <a:buNone/>
                      </a:pPr>
                      <a:r>
                        <a:rPr lang="en-US" altLang="zh-CN" sz="1800"/>
                        <a:t>L</a:t>
                      </a:r>
                    </a:p>
                  </a:txBody>
                  <a:tcPr marL="91423" marR="91423" marT="45711" marB="45711" anchor="ctr"/>
                </a:tc>
                <a:tc>
                  <a:txBody>
                    <a:bodyPr/>
                    <a:lstStyle/>
                    <a:p>
                      <a:pPr algn="ctr">
                        <a:buNone/>
                      </a:pPr>
                      <a:r>
                        <a:rPr lang="en-US" altLang="zh-CN" sz="1800"/>
                        <a:t>H</a:t>
                      </a:r>
                    </a:p>
                  </a:txBody>
                  <a:tcPr marL="91423" marR="91423" marT="45711" marB="45711" anchor="ctr"/>
                </a:tc>
                <a:tc>
                  <a:txBody>
                    <a:bodyPr/>
                    <a:lstStyle/>
                    <a:p>
                      <a:pPr algn="ctr">
                        <a:buNone/>
                      </a:pPr>
                      <a:r>
                        <a:rPr lang="en-US" altLang="zh-CN" sz="1800"/>
                        <a:t>L</a:t>
                      </a:r>
                    </a:p>
                  </a:txBody>
                  <a:tcPr marL="91423" marR="91423" marT="45711" marB="45711" anchor="ctr"/>
                </a:tc>
                <a:tc>
                  <a:txBody>
                    <a:bodyPr/>
                    <a:lstStyle/>
                    <a:p>
                      <a:pPr algn="ctr">
                        <a:buNone/>
                      </a:pPr>
                      <a:r>
                        <a:rPr lang="en-US" altLang="zh-CN" sz="1800"/>
                        <a:t>H</a:t>
                      </a:r>
                    </a:p>
                  </a:txBody>
                  <a:tcPr marL="91423" marR="91423" marT="45711" marB="45711" anchor="ctr"/>
                </a:tc>
                <a:tc>
                  <a:txBody>
                    <a:bodyPr/>
                    <a:lstStyle/>
                    <a:p>
                      <a:pPr algn="ctr">
                        <a:buNone/>
                      </a:pPr>
                      <a:r>
                        <a:rPr lang="en-US" altLang="zh-CN" sz="1800"/>
                        <a:t>L</a:t>
                      </a:r>
                    </a:p>
                  </a:txBody>
                  <a:tcPr marL="91423" marR="91423" marT="45711" marB="45711" anchor="ctr"/>
                </a:tc>
                <a:tc>
                  <a:txBody>
                    <a:bodyPr/>
                    <a:lstStyle/>
                    <a:p>
                      <a:pPr algn="ctr">
                        <a:buNone/>
                      </a:pPr>
                      <a:r>
                        <a:rPr lang="en-US" altLang="zh-CN" sz="1800"/>
                        <a:t>M</a:t>
                      </a:r>
                    </a:p>
                  </a:txBody>
                  <a:tcPr marL="91423" marR="91423" marT="45711" marB="45711" anchor="ctr"/>
                </a:tc>
                <a:tc>
                  <a:txBody>
                    <a:bodyPr/>
                    <a:lstStyle/>
                    <a:p>
                      <a:pPr algn="ctr">
                        <a:buNone/>
                      </a:pPr>
                      <a:r>
                        <a:rPr lang="en-US" altLang="zh-CN" sz="1800"/>
                        <a:t>H</a:t>
                      </a:r>
                    </a:p>
                  </a:txBody>
                  <a:tcPr marL="91423" marR="91423" marT="45711" marB="45711" anchor="ctr"/>
                </a:tc>
                <a:tc>
                  <a:txBody>
                    <a:bodyPr/>
                    <a:lstStyle/>
                    <a:p>
                      <a:pPr algn="ctr">
                        <a:buNone/>
                      </a:pPr>
                      <a:r>
                        <a:rPr lang="en-US" altLang="zh-CN" sz="1800"/>
                        <a:t>M</a:t>
                      </a:r>
                    </a:p>
                  </a:txBody>
                  <a:tcPr marL="91423" marR="91423" marT="45711" marB="45711" anchor="ctr"/>
                </a:tc>
                <a:tc>
                  <a:txBody>
                    <a:bodyPr/>
                    <a:lstStyle/>
                    <a:p>
                      <a:pPr algn="ctr">
                        <a:buNone/>
                      </a:pPr>
                      <a:r>
                        <a:rPr lang="en-US" altLang="zh-CN" sz="1800"/>
                        <a:t>H</a:t>
                      </a:r>
                    </a:p>
                  </a:txBody>
                  <a:tcPr marL="91423" marR="91423" marT="45711" marB="45711" anchor="ctr"/>
                </a:tc>
                <a:tc>
                  <a:txBody>
                    <a:bodyPr/>
                    <a:lstStyle/>
                    <a:p>
                      <a:pPr algn="ctr">
                        <a:buNone/>
                      </a:pPr>
                      <a:r>
                        <a:rPr lang="en-US" altLang="zh-CN" sz="1800"/>
                        <a:t>M</a:t>
                      </a:r>
                    </a:p>
                  </a:txBody>
                  <a:tcPr marL="91423" marR="91423" marT="45711" marB="45711" anchor="ctr"/>
                </a:tc>
              </a:tr>
              <a:tr h="378460">
                <a:tc>
                  <a:txBody>
                    <a:bodyPr/>
                    <a:lstStyle/>
                    <a:p>
                      <a:pPr algn="ctr">
                        <a:buNone/>
                      </a:pPr>
                      <a:r>
                        <a:rPr lang="en-US" altLang="zh-CN" sz="1800"/>
                        <a:t>y</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1</a:t>
                      </a:r>
                    </a:p>
                  </a:txBody>
                  <a:tcPr marL="91423" marR="91423" marT="45711" marB="45711" anchor="ctr"/>
                </a:tc>
              </a:tr>
            </a:tbl>
          </a:graphicData>
        </a:graphic>
      </p:graphicFrame>
      <p:graphicFrame>
        <p:nvGraphicFramePr>
          <p:cNvPr id="43" name="表格 42"/>
          <p:cNvGraphicFramePr/>
          <p:nvPr/>
        </p:nvGraphicFramePr>
        <p:xfrm>
          <a:off x="2737141" y="3710171"/>
          <a:ext cx="4440555" cy="1524000"/>
        </p:xfrm>
        <a:graphic>
          <a:graphicData uri="http://schemas.openxmlformats.org/drawingml/2006/table">
            <a:tbl>
              <a:tblPr firstRow="1" bandRow="1">
                <a:tableStyleId>{F2DE63D5-997A-4646-A377-4702673A728D}</a:tableStyleId>
              </a:tblPr>
              <a:tblGrid>
                <a:gridCol w="740410"/>
                <a:gridCol w="739775"/>
                <a:gridCol w="732155"/>
                <a:gridCol w="748030"/>
                <a:gridCol w="739775"/>
                <a:gridCol w="740410"/>
              </a:tblGrid>
              <a:tr h="381000">
                <a:tc>
                  <a:txBody>
                    <a:bodyPr/>
                    <a:lstStyle/>
                    <a:p>
                      <a:pPr algn="ctr">
                        <a:buNone/>
                      </a:pPr>
                      <a:endParaRPr lang="en-US" altLang="zh-CN" sz="1800"/>
                    </a:p>
                  </a:txBody>
                  <a:tcPr marL="91423" marR="91423" marT="45711" marB="45711" anchor="ctr"/>
                </a:tc>
                <a:tc>
                  <a:txBody>
                    <a:bodyPr/>
                    <a:lstStyle/>
                    <a:p>
                      <a:pPr algn="ctr">
                        <a:buNone/>
                      </a:pPr>
                      <a:r>
                        <a:rPr lang="en-US" altLang="zh-CN" sz="1800"/>
                        <a:t>x1=1</a:t>
                      </a:r>
                    </a:p>
                  </a:txBody>
                  <a:tcPr marL="91423" marR="91423" marT="45711" marB="45711" anchor="ctr"/>
                </a:tc>
                <a:tc>
                  <a:txBody>
                    <a:bodyPr/>
                    <a:lstStyle/>
                    <a:p>
                      <a:pPr algn="ctr">
                        <a:buNone/>
                      </a:pPr>
                      <a:r>
                        <a:rPr lang="en-US" altLang="zh-CN" sz="1800"/>
                        <a:t>x1=2</a:t>
                      </a:r>
                    </a:p>
                  </a:txBody>
                  <a:tcPr marL="91423" marR="91423" marT="45711" marB="45711" anchor="ctr"/>
                </a:tc>
                <a:tc>
                  <a:txBody>
                    <a:bodyPr/>
                    <a:lstStyle/>
                    <a:p>
                      <a:pPr algn="ctr">
                        <a:buNone/>
                      </a:pPr>
                      <a:r>
                        <a:rPr lang="en-US" altLang="zh-CN" sz="1800"/>
                        <a:t>x1=3</a:t>
                      </a:r>
                    </a:p>
                  </a:txBody>
                  <a:tcPr marL="91423" marR="91423" marT="45711" marB="45711" anchor="ctr"/>
                </a:tc>
                <a:tc>
                  <a:txBody>
                    <a:bodyPr/>
                    <a:lstStyle/>
                    <a:p>
                      <a:pPr algn="ctr">
                        <a:buNone/>
                      </a:pPr>
                      <a:r>
                        <a:rPr lang="en-US" altLang="zh-CN" sz="1800"/>
                        <a:t>x1=4</a:t>
                      </a:r>
                    </a:p>
                  </a:txBody>
                  <a:tcPr marL="91423" marR="91423" marT="45711" marB="45711" anchor="ctr"/>
                </a:tc>
                <a:tc>
                  <a:txBody>
                    <a:bodyPr/>
                    <a:lstStyle/>
                    <a:p>
                      <a:pPr algn="ctr">
                        <a:buNone/>
                      </a:pPr>
                      <a:endParaRPr lang="en-US" altLang="zh-CN" sz="1800"/>
                    </a:p>
                  </a:txBody>
                  <a:tcPr marL="91423" marR="91423" marT="45711" marB="45711" anchor="ctr"/>
                </a:tc>
              </a:tr>
              <a:tr h="381000">
                <a:tc>
                  <a:txBody>
                    <a:bodyPr/>
                    <a:lstStyle/>
                    <a:p>
                      <a:pPr algn="ctr">
                        <a:buNone/>
                      </a:pPr>
                      <a:r>
                        <a:rPr lang="en-US" altLang="zh-CN" sz="1800"/>
                        <a:t>y=1</a:t>
                      </a:r>
                    </a:p>
                  </a:txBody>
                  <a:tcPr marL="91423" marR="91423" marT="45711" marB="45711" anchor="ctr"/>
                </a:tc>
                <a:tc>
                  <a:txBody>
                    <a:bodyPr/>
                    <a:lstStyle/>
                    <a:p>
                      <a:pPr algn="ctr">
                        <a:buNone/>
                      </a:pPr>
                      <a:r>
                        <a:rPr lang="en-US" altLang="zh-CN" sz="1800"/>
                        <a:t>2</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2</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6</a:t>
                      </a:r>
                    </a:p>
                  </a:txBody>
                  <a:tcPr marL="91423" marR="91423" marT="45711" marB="45711" anchor="ctr"/>
                </a:tc>
              </a:tr>
              <a:tr h="381000">
                <a:tc>
                  <a:txBody>
                    <a:bodyPr/>
                    <a:lstStyle/>
                    <a:p>
                      <a:pPr algn="ctr">
                        <a:buNone/>
                      </a:pPr>
                      <a:r>
                        <a:rPr lang="en-US" altLang="zh-CN" sz="1800"/>
                        <a:t>y=-1</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3</a:t>
                      </a:r>
                    </a:p>
                  </a:txBody>
                  <a:tcPr marL="91423" marR="91423" marT="45711" marB="45711" anchor="ctr"/>
                </a:tc>
                <a:tc>
                  <a:txBody>
                    <a:bodyPr/>
                    <a:lstStyle/>
                    <a:p>
                      <a:pPr algn="ctr">
                        <a:buNone/>
                      </a:pPr>
                      <a:r>
                        <a:rPr lang="en-US" altLang="zh-CN" sz="1800"/>
                        <a:t>0</a:t>
                      </a:r>
                    </a:p>
                  </a:txBody>
                  <a:tcPr marL="91423" marR="91423" marT="45711" marB="45711" anchor="ctr"/>
                </a:tc>
                <a:tc>
                  <a:txBody>
                    <a:bodyPr/>
                    <a:lstStyle/>
                    <a:p>
                      <a:pPr algn="ctr">
                        <a:buNone/>
                      </a:pPr>
                      <a:r>
                        <a:rPr lang="en-US" altLang="zh-CN" sz="1800"/>
                        <a:t>0</a:t>
                      </a:r>
                    </a:p>
                  </a:txBody>
                  <a:tcPr marL="91423" marR="91423" marT="45711" marB="45711" anchor="ctr"/>
                </a:tc>
                <a:tc>
                  <a:txBody>
                    <a:bodyPr/>
                    <a:lstStyle/>
                    <a:p>
                      <a:pPr algn="ctr">
                        <a:buNone/>
                      </a:pPr>
                      <a:r>
                        <a:rPr lang="en-US" altLang="zh-CN" sz="1800"/>
                        <a:t>4</a:t>
                      </a:r>
                    </a:p>
                  </a:txBody>
                  <a:tcPr marL="91423" marR="91423" marT="45711" marB="45711" anchor="ctr"/>
                </a:tc>
              </a:tr>
              <a:tr h="381000">
                <a:tc>
                  <a:txBody>
                    <a:bodyPr/>
                    <a:lstStyle/>
                    <a:p>
                      <a:pPr algn="ctr">
                        <a:buNone/>
                      </a:pPr>
                      <a:endParaRPr lang="en-US" altLang="zh-CN" sz="1800"/>
                    </a:p>
                  </a:txBody>
                  <a:tcPr marL="91423" marR="91423" marT="45711" marB="45711" anchor="ctr"/>
                </a:tc>
                <a:tc>
                  <a:txBody>
                    <a:bodyPr/>
                    <a:lstStyle/>
                    <a:p>
                      <a:pPr algn="ctr">
                        <a:buNone/>
                      </a:pPr>
                      <a:r>
                        <a:rPr lang="en-US" altLang="zh-CN" sz="1800"/>
                        <a:t>3</a:t>
                      </a:r>
                    </a:p>
                  </a:txBody>
                  <a:tcPr marL="91423" marR="91423" marT="45711" marB="45711" anchor="ctr"/>
                </a:tc>
                <a:tc>
                  <a:txBody>
                    <a:bodyPr/>
                    <a:lstStyle/>
                    <a:p>
                      <a:pPr algn="ctr">
                        <a:buNone/>
                      </a:pPr>
                      <a:r>
                        <a:rPr lang="en-US" altLang="zh-CN" sz="1800"/>
                        <a:t>4</a:t>
                      </a:r>
                    </a:p>
                  </a:txBody>
                  <a:tcPr marL="91423" marR="91423" marT="45711" marB="45711" anchor="ctr"/>
                </a:tc>
                <a:tc>
                  <a:txBody>
                    <a:bodyPr/>
                    <a:lstStyle/>
                    <a:p>
                      <a:pPr algn="ctr">
                        <a:buNone/>
                      </a:pPr>
                      <a:r>
                        <a:rPr lang="en-US" altLang="zh-CN" sz="1800"/>
                        <a:t>2</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10</a:t>
                      </a:r>
                    </a:p>
                  </a:txBody>
                  <a:tcPr marL="91423" marR="91423" marT="45711" marB="45711" anchor="ctr"/>
                </a:tc>
              </a:tr>
            </a:tbl>
          </a:graphicData>
        </a:graphic>
      </p:graphicFrame>
      <p:graphicFrame>
        <p:nvGraphicFramePr>
          <p:cNvPr id="44" name="表格 43"/>
          <p:cNvGraphicFramePr/>
          <p:nvPr/>
        </p:nvGraphicFramePr>
        <p:xfrm>
          <a:off x="7580689" y="3710171"/>
          <a:ext cx="4441825" cy="1524000"/>
        </p:xfrm>
        <a:graphic>
          <a:graphicData uri="http://schemas.openxmlformats.org/drawingml/2006/table">
            <a:tbl>
              <a:tblPr firstRow="1" bandRow="1">
                <a:tableStyleId>{F2DE63D5-997A-4646-A377-4702673A728D}</a:tableStyleId>
              </a:tblPr>
              <a:tblGrid>
                <a:gridCol w="888365"/>
                <a:gridCol w="888365"/>
                <a:gridCol w="888365"/>
                <a:gridCol w="888365"/>
                <a:gridCol w="888365"/>
              </a:tblGrid>
              <a:tr h="381000">
                <a:tc>
                  <a:txBody>
                    <a:bodyPr/>
                    <a:lstStyle/>
                    <a:p>
                      <a:pPr algn="ctr">
                        <a:buNone/>
                      </a:pPr>
                      <a:endParaRPr lang="en-US" altLang="zh-CN" sz="1800"/>
                    </a:p>
                  </a:txBody>
                  <a:tcPr marL="91423" marR="91423" marT="45711" marB="45711" anchor="ctr"/>
                </a:tc>
                <a:tc>
                  <a:txBody>
                    <a:bodyPr/>
                    <a:lstStyle/>
                    <a:p>
                      <a:pPr algn="ctr">
                        <a:buNone/>
                      </a:pPr>
                      <a:r>
                        <a:rPr lang="en-US" altLang="zh-CN" sz="1800"/>
                        <a:t>x2=S</a:t>
                      </a:r>
                    </a:p>
                  </a:txBody>
                  <a:tcPr marL="91423" marR="91423" marT="45711" marB="45711" anchor="ctr"/>
                </a:tc>
                <a:tc>
                  <a:txBody>
                    <a:bodyPr/>
                    <a:lstStyle/>
                    <a:p>
                      <a:pPr algn="ctr">
                        <a:buNone/>
                      </a:pPr>
                      <a:r>
                        <a:rPr lang="en-US" altLang="zh-CN" sz="1800"/>
                        <a:t>x2=M</a:t>
                      </a:r>
                    </a:p>
                  </a:txBody>
                  <a:tcPr marL="91423" marR="91423" marT="45711" marB="45711" anchor="ctr"/>
                </a:tc>
                <a:tc>
                  <a:txBody>
                    <a:bodyPr/>
                    <a:lstStyle/>
                    <a:p>
                      <a:pPr algn="ctr">
                        <a:buNone/>
                      </a:pPr>
                      <a:r>
                        <a:rPr lang="en-US" altLang="zh-CN" sz="1800"/>
                        <a:t>x2=L</a:t>
                      </a:r>
                    </a:p>
                  </a:txBody>
                  <a:tcPr marL="91423" marR="91423" marT="45711" marB="45711" anchor="ctr"/>
                </a:tc>
                <a:tc>
                  <a:txBody>
                    <a:bodyPr/>
                    <a:lstStyle/>
                    <a:p>
                      <a:pPr algn="ctr">
                        <a:buNone/>
                      </a:pPr>
                      <a:endParaRPr lang="en-US" altLang="zh-CN" sz="1800"/>
                    </a:p>
                  </a:txBody>
                  <a:tcPr marL="91423" marR="91423" marT="45711" marB="45711" anchor="ctr"/>
                </a:tc>
              </a:tr>
              <a:tr h="381000">
                <a:tc>
                  <a:txBody>
                    <a:bodyPr/>
                    <a:lstStyle/>
                    <a:p>
                      <a:pPr algn="ctr">
                        <a:buNone/>
                      </a:pPr>
                      <a:r>
                        <a:rPr lang="en-US" altLang="zh-CN" sz="1800"/>
                        <a:t>y=1</a:t>
                      </a:r>
                    </a:p>
                  </a:txBody>
                  <a:tcPr marL="91423" marR="91423" marT="45711" marB="45711" anchor="ctr"/>
                </a:tc>
                <a:tc>
                  <a:txBody>
                    <a:bodyPr/>
                    <a:lstStyle/>
                    <a:p>
                      <a:pPr algn="ctr">
                        <a:buNone/>
                      </a:pPr>
                      <a:r>
                        <a:rPr lang="en-US" altLang="zh-CN" sz="1800"/>
                        <a:t>2</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3</a:t>
                      </a:r>
                    </a:p>
                  </a:txBody>
                  <a:tcPr marL="91423" marR="91423" marT="45711" marB="45711" anchor="ctr"/>
                </a:tc>
                <a:tc>
                  <a:txBody>
                    <a:bodyPr/>
                    <a:lstStyle/>
                    <a:p>
                      <a:pPr algn="ctr">
                        <a:buNone/>
                      </a:pPr>
                      <a:r>
                        <a:rPr lang="en-US" altLang="zh-CN" sz="1800"/>
                        <a:t>6</a:t>
                      </a:r>
                    </a:p>
                  </a:txBody>
                  <a:tcPr marL="91423" marR="91423" marT="45711" marB="45711" anchor="ctr"/>
                </a:tc>
              </a:tr>
              <a:tr h="381000">
                <a:tc>
                  <a:txBody>
                    <a:bodyPr/>
                    <a:lstStyle/>
                    <a:p>
                      <a:pPr algn="ctr">
                        <a:buNone/>
                      </a:pPr>
                      <a:r>
                        <a:rPr lang="en-US" altLang="zh-CN" sz="1800"/>
                        <a:t>y=-1</a:t>
                      </a:r>
                    </a:p>
                  </a:txBody>
                  <a:tcPr marL="91423" marR="91423" marT="45711" marB="45711" anchor="ctr"/>
                </a:tc>
                <a:tc>
                  <a:txBody>
                    <a:bodyPr/>
                    <a:lstStyle/>
                    <a:p>
                      <a:pPr algn="ctr">
                        <a:buNone/>
                      </a:pPr>
                      <a:r>
                        <a:rPr lang="en-US" altLang="zh-CN" sz="1800"/>
                        <a:t>3</a:t>
                      </a:r>
                    </a:p>
                  </a:txBody>
                  <a:tcPr marL="91423" marR="91423" marT="45711" marB="45711" anchor="ctr"/>
                </a:tc>
                <a:tc>
                  <a:txBody>
                    <a:bodyPr/>
                    <a:lstStyle/>
                    <a:p>
                      <a:pPr algn="ctr">
                        <a:buNone/>
                      </a:pPr>
                      <a:r>
                        <a:rPr lang="en-US" altLang="zh-CN" sz="1800"/>
                        <a:t>0</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4</a:t>
                      </a:r>
                    </a:p>
                  </a:txBody>
                  <a:tcPr marL="91423" marR="91423" marT="45711" marB="45711" anchor="ctr"/>
                </a:tc>
              </a:tr>
              <a:tr h="381000">
                <a:tc>
                  <a:txBody>
                    <a:bodyPr/>
                    <a:lstStyle/>
                    <a:p>
                      <a:pPr algn="ctr">
                        <a:buNone/>
                      </a:pPr>
                      <a:endParaRPr lang="en-US" altLang="zh-CN" sz="1800"/>
                    </a:p>
                  </a:txBody>
                  <a:tcPr marL="91423" marR="91423" marT="45711" marB="45711" anchor="ctr"/>
                </a:tc>
                <a:tc>
                  <a:txBody>
                    <a:bodyPr/>
                    <a:lstStyle/>
                    <a:p>
                      <a:pPr algn="ctr">
                        <a:buNone/>
                      </a:pPr>
                      <a:r>
                        <a:rPr lang="en-US" altLang="zh-CN" sz="1800"/>
                        <a:t>5</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4</a:t>
                      </a:r>
                    </a:p>
                  </a:txBody>
                  <a:tcPr marL="91423" marR="91423" marT="45711" marB="45711" anchor="ctr"/>
                </a:tc>
                <a:tc>
                  <a:txBody>
                    <a:bodyPr/>
                    <a:lstStyle/>
                    <a:p>
                      <a:pPr algn="ctr">
                        <a:buNone/>
                      </a:pPr>
                      <a:r>
                        <a:rPr lang="en-US" altLang="zh-CN" sz="1800"/>
                        <a:t>10</a:t>
                      </a:r>
                    </a:p>
                  </a:txBody>
                  <a:tcPr marL="91423" marR="91423" marT="45711" marB="45711" anchor="ctr"/>
                </a:tc>
              </a:tr>
            </a:tbl>
          </a:graphicData>
        </a:graphic>
      </p:graphicFrame>
      <p:graphicFrame>
        <p:nvGraphicFramePr>
          <p:cNvPr id="9" name="表格 8"/>
          <p:cNvGraphicFramePr/>
          <p:nvPr/>
        </p:nvGraphicFramePr>
        <p:xfrm>
          <a:off x="5120699" y="5291956"/>
          <a:ext cx="4441825" cy="1524000"/>
        </p:xfrm>
        <a:graphic>
          <a:graphicData uri="http://schemas.openxmlformats.org/drawingml/2006/table">
            <a:tbl>
              <a:tblPr firstRow="1" bandRow="1">
                <a:tableStyleId>{F2DE63D5-997A-4646-A377-4702673A728D}</a:tableStyleId>
              </a:tblPr>
              <a:tblGrid>
                <a:gridCol w="888365"/>
                <a:gridCol w="888365"/>
                <a:gridCol w="888365"/>
                <a:gridCol w="888365"/>
                <a:gridCol w="888365"/>
              </a:tblGrid>
              <a:tr h="381000">
                <a:tc>
                  <a:txBody>
                    <a:bodyPr/>
                    <a:lstStyle/>
                    <a:p>
                      <a:pPr algn="ctr">
                        <a:buNone/>
                      </a:pPr>
                      <a:endParaRPr lang="en-US" altLang="zh-CN" sz="1800"/>
                    </a:p>
                  </a:txBody>
                  <a:tcPr marL="91423" marR="91423" marT="45711" marB="45711" anchor="ctr"/>
                </a:tc>
                <a:tc>
                  <a:txBody>
                    <a:bodyPr/>
                    <a:lstStyle/>
                    <a:p>
                      <a:pPr algn="ctr">
                        <a:buNone/>
                      </a:pPr>
                      <a:r>
                        <a:rPr lang="en-US" altLang="zh-CN" sz="1800"/>
                        <a:t>x3=L</a:t>
                      </a:r>
                    </a:p>
                  </a:txBody>
                  <a:tcPr marL="91423" marR="91423" marT="45711" marB="45711" anchor="ctr"/>
                </a:tc>
                <a:tc>
                  <a:txBody>
                    <a:bodyPr/>
                    <a:lstStyle/>
                    <a:p>
                      <a:pPr algn="ctr">
                        <a:buNone/>
                      </a:pPr>
                      <a:r>
                        <a:rPr lang="en-US" altLang="zh-CN" sz="1800"/>
                        <a:t>x3=M</a:t>
                      </a:r>
                    </a:p>
                  </a:txBody>
                  <a:tcPr marL="91423" marR="91423" marT="45711" marB="45711" anchor="ctr"/>
                </a:tc>
                <a:tc>
                  <a:txBody>
                    <a:bodyPr/>
                    <a:lstStyle/>
                    <a:p>
                      <a:pPr algn="ctr">
                        <a:buNone/>
                      </a:pPr>
                      <a:r>
                        <a:rPr lang="en-US" altLang="zh-CN" sz="1800"/>
                        <a:t>x3=H</a:t>
                      </a:r>
                    </a:p>
                  </a:txBody>
                  <a:tcPr marL="91423" marR="91423" marT="45711" marB="45711" anchor="ctr"/>
                </a:tc>
                <a:tc>
                  <a:txBody>
                    <a:bodyPr/>
                    <a:lstStyle/>
                    <a:p>
                      <a:pPr algn="ctr">
                        <a:buNone/>
                      </a:pPr>
                      <a:endParaRPr lang="en-US" altLang="zh-CN" sz="1800"/>
                    </a:p>
                  </a:txBody>
                  <a:tcPr marL="91423" marR="91423" marT="45711" marB="45711" anchor="ctr"/>
                </a:tc>
              </a:tr>
              <a:tr h="381000">
                <a:tc>
                  <a:txBody>
                    <a:bodyPr/>
                    <a:lstStyle/>
                    <a:p>
                      <a:pPr algn="ctr">
                        <a:buNone/>
                      </a:pPr>
                      <a:r>
                        <a:rPr lang="en-US" altLang="zh-CN" sz="1800"/>
                        <a:t>y=1</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2</a:t>
                      </a:r>
                    </a:p>
                  </a:txBody>
                  <a:tcPr marL="91423" marR="91423" marT="45711" marB="45711" anchor="ctr"/>
                </a:tc>
                <a:tc>
                  <a:txBody>
                    <a:bodyPr/>
                    <a:lstStyle/>
                    <a:p>
                      <a:pPr algn="ctr">
                        <a:buNone/>
                      </a:pPr>
                      <a:r>
                        <a:rPr lang="en-US" altLang="zh-CN" sz="1800"/>
                        <a:t>3</a:t>
                      </a:r>
                    </a:p>
                  </a:txBody>
                  <a:tcPr marL="91423" marR="91423" marT="45711" marB="45711" anchor="ctr"/>
                </a:tc>
                <a:tc>
                  <a:txBody>
                    <a:bodyPr/>
                    <a:lstStyle/>
                    <a:p>
                      <a:pPr algn="ctr">
                        <a:buNone/>
                      </a:pPr>
                      <a:r>
                        <a:rPr lang="en-US" altLang="zh-CN" sz="1800"/>
                        <a:t>6</a:t>
                      </a:r>
                    </a:p>
                  </a:txBody>
                  <a:tcPr marL="91423" marR="91423" marT="45711" marB="45711" anchor="ctr"/>
                </a:tc>
              </a:tr>
              <a:tr h="381000">
                <a:tc>
                  <a:txBody>
                    <a:bodyPr/>
                    <a:lstStyle/>
                    <a:p>
                      <a:pPr algn="ctr">
                        <a:buNone/>
                      </a:pPr>
                      <a:r>
                        <a:rPr lang="en-US" altLang="zh-CN" sz="1800"/>
                        <a:t>y=-1</a:t>
                      </a:r>
                    </a:p>
                  </a:txBody>
                  <a:tcPr marL="91423" marR="91423" marT="45711" marB="45711" anchor="ctr"/>
                </a:tc>
                <a:tc>
                  <a:txBody>
                    <a:bodyPr/>
                    <a:lstStyle/>
                    <a:p>
                      <a:pPr algn="ctr">
                        <a:buNone/>
                      </a:pPr>
                      <a:r>
                        <a:rPr lang="en-US" altLang="zh-CN" sz="1800"/>
                        <a:t>2</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4</a:t>
                      </a:r>
                    </a:p>
                  </a:txBody>
                  <a:tcPr marL="91423" marR="91423" marT="45711" marB="45711" anchor="ctr"/>
                </a:tc>
              </a:tr>
              <a:tr h="381000">
                <a:tc>
                  <a:txBody>
                    <a:bodyPr/>
                    <a:lstStyle/>
                    <a:p>
                      <a:pPr algn="ctr">
                        <a:buNone/>
                      </a:pPr>
                      <a:endParaRPr lang="en-US" altLang="zh-CN" sz="1800"/>
                    </a:p>
                  </a:txBody>
                  <a:tcPr marL="91423" marR="91423" marT="45711" marB="45711" anchor="ctr"/>
                </a:tc>
                <a:tc>
                  <a:txBody>
                    <a:bodyPr/>
                    <a:lstStyle/>
                    <a:p>
                      <a:pPr algn="ctr">
                        <a:buNone/>
                      </a:pPr>
                      <a:r>
                        <a:rPr lang="en-US" altLang="zh-CN" sz="1800"/>
                        <a:t>3</a:t>
                      </a:r>
                    </a:p>
                  </a:txBody>
                  <a:tcPr marL="91423" marR="91423" marT="45711" marB="45711" anchor="ctr"/>
                </a:tc>
                <a:tc>
                  <a:txBody>
                    <a:bodyPr/>
                    <a:lstStyle/>
                    <a:p>
                      <a:pPr algn="ctr">
                        <a:buNone/>
                      </a:pPr>
                      <a:r>
                        <a:rPr lang="en-US" altLang="zh-CN" sz="1800"/>
                        <a:t>3</a:t>
                      </a:r>
                    </a:p>
                  </a:txBody>
                  <a:tcPr marL="91423" marR="91423" marT="45711" marB="45711" anchor="ctr"/>
                </a:tc>
                <a:tc>
                  <a:txBody>
                    <a:bodyPr/>
                    <a:lstStyle/>
                    <a:p>
                      <a:pPr algn="ctr">
                        <a:buNone/>
                      </a:pPr>
                      <a:r>
                        <a:rPr lang="en-US" altLang="zh-CN" sz="1800"/>
                        <a:t>4</a:t>
                      </a:r>
                    </a:p>
                  </a:txBody>
                  <a:tcPr marL="91423" marR="91423" marT="45711" marB="45711" anchor="ctr"/>
                </a:tc>
                <a:tc>
                  <a:txBody>
                    <a:bodyPr/>
                    <a:lstStyle/>
                    <a:p>
                      <a:pPr algn="ctr">
                        <a:buNone/>
                      </a:pPr>
                      <a:r>
                        <a:rPr lang="en-US" altLang="zh-CN" sz="1800"/>
                        <a:t>10</a:t>
                      </a:r>
                    </a:p>
                  </a:txBody>
                  <a:tcPr marL="91423" marR="91423" marT="45711" marB="45711" anchor="ctr"/>
                </a:tc>
              </a:tr>
            </a:tbl>
          </a:graphicData>
        </a:graphic>
      </p:graphicFrame>
      <p:grpSp>
        <p:nvGrpSpPr>
          <p:cNvPr id="16" name="组合 15"/>
          <p:cNvGrpSpPr/>
          <p:nvPr/>
        </p:nvGrpSpPr>
        <p:grpSpPr>
          <a:xfrm>
            <a:off x="205689" y="4145833"/>
            <a:ext cx="2449881" cy="1768616"/>
            <a:chOff x="324" y="5843"/>
            <a:chExt cx="3858" cy="2785"/>
          </a:xfrm>
        </p:grpSpPr>
        <p:grpSp>
          <p:nvGrpSpPr>
            <p:cNvPr id="32" name="组合 31"/>
            <p:cNvGrpSpPr/>
            <p:nvPr/>
          </p:nvGrpSpPr>
          <p:grpSpPr>
            <a:xfrm>
              <a:off x="324" y="5843"/>
              <a:ext cx="1958" cy="1714"/>
              <a:chOff x="1022" y="6081"/>
              <a:chExt cx="1958" cy="1714"/>
            </a:xfrm>
          </p:grpSpPr>
          <p:graphicFrame>
            <p:nvGraphicFramePr>
              <p:cNvPr id="6" name="对象 5">
                <a:hlinkClick r:id="" action="ppaction://ole?verb=0"/>
              </p:cNvPr>
              <p:cNvGraphicFramePr>
                <a:graphicFrameLocks noChangeAspect="1"/>
              </p:cNvGraphicFramePr>
              <p:nvPr/>
            </p:nvGraphicFramePr>
            <p:xfrm>
              <a:off x="1022" y="6081"/>
              <a:ext cx="1958" cy="759"/>
            </p:xfrm>
            <a:graphic>
              <a:graphicData uri="http://schemas.openxmlformats.org/presentationml/2006/ole">
                <mc:AlternateContent xmlns:mc="http://schemas.openxmlformats.org/markup-compatibility/2006">
                  <mc:Choice xmlns:v="urn:schemas-microsoft-com:vml" Requires="v">
                    <p:oleObj spid="_x0000_s9227" r:id="rId3" imgW="457200" imgH="177165" progId="Equation.KSEE3">
                      <p:embed/>
                    </p:oleObj>
                  </mc:Choice>
                  <mc:Fallback>
                    <p:oleObj r:id="rId3" imgW="457200" imgH="177165" progId="Equation.KSEE3">
                      <p:embed/>
                      <p:pic>
                        <p:nvPicPr>
                          <p:cNvPr id="0" name="图片 2048"/>
                          <p:cNvPicPr/>
                          <p:nvPr/>
                        </p:nvPicPr>
                        <p:blipFill>
                          <a:blip r:embed="rId4"/>
                          <a:stretch>
                            <a:fillRect/>
                          </a:stretch>
                        </p:blipFill>
                        <p:spPr>
                          <a:xfrm>
                            <a:off x="1022" y="6081"/>
                            <a:ext cx="1958" cy="759"/>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1066" y="6841"/>
              <a:ext cx="1914" cy="954"/>
            </p:xfrm>
            <a:graphic>
              <a:graphicData uri="http://schemas.openxmlformats.org/presentationml/2006/ole">
                <mc:AlternateContent xmlns:mc="http://schemas.openxmlformats.org/markup-compatibility/2006">
                  <mc:Choice xmlns:v="urn:schemas-microsoft-com:vml" Requires="v">
                    <p:oleObj spid="_x0000_s9228" r:id="rId5" imgW="355600" imgH="177165" progId="Equation.KSEE3">
                      <p:embed/>
                    </p:oleObj>
                  </mc:Choice>
                  <mc:Fallback>
                    <p:oleObj r:id="rId5" imgW="355600" imgH="177165" progId="Equation.KSEE3">
                      <p:embed/>
                      <p:pic>
                        <p:nvPicPr>
                          <p:cNvPr id="0" name="图片 2049"/>
                          <p:cNvPicPr/>
                          <p:nvPr/>
                        </p:nvPicPr>
                        <p:blipFill>
                          <a:blip r:embed="rId6"/>
                          <a:stretch>
                            <a:fillRect/>
                          </a:stretch>
                        </p:blipFill>
                        <p:spPr>
                          <a:xfrm>
                            <a:off x="1066" y="6841"/>
                            <a:ext cx="1914" cy="954"/>
                          </a:xfrm>
                          <a:prstGeom prst="rect">
                            <a:avLst/>
                          </a:prstGeom>
                        </p:spPr>
                      </p:pic>
                    </p:oleObj>
                  </mc:Fallback>
                </mc:AlternateContent>
              </a:graphicData>
            </a:graphic>
          </p:graphicFrame>
        </p:grpSp>
        <p:graphicFrame>
          <p:nvGraphicFramePr>
            <p:cNvPr id="10" name="对象 9">
              <a:hlinkClick r:id="" action="ppaction://ole?verb=0"/>
            </p:cNvPr>
            <p:cNvGraphicFramePr>
              <a:graphicFrameLocks noChangeAspect="1"/>
            </p:cNvGraphicFramePr>
            <p:nvPr/>
          </p:nvGraphicFramePr>
          <p:xfrm>
            <a:off x="2282" y="6517"/>
            <a:ext cx="1900" cy="1040"/>
          </p:xfrm>
          <a:graphic>
            <a:graphicData uri="http://schemas.openxmlformats.org/presentationml/2006/ole">
              <mc:AlternateContent xmlns:mc="http://schemas.openxmlformats.org/markup-compatibility/2006">
                <mc:Choice xmlns:v="urn:schemas-microsoft-com:vml" Requires="v">
                  <p:oleObj spid="_x0000_s9229" r:id="rId7" imgW="393700" imgH="215900" progId="Equation.KSEE3">
                    <p:embed/>
                  </p:oleObj>
                </mc:Choice>
                <mc:Fallback>
                  <p:oleObj r:id="rId7" imgW="393700" imgH="215900" progId="Equation.KSEE3">
                    <p:embed/>
                    <p:pic>
                      <p:nvPicPr>
                        <p:cNvPr id="0" name="图片 2048"/>
                        <p:cNvPicPr/>
                        <p:nvPr/>
                      </p:nvPicPr>
                      <p:blipFill>
                        <a:blip r:embed="rId8"/>
                        <a:stretch>
                          <a:fillRect/>
                        </a:stretch>
                      </p:blipFill>
                      <p:spPr>
                        <a:xfrm>
                          <a:off x="2282" y="6517"/>
                          <a:ext cx="1900" cy="104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368" y="7588"/>
            <a:ext cx="1958" cy="1040"/>
          </p:xfrm>
          <a:graphic>
            <a:graphicData uri="http://schemas.openxmlformats.org/presentationml/2006/ole">
              <mc:AlternateContent xmlns:mc="http://schemas.openxmlformats.org/markup-compatibility/2006">
                <mc:Choice xmlns:v="urn:schemas-microsoft-com:vml" Requires="v">
                  <p:oleObj spid="_x0000_s9230" r:id="rId9" imgW="405765" imgH="215900" progId="Equation.KSEE3">
                    <p:embed/>
                  </p:oleObj>
                </mc:Choice>
                <mc:Fallback>
                  <p:oleObj r:id="rId9" imgW="405765" imgH="215900" progId="Equation.KSEE3">
                    <p:embed/>
                    <p:pic>
                      <p:nvPicPr>
                        <p:cNvPr id="0" name="图片 2048"/>
                        <p:cNvPicPr/>
                        <p:nvPr/>
                      </p:nvPicPr>
                      <p:blipFill>
                        <a:blip r:embed="rId10"/>
                        <a:stretch>
                          <a:fillRect/>
                        </a:stretch>
                      </p:blipFill>
                      <p:spPr>
                        <a:xfrm>
                          <a:off x="368" y="7588"/>
                          <a:ext cx="1958" cy="1040"/>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2282" y="7526"/>
            <a:ext cx="1900" cy="1102"/>
          </p:xfrm>
          <a:graphic>
            <a:graphicData uri="http://schemas.openxmlformats.org/presentationml/2006/ole">
              <mc:AlternateContent xmlns:mc="http://schemas.openxmlformats.org/markup-compatibility/2006">
                <mc:Choice xmlns:v="urn:schemas-microsoft-com:vml" Requires="v">
                  <p:oleObj spid="_x0000_s9231" r:id="rId11" imgW="393700" imgH="228600" progId="Equation.KSEE3">
                    <p:embed/>
                  </p:oleObj>
                </mc:Choice>
                <mc:Fallback>
                  <p:oleObj r:id="rId11" imgW="393700" imgH="228600" progId="Equation.KSEE3">
                    <p:embed/>
                    <p:pic>
                      <p:nvPicPr>
                        <p:cNvPr id="0" name="图片 2048"/>
                        <p:cNvPicPr/>
                        <p:nvPr/>
                      </p:nvPicPr>
                      <p:blipFill>
                        <a:blip r:embed="rId12"/>
                        <a:stretch>
                          <a:fillRect/>
                        </a:stretch>
                      </p:blipFill>
                      <p:spPr>
                        <a:xfrm>
                          <a:off x="2282" y="7526"/>
                          <a:ext cx="1900" cy="1102"/>
                        </a:xfrm>
                        <a:prstGeom prst="rect">
                          <a:avLst/>
                        </a:prstGeom>
                      </p:spPr>
                    </p:pic>
                  </p:oleObj>
                </mc:Fallback>
              </mc:AlternateContent>
            </a:graphicData>
          </a:graphic>
        </p:graphicFrame>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400"/>
              <a:t> </a:t>
            </a:r>
            <a:r>
              <a:rPr lang="zh-CN" altLang="en-US" sz="2400"/>
              <a:t>先验概率：</a:t>
            </a:r>
          </a:p>
          <a:p>
            <a:endParaRPr lang="zh-CN" altLang="en-US" sz="2400"/>
          </a:p>
          <a:p>
            <a:r>
              <a:rPr lang="zh-CN" altLang="en-US" sz="2400"/>
              <a:t> 条件概率：</a:t>
            </a:r>
          </a:p>
        </p:txBody>
      </p:sp>
      <p:sp>
        <p:nvSpPr>
          <p:cNvPr id="4" name="标题 3"/>
          <p:cNvSpPr>
            <a:spLocks noGrp="1"/>
          </p:cNvSpPr>
          <p:nvPr>
            <p:ph type="title"/>
          </p:nvPr>
        </p:nvSpPr>
        <p:spPr/>
        <p:txBody>
          <a:bodyPr>
            <a:normAutofit/>
          </a:bodyPr>
          <a:lstStyle/>
          <a:p>
            <a:r>
              <a:rPr lang="zh-CN" dirty="0">
                <a:sym typeface="+mn-ea"/>
              </a:rPr>
              <a:t>多项式朴素贝叶斯案例理解</a:t>
            </a:r>
            <a:endParaRPr lang="en-US" altLang="zh-CN" dirty="0">
              <a:sym typeface="+mn-ea"/>
            </a:endParaRPr>
          </a:p>
        </p:txBody>
      </p:sp>
      <p:graphicFrame>
        <p:nvGraphicFramePr>
          <p:cNvPr id="12" name="对象 11">
            <a:hlinkClick r:id="" action="ppaction://ole?verb=0"/>
          </p:cNvPr>
          <p:cNvGraphicFramePr>
            <a:graphicFrameLocks noChangeAspect="1"/>
          </p:cNvGraphicFramePr>
          <p:nvPr>
            <p:extLst>
              <p:ext uri="{D42A27DB-BD31-4B8C-83A1-F6EECF244321}">
                <p14:modId xmlns:p14="http://schemas.microsoft.com/office/powerpoint/2010/main" val="4057915904"/>
              </p:ext>
            </p:extLst>
          </p:nvPr>
        </p:nvGraphicFramePr>
        <p:xfrm>
          <a:off x="1139024" y="811580"/>
          <a:ext cx="1168184" cy="543459"/>
        </p:xfrm>
        <a:graphic>
          <a:graphicData uri="http://schemas.openxmlformats.org/presentationml/2006/ole">
            <mc:AlternateContent xmlns:mc="http://schemas.openxmlformats.org/markup-compatibility/2006">
              <mc:Choice xmlns:v="urn:schemas-microsoft-com:vml" Requires="v">
                <p:oleObj spid="_x0000_s10275" r:id="rId3" imgW="381000" imgH="177165" progId="Equation.KSEE3">
                  <p:embed/>
                </p:oleObj>
              </mc:Choice>
              <mc:Fallback>
                <p:oleObj r:id="rId3" imgW="381000" imgH="177165" progId="Equation.KSEE3">
                  <p:embed/>
                  <p:pic>
                    <p:nvPicPr>
                      <p:cNvPr id="0" name="图片 3072"/>
                      <p:cNvPicPr/>
                      <p:nvPr/>
                    </p:nvPicPr>
                    <p:blipFill>
                      <a:blip r:embed="rId4"/>
                      <a:stretch>
                        <a:fillRect/>
                      </a:stretch>
                    </p:blipFill>
                    <p:spPr>
                      <a:xfrm>
                        <a:off x="1139024" y="811580"/>
                        <a:ext cx="1168184" cy="543459"/>
                      </a:xfrm>
                      <a:prstGeom prst="rect">
                        <a:avLst/>
                      </a:prstGeom>
                    </p:spPr>
                  </p:pic>
                </p:oleObj>
              </mc:Fallback>
            </mc:AlternateContent>
          </a:graphicData>
        </a:graphic>
      </p:graphicFrame>
      <p:grpSp>
        <p:nvGrpSpPr>
          <p:cNvPr id="15" name="组合 14"/>
          <p:cNvGrpSpPr/>
          <p:nvPr/>
        </p:nvGrpSpPr>
        <p:grpSpPr>
          <a:xfrm>
            <a:off x="1664947" y="1860206"/>
            <a:ext cx="7918889" cy="610757"/>
            <a:chOff x="1694" y="3097"/>
            <a:chExt cx="12473" cy="962"/>
          </a:xfrm>
        </p:grpSpPr>
        <p:graphicFrame>
          <p:nvGraphicFramePr>
            <p:cNvPr id="13" name="对象 12">
              <a:hlinkClick r:id="" action="ppaction://ole?verb=0"/>
            </p:cNvPr>
            <p:cNvGraphicFramePr>
              <a:graphicFrameLocks noChangeAspect="1"/>
            </p:cNvGraphicFramePr>
            <p:nvPr/>
          </p:nvGraphicFramePr>
          <p:xfrm>
            <a:off x="1694" y="3097"/>
            <a:ext cx="5721" cy="963"/>
          </p:xfrm>
          <a:graphic>
            <a:graphicData uri="http://schemas.openxmlformats.org/presentationml/2006/ole">
              <mc:AlternateContent xmlns:mc="http://schemas.openxmlformats.org/markup-compatibility/2006">
                <mc:Choice xmlns:v="urn:schemas-microsoft-com:vml" Requires="v">
                  <p:oleObj spid="_x0000_s10276" r:id="rId5" imgW="1282700" imgH="215900" progId="Equation.KSEE3">
                    <p:embed/>
                  </p:oleObj>
                </mc:Choice>
                <mc:Fallback>
                  <p:oleObj r:id="rId5" imgW="1282700" imgH="215900" progId="Equation.KSEE3">
                    <p:embed/>
                    <p:pic>
                      <p:nvPicPr>
                        <p:cNvPr id="0" name="图片 3073"/>
                        <p:cNvPicPr/>
                        <p:nvPr/>
                      </p:nvPicPr>
                      <p:blipFill>
                        <a:blip r:embed="rId6"/>
                        <a:stretch>
                          <a:fillRect/>
                        </a:stretch>
                      </p:blipFill>
                      <p:spPr>
                        <a:xfrm>
                          <a:off x="1694" y="3097"/>
                          <a:ext cx="5721" cy="963"/>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7993" y="3097"/>
            <a:ext cx="6175" cy="963"/>
          </p:xfrm>
          <a:graphic>
            <a:graphicData uri="http://schemas.openxmlformats.org/presentationml/2006/ole">
              <mc:AlternateContent xmlns:mc="http://schemas.openxmlformats.org/markup-compatibility/2006">
                <mc:Choice xmlns:v="urn:schemas-microsoft-com:vml" Requires="v">
                  <p:oleObj spid="_x0000_s10277" r:id="rId7" imgW="1384300" imgH="215900" progId="Equation.KSEE3">
                    <p:embed/>
                  </p:oleObj>
                </mc:Choice>
                <mc:Fallback>
                  <p:oleObj r:id="rId7" imgW="1384300" imgH="215900" progId="Equation.KSEE3">
                    <p:embed/>
                    <p:pic>
                      <p:nvPicPr>
                        <p:cNvPr id="0" name="图片 3073"/>
                        <p:cNvPicPr/>
                        <p:nvPr/>
                      </p:nvPicPr>
                      <p:blipFill>
                        <a:blip r:embed="rId8"/>
                        <a:stretch>
                          <a:fillRect/>
                        </a:stretch>
                      </p:blipFill>
                      <p:spPr>
                        <a:xfrm>
                          <a:off x="7993" y="3097"/>
                          <a:ext cx="6175" cy="963"/>
                        </a:xfrm>
                        <a:prstGeom prst="rect">
                          <a:avLst/>
                        </a:prstGeom>
                      </p:spPr>
                    </p:pic>
                  </p:oleObj>
                </mc:Fallback>
              </mc:AlternateContent>
            </a:graphicData>
          </a:graphic>
        </p:graphicFrame>
      </p:grpSp>
      <p:grpSp>
        <p:nvGrpSpPr>
          <p:cNvPr id="30" name="组合 29"/>
          <p:cNvGrpSpPr/>
          <p:nvPr/>
        </p:nvGrpSpPr>
        <p:grpSpPr>
          <a:xfrm>
            <a:off x="2783375" y="3216333"/>
            <a:ext cx="2556037" cy="3088068"/>
            <a:chOff x="7307" y="4786"/>
            <a:chExt cx="4026" cy="4864"/>
          </a:xfrm>
        </p:grpSpPr>
        <p:graphicFrame>
          <p:nvGraphicFramePr>
            <p:cNvPr id="22" name="对象 21">
              <a:hlinkClick r:id="" action="ppaction://ole?verb=0"/>
            </p:cNvPr>
            <p:cNvGraphicFramePr>
              <a:graphicFrameLocks noChangeAspect="1"/>
            </p:cNvGraphicFramePr>
            <p:nvPr/>
          </p:nvGraphicFramePr>
          <p:xfrm>
            <a:off x="7307" y="4786"/>
            <a:ext cx="3941" cy="1272"/>
          </p:xfrm>
          <a:graphic>
            <a:graphicData uri="http://schemas.openxmlformats.org/presentationml/2006/ole">
              <mc:AlternateContent xmlns:mc="http://schemas.openxmlformats.org/markup-compatibility/2006">
                <mc:Choice xmlns:v="urn:schemas-microsoft-com:vml" Requires="v">
                  <p:oleObj spid="_x0000_s10278" r:id="rId9" imgW="1219200" imgH="393700" progId="Equation.KSEE3">
                    <p:embed/>
                  </p:oleObj>
                </mc:Choice>
                <mc:Fallback>
                  <p:oleObj r:id="rId9" imgW="1219200" imgH="393700" progId="Equation.KSEE3">
                    <p:embed/>
                    <p:pic>
                      <p:nvPicPr>
                        <p:cNvPr id="0" name="图片 3074"/>
                        <p:cNvPicPr/>
                        <p:nvPr/>
                      </p:nvPicPr>
                      <p:blipFill>
                        <a:blip r:embed="rId10"/>
                        <a:stretch>
                          <a:fillRect/>
                        </a:stretch>
                      </p:blipFill>
                      <p:spPr>
                        <a:xfrm>
                          <a:off x="7307" y="4786"/>
                          <a:ext cx="3941" cy="1272"/>
                        </a:xfrm>
                        <a:prstGeom prst="rect">
                          <a:avLst/>
                        </a:prstGeom>
                      </p:spPr>
                    </p:pic>
                  </p:oleObj>
                </mc:Fallback>
              </mc:AlternateContent>
            </a:graphicData>
          </a:graphic>
        </p:graphicFrame>
        <p:graphicFrame>
          <p:nvGraphicFramePr>
            <p:cNvPr id="24" name="对象 23">
              <a:hlinkClick r:id="" action="ppaction://ole?verb=0"/>
            </p:cNvPr>
            <p:cNvGraphicFramePr>
              <a:graphicFrameLocks noChangeAspect="1"/>
            </p:cNvGraphicFramePr>
            <p:nvPr/>
          </p:nvGraphicFramePr>
          <p:xfrm>
            <a:off x="7307" y="6133"/>
            <a:ext cx="4026" cy="1268"/>
          </p:xfrm>
          <a:graphic>
            <a:graphicData uri="http://schemas.openxmlformats.org/presentationml/2006/ole">
              <mc:AlternateContent xmlns:mc="http://schemas.openxmlformats.org/markup-compatibility/2006">
                <mc:Choice xmlns:v="urn:schemas-microsoft-com:vml" Requires="v">
                  <p:oleObj spid="_x0000_s10279" r:id="rId11" imgW="1244600" imgH="393700" progId="Equation.KSEE3">
                    <p:embed/>
                  </p:oleObj>
                </mc:Choice>
                <mc:Fallback>
                  <p:oleObj r:id="rId11" imgW="1244600" imgH="393700" progId="Equation.KSEE3">
                    <p:embed/>
                    <p:pic>
                      <p:nvPicPr>
                        <p:cNvPr id="0" name="图片 3074"/>
                        <p:cNvPicPr/>
                        <p:nvPr/>
                      </p:nvPicPr>
                      <p:blipFill>
                        <a:blip r:embed="rId12"/>
                        <a:stretch>
                          <a:fillRect/>
                        </a:stretch>
                      </p:blipFill>
                      <p:spPr>
                        <a:xfrm>
                          <a:off x="7307" y="6133"/>
                          <a:ext cx="4026" cy="1268"/>
                        </a:xfrm>
                        <a:prstGeom prst="rect">
                          <a:avLst/>
                        </a:prstGeom>
                      </p:spPr>
                    </p:pic>
                  </p:oleObj>
                </mc:Fallback>
              </mc:AlternateContent>
            </a:graphicData>
          </a:graphic>
        </p:graphicFrame>
        <p:graphicFrame>
          <p:nvGraphicFramePr>
            <p:cNvPr id="26" name="对象 25">
              <a:hlinkClick r:id="" action="ppaction://ole?verb=0"/>
            </p:cNvPr>
            <p:cNvGraphicFramePr>
              <a:graphicFrameLocks noChangeAspect="1"/>
            </p:cNvGraphicFramePr>
            <p:nvPr/>
          </p:nvGraphicFramePr>
          <p:xfrm>
            <a:off x="7347" y="7626"/>
            <a:ext cx="3902" cy="818"/>
          </p:xfrm>
          <a:graphic>
            <a:graphicData uri="http://schemas.openxmlformats.org/presentationml/2006/ole">
              <mc:AlternateContent xmlns:mc="http://schemas.openxmlformats.org/markup-compatibility/2006">
                <mc:Choice xmlns:v="urn:schemas-microsoft-com:vml" Requires="v">
                  <p:oleObj spid="_x0000_s10280" r:id="rId13" imgW="1206500" imgH="254000" progId="Equation.KSEE3">
                    <p:embed/>
                  </p:oleObj>
                </mc:Choice>
                <mc:Fallback>
                  <p:oleObj r:id="rId13" imgW="1206500" imgH="254000" progId="Equation.KSEE3">
                    <p:embed/>
                    <p:pic>
                      <p:nvPicPr>
                        <p:cNvPr id="0" name="图片 3074"/>
                        <p:cNvPicPr/>
                        <p:nvPr/>
                      </p:nvPicPr>
                      <p:blipFill>
                        <a:blip r:embed="rId14"/>
                        <a:stretch>
                          <a:fillRect/>
                        </a:stretch>
                      </p:blipFill>
                      <p:spPr>
                        <a:xfrm>
                          <a:off x="7347" y="7626"/>
                          <a:ext cx="3902" cy="818"/>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7307" y="8827"/>
            <a:ext cx="3943" cy="823"/>
          </p:xfrm>
          <a:graphic>
            <a:graphicData uri="http://schemas.openxmlformats.org/presentationml/2006/ole">
              <mc:AlternateContent xmlns:mc="http://schemas.openxmlformats.org/markup-compatibility/2006">
                <mc:Choice xmlns:v="urn:schemas-microsoft-com:vml" Requires="v">
                  <p:oleObj spid="_x0000_s10281" r:id="rId15" imgW="1219200" imgH="254000" progId="Equation.KSEE3">
                    <p:embed/>
                  </p:oleObj>
                </mc:Choice>
                <mc:Fallback>
                  <p:oleObj r:id="rId15" imgW="1219200" imgH="254000" progId="Equation.KSEE3">
                    <p:embed/>
                    <p:pic>
                      <p:nvPicPr>
                        <p:cNvPr id="0" name="图片 3074"/>
                        <p:cNvPicPr/>
                        <p:nvPr/>
                      </p:nvPicPr>
                      <p:blipFill>
                        <a:blip r:embed="rId16"/>
                        <a:stretch>
                          <a:fillRect/>
                        </a:stretch>
                      </p:blipFill>
                      <p:spPr>
                        <a:xfrm>
                          <a:off x="7307" y="8827"/>
                          <a:ext cx="3943" cy="823"/>
                        </a:xfrm>
                        <a:prstGeom prst="rect">
                          <a:avLst/>
                        </a:prstGeom>
                      </p:spPr>
                    </p:pic>
                  </p:oleObj>
                </mc:Fallback>
              </mc:AlternateContent>
            </a:graphicData>
          </a:graphic>
        </p:graphicFrame>
      </p:grpSp>
      <p:grpSp>
        <p:nvGrpSpPr>
          <p:cNvPr id="31" name="组合 30"/>
          <p:cNvGrpSpPr/>
          <p:nvPr/>
        </p:nvGrpSpPr>
        <p:grpSpPr>
          <a:xfrm>
            <a:off x="8650363" y="3153344"/>
            <a:ext cx="2632204" cy="2764979"/>
            <a:chOff x="7202" y="5486"/>
            <a:chExt cx="4147" cy="4356"/>
          </a:xfrm>
        </p:grpSpPr>
        <p:graphicFrame>
          <p:nvGraphicFramePr>
            <p:cNvPr id="33" name="对象 32">
              <a:hlinkClick r:id="" action="ppaction://ole?verb=0"/>
            </p:cNvPr>
            <p:cNvGraphicFramePr>
              <a:graphicFrameLocks noChangeAspect="1"/>
            </p:cNvGraphicFramePr>
            <p:nvPr/>
          </p:nvGraphicFramePr>
          <p:xfrm>
            <a:off x="7204" y="5486"/>
            <a:ext cx="4145" cy="1268"/>
          </p:xfrm>
          <a:graphic>
            <a:graphicData uri="http://schemas.openxmlformats.org/presentationml/2006/ole">
              <mc:AlternateContent xmlns:mc="http://schemas.openxmlformats.org/markup-compatibility/2006">
                <mc:Choice xmlns:v="urn:schemas-microsoft-com:vml" Requires="v">
                  <p:oleObj spid="_x0000_s10282" r:id="rId17" imgW="1282700" imgH="393700" progId="Equation.KSEE3">
                    <p:embed/>
                  </p:oleObj>
                </mc:Choice>
                <mc:Fallback>
                  <p:oleObj r:id="rId17" imgW="1282700" imgH="393700" progId="Equation.KSEE3">
                    <p:embed/>
                    <p:pic>
                      <p:nvPicPr>
                        <p:cNvPr id="0" name="图片 3074"/>
                        <p:cNvPicPr/>
                        <p:nvPr/>
                      </p:nvPicPr>
                      <p:blipFill>
                        <a:blip r:embed="rId18"/>
                        <a:stretch>
                          <a:fillRect/>
                        </a:stretch>
                      </p:blipFill>
                      <p:spPr>
                        <a:xfrm>
                          <a:off x="7204" y="5486"/>
                          <a:ext cx="4145" cy="1268"/>
                        </a:xfrm>
                        <a:prstGeom prst="rect">
                          <a:avLst/>
                        </a:prstGeom>
                      </p:spPr>
                    </p:pic>
                  </p:oleObj>
                </mc:Fallback>
              </mc:AlternateContent>
            </a:graphicData>
          </a:graphic>
        </p:graphicFrame>
        <p:graphicFrame>
          <p:nvGraphicFramePr>
            <p:cNvPr id="35" name="对象 34">
              <a:hlinkClick r:id="" action="ppaction://ole?verb=0"/>
            </p:cNvPr>
            <p:cNvGraphicFramePr>
              <a:graphicFrameLocks noChangeAspect="1"/>
            </p:cNvGraphicFramePr>
            <p:nvPr/>
          </p:nvGraphicFramePr>
          <p:xfrm>
            <a:off x="7204" y="7401"/>
            <a:ext cx="4145" cy="800"/>
          </p:xfrm>
          <a:graphic>
            <a:graphicData uri="http://schemas.openxmlformats.org/presentationml/2006/ole">
              <mc:AlternateContent xmlns:mc="http://schemas.openxmlformats.org/markup-compatibility/2006">
                <mc:Choice xmlns:v="urn:schemas-microsoft-com:vml" Requires="v">
                  <p:oleObj spid="_x0000_s10283" r:id="rId19" imgW="1308100" imgH="254000" progId="Equation.KSEE3">
                    <p:embed/>
                  </p:oleObj>
                </mc:Choice>
                <mc:Fallback>
                  <p:oleObj r:id="rId19" imgW="1308100" imgH="254000" progId="Equation.KSEE3">
                    <p:embed/>
                    <p:pic>
                      <p:nvPicPr>
                        <p:cNvPr id="0" name="图片 3074"/>
                        <p:cNvPicPr/>
                        <p:nvPr/>
                      </p:nvPicPr>
                      <p:blipFill>
                        <a:blip r:embed="rId20"/>
                        <a:stretch>
                          <a:fillRect/>
                        </a:stretch>
                      </p:blipFill>
                      <p:spPr>
                        <a:xfrm>
                          <a:off x="7204" y="7401"/>
                          <a:ext cx="4145" cy="800"/>
                        </a:xfrm>
                        <a:prstGeom prst="rect">
                          <a:avLst/>
                        </a:prstGeom>
                      </p:spPr>
                    </p:pic>
                  </p:oleObj>
                </mc:Fallback>
              </mc:AlternateContent>
            </a:graphicData>
          </a:graphic>
        </p:graphicFrame>
        <p:graphicFrame>
          <p:nvGraphicFramePr>
            <p:cNvPr id="39" name="对象 38">
              <a:hlinkClick r:id="" action="ppaction://ole?verb=0"/>
            </p:cNvPr>
            <p:cNvGraphicFramePr>
              <a:graphicFrameLocks noChangeAspect="1"/>
            </p:cNvGraphicFramePr>
            <p:nvPr/>
          </p:nvGraphicFramePr>
          <p:xfrm>
            <a:off x="7202" y="8574"/>
            <a:ext cx="4147" cy="1268"/>
          </p:xfrm>
          <a:graphic>
            <a:graphicData uri="http://schemas.openxmlformats.org/presentationml/2006/ole">
              <mc:AlternateContent xmlns:mc="http://schemas.openxmlformats.org/markup-compatibility/2006">
                <mc:Choice xmlns:v="urn:schemas-microsoft-com:vml" Requires="v">
                  <p:oleObj spid="_x0000_s10284" r:id="rId21" imgW="1282700" imgH="393700" progId="Equation.KSEE3">
                    <p:embed/>
                  </p:oleObj>
                </mc:Choice>
                <mc:Fallback>
                  <p:oleObj r:id="rId21" imgW="1282700" imgH="393700" progId="Equation.KSEE3">
                    <p:embed/>
                    <p:pic>
                      <p:nvPicPr>
                        <p:cNvPr id="0" name="图片 3074"/>
                        <p:cNvPicPr/>
                        <p:nvPr/>
                      </p:nvPicPr>
                      <p:blipFill>
                        <a:blip r:embed="rId22"/>
                        <a:stretch>
                          <a:fillRect/>
                        </a:stretch>
                      </p:blipFill>
                      <p:spPr>
                        <a:xfrm>
                          <a:off x="7202" y="8574"/>
                          <a:ext cx="4147" cy="1268"/>
                        </a:xfrm>
                        <a:prstGeom prst="rect">
                          <a:avLst/>
                        </a:prstGeom>
                      </p:spPr>
                    </p:pic>
                  </p:oleObj>
                </mc:Fallback>
              </mc:AlternateContent>
            </a:graphicData>
          </a:graphic>
        </p:graphicFrame>
      </p:grpSp>
      <p:grpSp>
        <p:nvGrpSpPr>
          <p:cNvPr id="47" name="组合 46"/>
          <p:cNvGrpSpPr/>
          <p:nvPr/>
        </p:nvGrpSpPr>
        <p:grpSpPr>
          <a:xfrm>
            <a:off x="239510" y="3216346"/>
            <a:ext cx="2346525" cy="3227108"/>
            <a:chOff x="1632" y="4791"/>
            <a:chExt cx="3696" cy="5083"/>
          </a:xfrm>
        </p:grpSpPr>
        <p:graphicFrame>
          <p:nvGraphicFramePr>
            <p:cNvPr id="16" name="对象 15">
              <a:hlinkClick r:id="" action="ppaction://ole?verb=0"/>
            </p:cNvPr>
            <p:cNvGraphicFramePr>
              <a:graphicFrameLocks noChangeAspect="1"/>
            </p:cNvGraphicFramePr>
            <p:nvPr/>
          </p:nvGraphicFramePr>
          <p:xfrm>
            <a:off x="1675" y="4791"/>
            <a:ext cx="3611" cy="1267"/>
          </p:xfrm>
          <a:graphic>
            <a:graphicData uri="http://schemas.openxmlformats.org/presentationml/2006/ole">
              <mc:AlternateContent xmlns:mc="http://schemas.openxmlformats.org/markup-compatibility/2006">
                <mc:Choice xmlns:v="urn:schemas-microsoft-com:vml" Requires="v">
                  <p:oleObj spid="_x0000_s10285" r:id="rId23" imgW="1117600" imgH="393700" progId="Equation.KSEE3">
                    <p:embed/>
                  </p:oleObj>
                </mc:Choice>
                <mc:Fallback>
                  <p:oleObj r:id="rId23" imgW="1117600" imgH="393700" progId="Equation.KSEE3">
                    <p:embed/>
                    <p:pic>
                      <p:nvPicPr>
                        <p:cNvPr id="0" name="图片 3074"/>
                        <p:cNvPicPr/>
                        <p:nvPr/>
                      </p:nvPicPr>
                      <p:blipFill>
                        <a:blip r:embed="rId24"/>
                        <a:stretch>
                          <a:fillRect/>
                        </a:stretch>
                      </p:blipFill>
                      <p:spPr>
                        <a:xfrm>
                          <a:off x="1675" y="4791"/>
                          <a:ext cx="3611" cy="1267"/>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1632" y="6058"/>
            <a:ext cx="3696" cy="1270"/>
          </p:xfrm>
          <a:graphic>
            <a:graphicData uri="http://schemas.openxmlformats.org/presentationml/2006/ole">
              <mc:AlternateContent xmlns:mc="http://schemas.openxmlformats.org/markup-compatibility/2006">
                <mc:Choice xmlns:v="urn:schemas-microsoft-com:vml" Requires="v">
                  <p:oleObj spid="_x0000_s10286" r:id="rId25" imgW="1143000" imgH="393700" progId="Equation.KSEE3">
                    <p:embed/>
                  </p:oleObj>
                </mc:Choice>
                <mc:Fallback>
                  <p:oleObj r:id="rId25" imgW="1143000" imgH="393700" progId="Equation.KSEE3">
                    <p:embed/>
                    <p:pic>
                      <p:nvPicPr>
                        <p:cNvPr id="0" name="图片 3074"/>
                        <p:cNvPicPr/>
                        <p:nvPr/>
                      </p:nvPicPr>
                      <p:blipFill>
                        <a:blip r:embed="rId26"/>
                        <a:stretch>
                          <a:fillRect/>
                        </a:stretch>
                      </p:blipFill>
                      <p:spPr>
                        <a:xfrm>
                          <a:off x="1632" y="6058"/>
                          <a:ext cx="3696" cy="1270"/>
                        </a:xfrm>
                        <a:prstGeom prst="rect">
                          <a:avLst/>
                        </a:prstGeom>
                      </p:spPr>
                    </p:pic>
                  </p:oleObj>
                </mc:Fallback>
              </mc:AlternateContent>
            </a:graphicData>
          </a:graphic>
        </p:graphicFrame>
        <p:graphicFrame>
          <p:nvGraphicFramePr>
            <p:cNvPr id="41" name="对象 40">
              <a:hlinkClick r:id="" action="ppaction://ole?verb=0"/>
            </p:cNvPr>
            <p:cNvGraphicFramePr>
              <a:graphicFrameLocks noChangeAspect="1"/>
            </p:cNvGraphicFramePr>
            <p:nvPr/>
          </p:nvGraphicFramePr>
          <p:xfrm>
            <a:off x="1632" y="7330"/>
            <a:ext cx="3655" cy="1268"/>
          </p:xfrm>
          <a:graphic>
            <a:graphicData uri="http://schemas.openxmlformats.org/presentationml/2006/ole">
              <mc:AlternateContent xmlns:mc="http://schemas.openxmlformats.org/markup-compatibility/2006">
                <mc:Choice xmlns:v="urn:schemas-microsoft-com:vml" Requires="v">
                  <p:oleObj spid="_x0000_s10287" r:id="rId27" imgW="1130300" imgH="393700" progId="Equation.KSEE3">
                    <p:embed/>
                  </p:oleObj>
                </mc:Choice>
                <mc:Fallback>
                  <p:oleObj r:id="rId27" imgW="1130300" imgH="393700" progId="Equation.KSEE3">
                    <p:embed/>
                    <p:pic>
                      <p:nvPicPr>
                        <p:cNvPr id="0" name="图片 3074"/>
                        <p:cNvPicPr/>
                        <p:nvPr/>
                      </p:nvPicPr>
                      <p:blipFill>
                        <a:blip r:embed="rId28"/>
                        <a:stretch>
                          <a:fillRect/>
                        </a:stretch>
                      </p:blipFill>
                      <p:spPr>
                        <a:xfrm>
                          <a:off x="1632" y="7330"/>
                          <a:ext cx="3655" cy="1268"/>
                        </a:xfrm>
                        <a:prstGeom prst="rect">
                          <a:avLst/>
                        </a:prstGeom>
                      </p:spPr>
                    </p:pic>
                  </p:oleObj>
                </mc:Fallback>
              </mc:AlternateContent>
            </a:graphicData>
          </a:graphic>
        </p:graphicFrame>
        <p:graphicFrame>
          <p:nvGraphicFramePr>
            <p:cNvPr id="45" name="对象 44">
              <a:hlinkClick r:id="" action="ppaction://ole?verb=0"/>
            </p:cNvPr>
            <p:cNvGraphicFramePr>
              <a:graphicFrameLocks noChangeAspect="1"/>
            </p:cNvGraphicFramePr>
            <p:nvPr/>
          </p:nvGraphicFramePr>
          <p:xfrm>
            <a:off x="1632" y="8602"/>
            <a:ext cx="3696" cy="1272"/>
          </p:xfrm>
          <a:graphic>
            <a:graphicData uri="http://schemas.openxmlformats.org/presentationml/2006/ole">
              <mc:AlternateContent xmlns:mc="http://schemas.openxmlformats.org/markup-compatibility/2006">
                <mc:Choice xmlns:v="urn:schemas-microsoft-com:vml" Requires="v">
                  <p:oleObj spid="_x0000_s10288" r:id="rId29" imgW="1143000" imgH="393700" progId="Equation.KSEE3">
                    <p:embed/>
                  </p:oleObj>
                </mc:Choice>
                <mc:Fallback>
                  <p:oleObj r:id="rId29" imgW="1143000" imgH="393700" progId="Equation.KSEE3">
                    <p:embed/>
                    <p:pic>
                      <p:nvPicPr>
                        <p:cNvPr id="0" name="图片 3074"/>
                        <p:cNvPicPr/>
                        <p:nvPr/>
                      </p:nvPicPr>
                      <p:blipFill>
                        <a:blip r:embed="rId30"/>
                        <a:stretch>
                          <a:fillRect/>
                        </a:stretch>
                      </p:blipFill>
                      <p:spPr>
                        <a:xfrm>
                          <a:off x="1632" y="8602"/>
                          <a:ext cx="3696" cy="1272"/>
                        </a:xfrm>
                        <a:prstGeom prst="rect">
                          <a:avLst/>
                        </a:prstGeom>
                      </p:spPr>
                    </p:pic>
                  </p:oleObj>
                </mc:Fallback>
              </mc:AlternateContent>
            </a:graphicData>
          </a:graphic>
        </p:graphicFrame>
      </p:grpSp>
      <p:grpSp>
        <p:nvGrpSpPr>
          <p:cNvPr id="50" name="组合 49"/>
          <p:cNvGrpSpPr/>
          <p:nvPr/>
        </p:nvGrpSpPr>
        <p:grpSpPr>
          <a:xfrm>
            <a:off x="5880343" y="3310188"/>
            <a:ext cx="2503989" cy="2606926"/>
            <a:chOff x="7366" y="5486"/>
            <a:chExt cx="3945" cy="4107"/>
          </a:xfrm>
        </p:grpSpPr>
        <p:graphicFrame>
          <p:nvGraphicFramePr>
            <p:cNvPr id="51" name="对象 50">
              <a:hlinkClick r:id="" action="ppaction://ole?verb=0"/>
            </p:cNvPr>
            <p:cNvGraphicFramePr>
              <a:graphicFrameLocks noChangeAspect="1"/>
            </p:cNvGraphicFramePr>
            <p:nvPr/>
          </p:nvGraphicFramePr>
          <p:xfrm>
            <a:off x="7369" y="5486"/>
            <a:ext cx="3818" cy="1266"/>
          </p:xfrm>
          <a:graphic>
            <a:graphicData uri="http://schemas.openxmlformats.org/presentationml/2006/ole">
              <mc:AlternateContent xmlns:mc="http://schemas.openxmlformats.org/markup-compatibility/2006">
                <mc:Choice xmlns:v="urn:schemas-microsoft-com:vml" Requires="v">
                  <p:oleObj spid="_x0000_s10289" r:id="rId31" imgW="1181100" imgH="393700" progId="Equation.KSEE3">
                    <p:embed/>
                  </p:oleObj>
                </mc:Choice>
                <mc:Fallback>
                  <p:oleObj r:id="rId31" imgW="1181100" imgH="393700" progId="Equation.KSEE3">
                    <p:embed/>
                    <p:pic>
                      <p:nvPicPr>
                        <p:cNvPr id="0" name="图片 3074"/>
                        <p:cNvPicPr/>
                        <p:nvPr/>
                      </p:nvPicPr>
                      <p:blipFill>
                        <a:blip r:embed="rId32"/>
                        <a:stretch>
                          <a:fillRect/>
                        </a:stretch>
                      </p:blipFill>
                      <p:spPr>
                        <a:xfrm>
                          <a:off x="7369" y="5486"/>
                          <a:ext cx="3818" cy="1266"/>
                        </a:xfrm>
                        <a:prstGeom prst="rect">
                          <a:avLst/>
                        </a:prstGeom>
                      </p:spPr>
                    </p:pic>
                  </p:oleObj>
                </mc:Fallback>
              </mc:AlternateContent>
            </a:graphicData>
          </a:graphic>
        </p:graphicFrame>
        <p:graphicFrame>
          <p:nvGraphicFramePr>
            <p:cNvPr id="53" name="对象 52">
              <a:hlinkClick r:id="" action="ppaction://ole?verb=0"/>
            </p:cNvPr>
            <p:cNvGraphicFramePr>
              <a:graphicFrameLocks noChangeAspect="1"/>
            </p:cNvGraphicFramePr>
            <p:nvPr/>
          </p:nvGraphicFramePr>
          <p:xfrm>
            <a:off x="7369" y="6938"/>
            <a:ext cx="3942" cy="1231"/>
          </p:xfrm>
          <a:graphic>
            <a:graphicData uri="http://schemas.openxmlformats.org/presentationml/2006/ole">
              <mc:AlternateContent xmlns:mc="http://schemas.openxmlformats.org/markup-compatibility/2006">
                <mc:Choice xmlns:v="urn:schemas-microsoft-com:vml" Requires="v">
                  <p:oleObj spid="_x0000_s10290" r:id="rId33" imgW="1244600" imgH="393700" progId="Equation.KSEE3">
                    <p:embed/>
                  </p:oleObj>
                </mc:Choice>
                <mc:Fallback>
                  <p:oleObj r:id="rId33" imgW="1244600" imgH="393700" progId="Equation.KSEE3">
                    <p:embed/>
                    <p:pic>
                      <p:nvPicPr>
                        <p:cNvPr id="0" name="图片 3074"/>
                        <p:cNvPicPr/>
                        <p:nvPr/>
                      </p:nvPicPr>
                      <p:blipFill>
                        <a:blip r:embed="rId34"/>
                        <a:stretch>
                          <a:fillRect/>
                        </a:stretch>
                      </p:blipFill>
                      <p:spPr>
                        <a:xfrm>
                          <a:off x="7369" y="6938"/>
                          <a:ext cx="3942" cy="1231"/>
                        </a:xfrm>
                        <a:prstGeom prst="rect">
                          <a:avLst/>
                        </a:prstGeom>
                      </p:spPr>
                    </p:pic>
                  </p:oleObj>
                </mc:Fallback>
              </mc:AlternateContent>
            </a:graphicData>
          </a:graphic>
        </p:graphicFrame>
        <p:graphicFrame>
          <p:nvGraphicFramePr>
            <p:cNvPr id="55" name="对象 54">
              <a:hlinkClick r:id="" action="ppaction://ole?verb=0"/>
            </p:cNvPr>
            <p:cNvGraphicFramePr>
              <a:graphicFrameLocks noChangeAspect="1"/>
            </p:cNvGraphicFramePr>
            <p:nvPr/>
          </p:nvGraphicFramePr>
          <p:xfrm>
            <a:off x="7366" y="8327"/>
            <a:ext cx="3821" cy="1266"/>
          </p:xfrm>
          <a:graphic>
            <a:graphicData uri="http://schemas.openxmlformats.org/presentationml/2006/ole">
              <mc:AlternateContent xmlns:mc="http://schemas.openxmlformats.org/markup-compatibility/2006">
                <mc:Choice xmlns:v="urn:schemas-microsoft-com:vml" Requires="v">
                  <p:oleObj spid="_x0000_s10291" r:id="rId35" imgW="1181100" imgH="393700" progId="Equation.KSEE3">
                    <p:embed/>
                  </p:oleObj>
                </mc:Choice>
                <mc:Fallback>
                  <p:oleObj r:id="rId35" imgW="1181100" imgH="393700" progId="Equation.KSEE3">
                    <p:embed/>
                    <p:pic>
                      <p:nvPicPr>
                        <p:cNvPr id="0" name="图片 3074"/>
                        <p:cNvPicPr/>
                        <p:nvPr/>
                      </p:nvPicPr>
                      <p:blipFill>
                        <a:blip r:embed="rId36"/>
                        <a:stretch>
                          <a:fillRect/>
                        </a:stretch>
                      </p:blipFill>
                      <p:spPr>
                        <a:xfrm>
                          <a:off x="7366" y="8327"/>
                          <a:ext cx="3821" cy="1266"/>
                        </a:xfrm>
                        <a:prstGeom prst="rect">
                          <a:avLst/>
                        </a:prstGeom>
                      </p:spPr>
                    </p:pic>
                  </p:oleObj>
                </mc:Fallback>
              </mc:AlternateContent>
            </a:graphicData>
          </a:graphic>
        </p:graphicFrame>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87120"/>
            <a:ext cx="10515600" cy="5090160"/>
          </a:xfrm>
        </p:spPr>
        <p:txBody>
          <a:bodyPr/>
          <a:lstStyle/>
          <a:p>
            <a:r>
              <a:rPr lang="zh-CN" altLang="en-US" sz="2400"/>
              <a:t>条件概率：</a:t>
            </a:r>
          </a:p>
          <a:p>
            <a:endParaRPr lang="zh-CN" altLang="en-US" sz="2400"/>
          </a:p>
          <a:p>
            <a:endParaRPr lang="zh-CN" altLang="en-US" sz="2400"/>
          </a:p>
          <a:p>
            <a:endParaRPr lang="zh-CN" altLang="en-US" sz="2400"/>
          </a:p>
          <a:p>
            <a:r>
              <a:rPr lang="zh-CN" altLang="en-US" sz="2400"/>
              <a:t> </a:t>
            </a:r>
            <a:r>
              <a:rPr lang="en-US" altLang="zh-CN" sz="2400">
                <a:sym typeface="+mn-ea"/>
              </a:rPr>
              <a:t> </a:t>
            </a:r>
            <a:r>
              <a:rPr lang="zh-CN" altLang="en-US" sz="2400">
                <a:sym typeface="+mn-ea"/>
              </a:rPr>
              <a:t>样本</a:t>
            </a:r>
            <a:r>
              <a:rPr lang="en-US" altLang="zh-CN" sz="2400">
                <a:sym typeface="+mn-ea"/>
              </a:rPr>
              <a:t>(2,M,L)</a:t>
            </a:r>
            <a:r>
              <a:rPr lang="zh-CN" altLang="en-US" sz="2400">
                <a:sym typeface="+mn-ea"/>
              </a:rPr>
              <a:t>的预测概率：</a:t>
            </a:r>
            <a:endParaRPr lang="zh-CN" altLang="en-US" sz="2400"/>
          </a:p>
        </p:txBody>
      </p:sp>
      <p:sp>
        <p:nvSpPr>
          <p:cNvPr id="4" name="标题 3"/>
          <p:cNvSpPr>
            <a:spLocks noGrp="1"/>
          </p:cNvSpPr>
          <p:nvPr>
            <p:ph type="title"/>
          </p:nvPr>
        </p:nvSpPr>
        <p:spPr/>
        <p:txBody>
          <a:bodyPr>
            <a:normAutofit/>
          </a:bodyPr>
          <a:lstStyle/>
          <a:p>
            <a:r>
              <a:rPr lang="zh-CN" dirty="0">
                <a:sym typeface="+mn-ea"/>
              </a:rPr>
              <a:t>多项式朴素贝叶斯案例理解</a:t>
            </a:r>
            <a:endParaRPr lang="en-US" altLang="zh-CN" dirty="0">
              <a:sym typeface="+mn-ea"/>
            </a:endParaRPr>
          </a:p>
        </p:txBody>
      </p:sp>
      <p:graphicFrame>
        <p:nvGraphicFramePr>
          <p:cNvPr id="12" name="对象 11">
            <a:hlinkClick r:id="" action="ppaction://ole?verb=0"/>
          </p:cNvPr>
          <p:cNvGraphicFramePr>
            <a:graphicFrameLocks noChangeAspect="1"/>
          </p:cNvGraphicFramePr>
          <p:nvPr>
            <p:extLst>
              <p:ext uri="{D42A27DB-BD31-4B8C-83A1-F6EECF244321}">
                <p14:modId xmlns:p14="http://schemas.microsoft.com/office/powerpoint/2010/main" val="471429301"/>
              </p:ext>
            </p:extLst>
          </p:nvPr>
        </p:nvGraphicFramePr>
        <p:xfrm>
          <a:off x="833894" y="3296853"/>
          <a:ext cx="1168184" cy="543459"/>
        </p:xfrm>
        <a:graphic>
          <a:graphicData uri="http://schemas.openxmlformats.org/presentationml/2006/ole">
            <mc:AlternateContent xmlns:mc="http://schemas.openxmlformats.org/markup-compatibility/2006">
              <mc:Choice xmlns:v="urn:schemas-microsoft-com:vml" Requires="v">
                <p:oleObj spid="_x0000_s11285" r:id="rId3" imgW="381000" imgH="177165" progId="Equation.KSEE3">
                  <p:embed/>
                </p:oleObj>
              </mc:Choice>
              <mc:Fallback>
                <p:oleObj r:id="rId3" imgW="381000" imgH="177165" progId="Equation.KSEE3">
                  <p:embed/>
                  <p:pic>
                    <p:nvPicPr>
                      <p:cNvPr id="0" name="图片 3072"/>
                      <p:cNvPicPr/>
                      <p:nvPr/>
                    </p:nvPicPr>
                    <p:blipFill>
                      <a:blip r:embed="rId4"/>
                      <a:stretch>
                        <a:fillRect/>
                      </a:stretch>
                    </p:blipFill>
                    <p:spPr>
                      <a:xfrm>
                        <a:off x="833894" y="3296853"/>
                        <a:ext cx="1168184" cy="543459"/>
                      </a:xfrm>
                      <a:prstGeom prst="rect">
                        <a:avLst/>
                      </a:prstGeom>
                    </p:spPr>
                  </p:pic>
                </p:oleObj>
              </mc:Fallback>
            </mc:AlternateContent>
          </a:graphicData>
        </a:graphic>
      </p:graphicFrame>
      <p:grpSp>
        <p:nvGrpSpPr>
          <p:cNvPr id="32" name="组合 31"/>
          <p:cNvGrpSpPr/>
          <p:nvPr/>
        </p:nvGrpSpPr>
        <p:grpSpPr>
          <a:xfrm>
            <a:off x="240796" y="4532335"/>
            <a:ext cx="11587239" cy="2316686"/>
            <a:chOff x="-1328" y="2990"/>
            <a:chExt cx="18251" cy="3649"/>
          </a:xfrm>
        </p:grpSpPr>
        <p:graphicFrame>
          <p:nvGraphicFramePr>
            <p:cNvPr id="6" name="对象 5">
              <a:hlinkClick r:id="" action="ppaction://ole?verb=0"/>
            </p:cNvPr>
            <p:cNvGraphicFramePr>
              <a:graphicFrameLocks noChangeAspect="1"/>
            </p:cNvGraphicFramePr>
            <p:nvPr/>
          </p:nvGraphicFramePr>
          <p:xfrm>
            <a:off x="-1196" y="2990"/>
            <a:ext cx="17252" cy="1289"/>
          </p:xfrm>
          <a:graphic>
            <a:graphicData uri="http://schemas.openxmlformats.org/presentationml/2006/ole">
              <mc:AlternateContent xmlns:mc="http://schemas.openxmlformats.org/markup-compatibility/2006">
                <mc:Choice xmlns:v="urn:schemas-microsoft-com:vml" Requires="v">
                  <p:oleObj spid="_x0000_s11286" r:id="rId5" imgW="5270500" imgH="393700" progId="Equation.KSEE3">
                    <p:embed/>
                  </p:oleObj>
                </mc:Choice>
                <mc:Fallback>
                  <p:oleObj r:id="rId5" imgW="5270500" imgH="393700" progId="Equation.KSEE3">
                    <p:embed/>
                    <p:pic>
                      <p:nvPicPr>
                        <p:cNvPr id="0" name="图片 4096"/>
                        <p:cNvPicPr/>
                        <p:nvPr/>
                      </p:nvPicPr>
                      <p:blipFill>
                        <a:blip r:embed="rId6"/>
                        <a:stretch>
                          <a:fillRect/>
                        </a:stretch>
                      </p:blipFill>
                      <p:spPr>
                        <a:xfrm>
                          <a:off x="-1196" y="2990"/>
                          <a:ext cx="17252" cy="1289"/>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328" y="4279"/>
            <a:ext cx="18251" cy="1289"/>
          </p:xfrm>
          <a:graphic>
            <a:graphicData uri="http://schemas.openxmlformats.org/presentationml/2006/ole">
              <mc:AlternateContent xmlns:mc="http://schemas.openxmlformats.org/markup-compatibility/2006">
                <mc:Choice xmlns:v="urn:schemas-microsoft-com:vml" Requires="v">
                  <p:oleObj spid="_x0000_s11287" r:id="rId7" imgW="5574665" imgH="393700" progId="Equation.KSEE3">
                    <p:embed/>
                  </p:oleObj>
                </mc:Choice>
                <mc:Fallback>
                  <p:oleObj r:id="rId7" imgW="5574665" imgH="393700" progId="Equation.KSEE3">
                    <p:embed/>
                    <p:pic>
                      <p:nvPicPr>
                        <p:cNvPr id="0" name="图片 4096"/>
                        <p:cNvPicPr/>
                        <p:nvPr/>
                      </p:nvPicPr>
                      <p:blipFill>
                        <a:blip r:embed="rId8"/>
                        <a:stretch>
                          <a:fillRect/>
                        </a:stretch>
                      </p:blipFill>
                      <p:spPr>
                        <a:xfrm>
                          <a:off x="-1328" y="4279"/>
                          <a:ext cx="18251" cy="1289"/>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3694" y="5447"/>
            <a:ext cx="8210" cy="1192"/>
          </p:xfrm>
          <a:graphic>
            <a:graphicData uri="http://schemas.openxmlformats.org/presentationml/2006/ole">
              <mc:AlternateContent xmlns:mc="http://schemas.openxmlformats.org/markup-compatibility/2006">
                <mc:Choice xmlns:v="urn:schemas-microsoft-com:vml" Requires="v">
                  <p:oleObj spid="_x0000_s11288" r:id="rId9" imgW="2362200" imgH="342900" progId="Equation.KSEE3">
                    <p:embed/>
                  </p:oleObj>
                </mc:Choice>
                <mc:Fallback>
                  <p:oleObj r:id="rId9" imgW="2362200" imgH="342900" progId="Equation.KSEE3">
                    <p:embed/>
                    <p:pic>
                      <p:nvPicPr>
                        <p:cNvPr id="0" name="图片 4097"/>
                        <p:cNvPicPr/>
                        <p:nvPr/>
                      </p:nvPicPr>
                      <p:blipFill>
                        <a:blip r:embed="rId10"/>
                        <a:stretch>
                          <a:fillRect/>
                        </a:stretch>
                      </p:blipFill>
                      <p:spPr>
                        <a:xfrm>
                          <a:off x="3694" y="5447"/>
                          <a:ext cx="8210" cy="1192"/>
                        </a:xfrm>
                        <a:prstGeom prst="rect">
                          <a:avLst/>
                        </a:prstGeom>
                      </p:spPr>
                    </p:pic>
                  </p:oleObj>
                </mc:Fallback>
              </mc:AlternateContent>
            </a:graphicData>
          </a:graphic>
        </p:graphicFrame>
      </p:grpSp>
      <p:grpSp>
        <p:nvGrpSpPr>
          <p:cNvPr id="31" name="组合 30"/>
          <p:cNvGrpSpPr/>
          <p:nvPr/>
        </p:nvGrpSpPr>
        <p:grpSpPr>
          <a:xfrm>
            <a:off x="5781450" y="972119"/>
            <a:ext cx="2709640" cy="2763709"/>
            <a:chOff x="7141" y="5486"/>
            <a:chExt cx="4269" cy="4354"/>
          </a:xfrm>
        </p:grpSpPr>
        <p:graphicFrame>
          <p:nvGraphicFramePr>
            <p:cNvPr id="33" name="对象 32">
              <a:hlinkClick r:id="" action="ppaction://ole?verb=0"/>
            </p:cNvPr>
            <p:cNvGraphicFramePr>
              <a:graphicFrameLocks noChangeAspect="1"/>
            </p:cNvGraphicFramePr>
            <p:nvPr/>
          </p:nvGraphicFramePr>
          <p:xfrm>
            <a:off x="7225" y="5486"/>
            <a:ext cx="4104" cy="1266"/>
          </p:xfrm>
          <a:graphic>
            <a:graphicData uri="http://schemas.openxmlformats.org/presentationml/2006/ole">
              <mc:AlternateContent xmlns:mc="http://schemas.openxmlformats.org/markup-compatibility/2006">
                <mc:Choice xmlns:v="urn:schemas-microsoft-com:vml" Requires="v">
                  <p:oleObj spid="_x0000_s11289" r:id="rId11" imgW="1270000" imgH="393700" progId="Equation.KSEE3">
                    <p:embed/>
                  </p:oleObj>
                </mc:Choice>
                <mc:Fallback>
                  <p:oleObj r:id="rId11" imgW="1270000" imgH="393700" progId="Equation.KSEE3">
                    <p:embed/>
                    <p:pic>
                      <p:nvPicPr>
                        <p:cNvPr id="0" name="图片 3074"/>
                        <p:cNvPicPr/>
                        <p:nvPr/>
                      </p:nvPicPr>
                      <p:blipFill>
                        <a:blip r:embed="rId12"/>
                        <a:stretch>
                          <a:fillRect/>
                        </a:stretch>
                      </p:blipFill>
                      <p:spPr>
                        <a:xfrm>
                          <a:off x="7225" y="5486"/>
                          <a:ext cx="4104" cy="1266"/>
                        </a:xfrm>
                        <a:prstGeom prst="rect">
                          <a:avLst/>
                        </a:prstGeom>
                      </p:spPr>
                    </p:pic>
                  </p:oleObj>
                </mc:Fallback>
              </mc:AlternateContent>
            </a:graphicData>
          </a:graphic>
        </p:graphicFrame>
        <p:graphicFrame>
          <p:nvGraphicFramePr>
            <p:cNvPr id="35" name="对象 34">
              <a:hlinkClick r:id="" action="ppaction://ole?verb=0"/>
            </p:cNvPr>
            <p:cNvGraphicFramePr>
              <a:graphicFrameLocks noChangeAspect="1"/>
            </p:cNvGraphicFramePr>
            <p:nvPr/>
          </p:nvGraphicFramePr>
          <p:xfrm>
            <a:off x="7164" y="7182"/>
            <a:ext cx="4226" cy="1235"/>
          </p:xfrm>
          <a:graphic>
            <a:graphicData uri="http://schemas.openxmlformats.org/presentationml/2006/ole">
              <mc:AlternateContent xmlns:mc="http://schemas.openxmlformats.org/markup-compatibility/2006">
                <mc:Choice xmlns:v="urn:schemas-microsoft-com:vml" Requires="v">
                  <p:oleObj spid="_x0000_s11290" r:id="rId13" imgW="1333500" imgH="393700" progId="Equation.KSEE3">
                    <p:embed/>
                  </p:oleObj>
                </mc:Choice>
                <mc:Fallback>
                  <p:oleObj r:id="rId13" imgW="1333500" imgH="393700" progId="Equation.KSEE3">
                    <p:embed/>
                    <p:pic>
                      <p:nvPicPr>
                        <p:cNvPr id="0" name="图片 3074"/>
                        <p:cNvPicPr/>
                        <p:nvPr/>
                      </p:nvPicPr>
                      <p:blipFill>
                        <a:blip r:embed="rId14"/>
                        <a:stretch>
                          <a:fillRect/>
                        </a:stretch>
                      </p:blipFill>
                      <p:spPr>
                        <a:xfrm>
                          <a:off x="7164" y="7182"/>
                          <a:ext cx="4226" cy="1235"/>
                        </a:xfrm>
                        <a:prstGeom prst="rect">
                          <a:avLst/>
                        </a:prstGeom>
                      </p:spPr>
                    </p:pic>
                  </p:oleObj>
                </mc:Fallback>
              </mc:AlternateContent>
            </a:graphicData>
          </a:graphic>
        </p:graphicFrame>
        <p:graphicFrame>
          <p:nvGraphicFramePr>
            <p:cNvPr id="39" name="对象 38">
              <a:hlinkClick r:id="" action="ppaction://ole?verb=0"/>
            </p:cNvPr>
            <p:cNvGraphicFramePr>
              <a:graphicFrameLocks noChangeAspect="1"/>
            </p:cNvGraphicFramePr>
            <p:nvPr/>
          </p:nvGraphicFramePr>
          <p:xfrm>
            <a:off x="7141" y="8574"/>
            <a:ext cx="4269" cy="1266"/>
          </p:xfrm>
          <a:graphic>
            <a:graphicData uri="http://schemas.openxmlformats.org/presentationml/2006/ole">
              <mc:AlternateContent xmlns:mc="http://schemas.openxmlformats.org/markup-compatibility/2006">
                <mc:Choice xmlns:v="urn:schemas-microsoft-com:vml" Requires="v">
                  <p:oleObj spid="_x0000_s11291" r:id="rId15" imgW="1320165" imgH="393700" progId="Equation.KSEE3">
                    <p:embed/>
                  </p:oleObj>
                </mc:Choice>
                <mc:Fallback>
                  <p:oleObj r:id="rId15" imgW="1320165" imgH="393700" progId="Equation.KSEE3">
                    <p:embed/>
                    <p:pic>
                      <p:nvPicPr>
                        <p:cNvPr id="0" name="图片 3074"/>
                        <p:cNvPicPr/>
                        <p:nvPr/>
                      </p:nvPicPr>
                      <p:blipFill>
                        <a:blip r:embed="rId16"/>
                        <a:stretch>
                          <a:fillRect/>
                        </a:stretch>
                      </p:blipFill>
                      <p:spPr>
                        <a:xfrm>
                          <a:off x="7141" y="8574"/>
                          <a:ext cx="4269" cy="1266"/>
                        </a:xfrm>
                        <a:prstGeom prst="rect">
                          <a:avLst/>
                        </a:prstGeom>
                      </p:spPr>
                    </p:pic>
                  </p:oleObj>
                </mc:Fallback>
              </mc:AlternateContent>
            </a:graphicData>
          </a:graphic>
        </p:graphicFrame>
      </p:grpSp>
      <p:grpSp>
        <p:nvGrpSpPr>
          <p:cNvPr id="50" name="组合 49"/>
          <p:cNvGrpSpPr/>
          <p:nvPr/>
        </p:nvGrpSpPr>
        <p:grpSpPr>
          <a:xfrm>
            <a:off x="2761240" y="1128963"/>
            <a:ext cx="2529378" cy="2606926"/>
            <a:chOff x="7305" y="5486"/>
            <a:chExt cx="3985" cy="4107"/>
          </a:xfrm>
        </p:grpSpPr>
        <p:graphicFrame>
          <p:nvGraphicFramePr>
            <p:cNvPr id="51" name="对象 50">
              <a:hlinkClick r:id="" action="ppaction://ole?verb=0"/>
            </p:cNvPr>
            <p:cNvGraphicFramePr>
              <a:graphicFrameLocks noChangeAspect="1"/>
            </p:cNvGraphicFramePr>
            <p:nvPr/>
          </p:nvGraphicFramePr>
          <p:xfrm>
            <a:off x="7390" y="5486"/>
            <a:ext cx="3779" cy="1266"/>
          </p:xfrm>
          <a:graphic>
            <a:graphicData uri="http://schemas.openxmlformats.org/presentationml/2006/ole">
              <mc:AlternateContent xmlns:mc="http://schemas.openxmlformats.org/markup-compatibility/2006">
                <mc:Choice xmlns:v="urn:schemas-microsoft-com:vml" Requires="v">
                  <p:oleObj spid="_x0000_s11292" r:id="rId17" imgW="1168400" imgH="393700" progId="Equation.KSEE3">
                    <p:embed/>
                  </p:oleObj>
                </mc:Choice>
                <mc:Fallback>
                  <p:oleObj r:id="rId17" imgW="1168400" imgH="393700" progId="Equation.KSEE3">
                    <p:embed/>
                    <p:pic>
                      <p:nvPicPr>
                        <p:cNvPr id="0" name="图片 3074"/>
                        <p:cNvPicPr/>
                        <p:nvPr/>
                      </p:nvPicPr>
                      <p:blipFill>
                        <a:blip r:embed="rId18"/>
                        <a:stretch>
                          <a:fillRect/>
                        </a:stretch>
                      </p:blipFill>
                      <p:spPr>
                        <a:xfrm>
                          <a:off x="7390" y="5486"/>
                          <a:ext cx="3779" cy="1266"/>
                        </a:xfrm>
                        <a:prstGeom prst="rect">
                          <a:avLst/>
                        </a:prstGeom>
                      </p:spPr>
                    </p:pic>
                  </p:oleObj>
                </mc:Fallback>
              </mc:AlternateContent>
            </a:graphicData>
          </a:graphic>
        </p:graphicFrame>
        <p:graphicFrame>
          <p:nvGraphicFramePr>
            <p:cNvPr id="53" name="对象 52">
              <a:hlinkClick r:id="" action="ppaction://ole?verb=0"/>
            </p:cNvPr>
            <p:cNvGraphicFramePr>
              <a:graphicFrameLocks noChangeAspect="1"/>
            </p:cNvGraphicFramePr>
            <p:nvPr/>
          </p:nvGraphicFramePr>
          <p:xfrm>
            <a:off x="7390" y="6938"/>
            <a:ext cx="3900" cy="1223"/>
          </p:xfrm>
          <a:graphic>
            <a:graphicData uri="http://schemas.openxmlformats.org/presentationml/2006/ole">
              <mc:AlternateContent xmlns:mc="http://schemas.openxmlformats.org/markup-compatibility/2006">
                <mc:Choice xmlns:v="urn:schemas-microsoft-com:vml" Requires="v">
                  <p:oleObj spid="_x0000_s11293" r:id="rId19" imgW="1231265" imgH="393700" progId="Equation.KSEE3">
                    <p:embed/>
                  </p:oleObj>
                </mc:Choice>
                <mc:Fallback>
                  <p:oleObj r:id="rId19" imgW="1231265" imgH="393700" progId="Equation.KSEE3">
                    <p:embed/>
                    <p:pic>
                      <p:nvPicPr>
                        <p:cNvPr id="0" name="图片 3074"/>
                        <p:cNvPicPr/>
                        <p:nvPr/>
                      </p:nvPicPr>
                      <p:blipFill>
                        <a:blip r:embed="rId20"/>
                        <a:stretch>
                          <a:fillRect/>
                        </a:stretch>
                      </p:blipFill>
                      <p:spPr>
                        <a:xfrm>
                          <a:off x="7390" y="6938"/>
                          <a:ext cx="3900" cy="1223"/>
                        </a:xfrm>
                        <a:prstGeom prst="rect">
                          <a:avLst/>
                        </a:prstGeom>
                      </p:spPr>
                    </p:pic>
                  </p:oleObj>
                </mc:Fallback>
              </mc:AlternateContent>
            </a:graphicData>
          </a:graphic>
        </p:graphicFrame>
        <p:graphicFrame>
          <p:nvGraphicFramePr>
            <p:cNvPr id="55" name="对象 54">
              <a:hlinkClick r:id="" action="ppaction://ole?verb=0"/>
            </p:cNvPr>
            <p:cNvGraphicFramePr>
              <a:graphicFrameLocks noChangeAspect="1"/>
            </p:cNvGraphicFramePr>
            <p:nvPr/>
          </p:nvGraphicFramePr>
          <p:xfrm>
            <a:off x="7305" y="8327"/>
            <a:ext cx="3945" cy="1266"/>
          </p:xfrm>
          <a:graphic>
            <a:graphicData uri="http://schemas.openxmlformats.org/presentationml/2006/ole">
              <mc:AlternateContent xmlns:mc="http://schemas.openxmlformats.org/markup-compatibility/2006">
                <mc:Choice xmlns:v="urn:schemas-microsoft-com:vml" Requires="v">
                  <p:oleObj spid="_x0000_s11294" r:id="rId21" imgW="1219200" imgH="393700" progId="Equation.KSEE3">
                    <p:embed/>
                  </p:oleObj>
                </mc:Choice>
                <mc:Fallback>
                  <p:oleObj r:id="rId21" imgW="1219200" imgH="393700" progId="Equation.KSEE3">
                    <p:embed/>
                    <p:pic>
                      <p:nvPicPr>
                        <p:cNvPr id="0" name="图片 3074"/>
                        <p:cNvPicPr/>
                        <p:nvPr/>
                      </p:nvPicPr>
                      <p:blipFill>
                        <a:blip r:embed="rId22"/>
                        <a:stretch>
                          <a:fillRect/>
                        </a:stretch>
                      </p:blipFill>
                      <p:spPr>
                        <a:xfrm>
                          <a:off x="7305" y="8327"/>
                          <a:ext cx="3945" cy="1266"/>
                        </a:xfrm>
                        <a:prstGeom prst="rect">
                          <a:avLst/>
                        </a:prstGeom>
                      </p:spPr>
                    </p:pic>
                  </p:oleObj>
                </mc:Fallback>
              </mc:AlternateContent>
            </a:graphicData>
          </a:graphic>
        </p:graphicFrame>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400"/>
              <a:t> </a:t>
            </a:r>
            <a:r>
              <a:rPr lang="zh-CN" altLang="en-US" sz="2400"/>
              <a:t>先验概率：</a:t>
            </a:r>
          </a:p>
          <a:p>
            <a:endParaRPr lang="zh-CN" altLang="en-US" sz="2400"/>
          </a:p>
          <a:p>
            <a:r>
              <a:rPr lang="zh-CN" altLang="en-US" sz="2400"/>
              <a:t> 条件概率：</a:t>
            </a:r>
          </a:p>
        </p:txBody>
      </p:sp>
      <p:sp>
        <p:nvSpPr>
          <p:cNvPr id="4" name="标题 3"/>
          <p:cNvSpPr>
            <a:spLocks noGrp="1"/>
          </p:cNvSpPr>
          <p:nvPr>
            <p:ph type="title"/>
          </p:nvPr>
        </p:nvSpPr>
        <p:spPr/>
        <p:txBody>
          <a:bodyPr>
            <a:normAutofit/>
          </a:bodyPr>
          <a:lstStyle/>
          <a:p>
            <a:r>
              <a:rPr lang="zh-CN" dirty="0">
                <a:sym typeface="+mn-ea"/>
              </a:rPr>
              <a:t>多项式朴素贝叶斯案例理解</a:t>
            </a:r>
            <a:endParaRPr lang="en-US" altLang="zh-CN" dirty="0">
              <a:sym typeface="+mn-ea"/>
            </a:endParaRPr>
          </a:p>
        </p:txBody>
      </p:sp>
      <p:graphicFrame>
        <p:nvGraphicFramePr>
          <p:cNvPr id="12" name="对象 11">
            <a:hlinkClick r:id="" action="ppaction://ole?verb=0"/>
          </p:cNvPr>
          <p:cNvGraphicFramePr>
            <a:graphicFrameLocks noChangeAspect="1"/>
          </p:cNvGraphicFramePr>
          <p:nvPr>
            <p:extLst>
              <p:ext uri="{D42A27DB-BD31-4B8C-83A1-F6EECF244321}">
                <p14:modId xmlns:p14="http://schemas.microsoft.com/office/powerpoint/2010/main" val="1897008603"/>
              </p:ext>
            </p:extLst>
          </p:nvPr>
        </p:nvGraphicFramePr>
        <p:xfrm>
          <a:off x="868161" y="825598"/>
          <a:ext cx="1090930" cy="543560"/>
        </p:xfrm>
        <a:graphic>
          <a:graphicData uri="http://schemas.openxmlformats.org/presentationml/2006/ole">
            <mc:AlternateContent xmlns:mc="http://schemas.openxmlformats.org/markup-compatibility/2006">
              <mc:Choice xmlns:v="urn:schemas-microsoft-com:vml" Requires="v">
                <p:oleObj spid="_x0000_s12323" r:id="rId3" imgW="355600" imgH="177165" progId="Equation.KSEE3">
                  <p:embed/>
                </p:oleObj>
              </mc:Choice>
              <mc:Fallback>
                <p:oleObj r:id="rId3" imgW="355600" imgH="177165" progId="Equation.KSEE3">
                  <p:embed/>
                  <p:pic>
                    <p:nvPicPr>
                      <p:cNvPr id="0" name="图片 3072"/>
                      <p:cNvPicPr/>
                      <p:nvPr/>
                    </p:nvPicPr>
                    <p:blipFill>
                      <a:blip r:embed="rId4"/>
                      <a:stretch>
                        <a:fillRect/>
                      </a:stretch>
                    </p:blipFill>
                    <p:spPr>
                      <a:xfrm>
                        <a:off x="868161" y="825598"/>
                        <a:ext cx="1090930" cy="543560"/>
                      </a:xfrm>
                      <a:prstGeom prst="rect">
                        <a:avLst/>
                      </a:prstGeom>
                    </p:spPr>
                  </p:pic>
                </p:oleObj>
              </mc:Fallback>
            </mc:AlternateContent>
          </a:graphicData>
        </a:graphic>
      </p:graphicFrame>
      <p:grpSp>
        <p:nvGrpSpPr>
          <p:cNvPr id="15" name="组合 14"/>
          <p:cNvGrpSpPr/>
          <p:nvPr/>
        </p:nvGrpSpPr>
        <p:grpSpPr>
          <a:xfrm>
            <a:off x="1396283" y="1860206"/>
            <a:ext cx="9201352" cy="608852"/>
            <a:chOff x="2196" y="3097"/>
            <a:chExt cx="14493" cy="959"/>
          </a:xfrm>
        </p:grpSpPr>
        <p:graphicFrame>
          <p:nvGraphicFramePr>
            <p:cNvPr id="13" name="对象 12">
              <a:hlinkClick r:id="" action="ppaction://ole?verb=0"/>
            </p:cNvPr>
            <p:cNvGraphicFramePr>
              <a:graphicFrameLocks noChangeAspect="1"/>
            </p:cNvGraphicFramePr>
            <p:nvPr/>
          </p:nvGraphicFramePr>
          <p:xfrm>
            <a:off x="2196" y="3097"/>
            <a:ext cx="9400" cy="959"/>
          </p:xfrm>
          <a:graphic>
            <a:graphicData uri="http://schemas.openxmlformats.org/presentationml/2006/ole">
              <mc:AlternateContent xmlns:mc="http://schemas.openxmlformats.org/markup-compatibility/2006">
                <mc:Choice xmlns:v="urn:schemas-microsoft-com:vml" Requires="v">
                  <p:oleObj spid="_x0000_s12324" r:id="rId5" imgW="2108200" imgH="215900" progId="Equation.KSEE3">
                    <p:embed/>
                  </p:oleObj>
                </mc:Choice>
                <mc:Fallback>
                  <p:oleObj r:id="rId5" imgW="2108200" imgH="215900" progId="Equation.KSEE3">
                    <p:embed/>
                    <p:pic>
                      <p:nvPicPr>
                        <p:cNvPr id="0" name="图片 3073"/>
                        <p:cNvPicPr/>
                        <p:nvPr/>
                      </p:nvPicPr>
                      <p:blipFill>
                        <a:blip r:embed="rId6"/>
                        <a:stretch>
                          <a:fillRect/>
                        </a:stretch>
                      </p:blipFill>
                      <p:spPr>
                        <a:xfrm>
                          <a:off x="2196" y="3097"/>
                          <a:ext cx="9400" cy="959"/>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12044" y="3097"/>
            <a:ext cx="4645" cy="958"/>
          </p:xfrm>
          <a:graphic>
            <a:graphicData uri="http://schemas.openxmlformats.org/presentationml/2006/ole">
              <mc:AlternateContent xmlns:mc="http://schemas.openxmlformats.org/markup-compatibility/2006">
                <mc:Choice xmlns:v="urn:schemas-microsoft-com:vml" Requires="v">
                  <p:oleObj spid="_x0000_s12325" r:id="rId7" imgW="1041400" imgH="215900" progId="Equation.KSEE3">
                    <p:embed/>
                  </p:oleObj>
                </mc:Choice>
                <mc:Fallback>
                  <p:oleObj r:id="rId7" imgW="1041400" imgH="215900" progId="Equation.KSEE3">
                    <p:embed/>
                    <p:pic>
                      <p:nvPicPr>
                        <p:cNvPr id="0" name="图片 3073"/>
                        <p:cNvPicPr/>
                        <p:nvPr/>
                      </p:nvPicPr>
                      <p:blipFill>
                        <a:blip r:embed="rId8"/>
                        <a:stretch>
                          <a:fillRect/>
                        </a:stretch>
                      </p:blipFill>
                      <p:spPr>
                        <a:xfrm>
                          <a:off x="12044" y="3097"/>
                          <a:ext cx="4645" cy="958"/>
                        </a:xfrm>
                        <a:prstGeom prst="rect">
                          <a:avLst/>
                        </a:prstGeom>
                      </p:spPr>
                    </p:pic>
                  </p:oleObj>
                </mc:Fallback>
              </mc:AlternateContent>
            </a:graphicData>
          </a:graphic>
        </p:graphicFrame>
      </p:grpSp>
      <p:grpSp>
        <p:nvGrpSpPr>
          <p:cNvPr id="30" name="组合 29"/>
          <p:cNvGrpSpPr/>
          <p:nvPr/>
        </p:nvGrpSpPr>
        <p:grpSpPr>
          <a:xfrm>
            <a:off x="2851322" y="3216333"/>
            <a:ext cx="2568735" cy="3229012"/>
            <a:chOff x="7287" y="4786"/>
            <a:chExt cx="4046" cy="5086"/>
          </a:xfrm>
        </p:grpSpPr>
        <p:graphicFrame>
          <p:nvGraphicFramePr>
            <p:cNvPr id="22" name="对象 21">
              <a:hlinkClick r:id="" action="ppaction://ole?verb=0"/>
            </p:cNvPr>
            <p:cNvGraphicFramePr>
              <a:graphicFrameLocks noChangeAspect="1"/>
            </p:cNvGraphicFramePr>
            <p:nvPr/>
          </p:nvGraphicFramePr>
          <p:xfrm>
            <a:off x="7307" y="4786"/>
            <a:ext cx="3941" cy="1268"/>
          </p:xfrm>
          <a:graphic>
            <a:graphicData uri="http://schemas.openxmlformats.org/presentationml/2006/ole">
              <mc:AlternateContent xmlns:mc="http://schemas.openxmlformats.org/markup-compatibility/2006">
                <mc:Choice xmlns:v="urn:schemas-microsoft-com:vml" Requires="v">
                  <p:oleObj spid="_x0000_s12326" r:id="rId9" imgW="1219200" imgH="393700" progId="Equation.KSEE3">
                    <p:embed/>
                  </p:oleObj>
                </mc:Choice>
                <mc:Fallback>
                  <p:oleObj r:id="rId9" imgW="1219200" imgH="393700" progId="Equation.KSEE3">
                    <p:embed/>
                    <p:pic>
                      <p:nvPicPr>
                        <p:cNvPr id="0" name="图片 3074"/>
                        <p:cNvPicPr/>
                        <p:nvPr/>
                      </p:nvPicPr>
                      <p:blipFill>
                        <a:blip r:embed="rId10"/>
                        <a:stretch>
                          <a:fillRect/>
                        </a:stretch>
                      </p:blipFill>
                      <p:spPr>
                        <a:xfrm>
                          <a:off x="7307" y="4786"/>
                          <a:ext cx="3941" cy="1268"/>
                        </a:xfrm>
                        <a:prstGeom prst="rect">
                          <a:avLst/>
                        </a:prstGeom>
                      </p:spPr>
                    </p:pic>
                  </p:oleObj>
                </mc:Fallback>
              </mc:AlternateContent>
            </a:graphicData>
          </a:graphic>
        </p:graphicFrame>
        <p:graphicFrame>
          <p:nvGraphicFramePr>
            <p:cNvPr id="24" name="对象 23">
              <a:hlinkClick r:id="" action="ppaction://ole?verb=0"/>
            </p:cNvPr>
            <p:cNvGraphicFramePr>
              <a:graphicFrameLocks noChangeAspect="1"/>
            </p:cNvGraphicFramePr>
            <p:nvPr/>
          </p:nvGraphicFramePr>
          <p:xfrm>
            <a:off x="7307" y="6133"/>
            <a:ext cx="4026" cy="1264"/>
          </p:xfrm>
          <a:graphic>
            <a:graphicData uri="http://schemas.openxmlformats.org/presentationml/2006/ole">
              <mc:AlternateContent xmlns:mc="http://schemas.openxmlformats.org/markup-compatibility/2006">
                <mc:Choice xmlns:v="urn:schemas-microsoft-com:vml" Requires="v">
                  <p:oleObj spid="_x0000_s12327" r:id="rId11" imgW="1244600" imgH="393700" progId="Equation.KSEE3">
                    <p:embed/>
                  </p:oleObj>
                </mc:Choice>
                <mc:Fallback>
                  <p:oleObj r:id="rId11" imgW="1244600" imgH="393700" progId="Equation.KSEE3">
                    <p:embed/>
                    <p:pic>
                      <p:nvPicPr>
                        <p:cNvPr id="0" name="图片 3074"/>
                        <p:cNvPicPr/>
                        <p:nvPr/>
                      </p:nvPicPr>
                      <p:blipFill>
                        <a:blip r:embed="rId12"/>
                        <a:stretch>
                          <a:fillRect/>
                        </a:stretch>
                      </p:blipFill>
                      <p:spPr>
                        <a:xfrm>
                          <a:off x="7307" y="6133"/>
                          <a:ext cx="4026" cy="1264"/>
                        </a:xfrm>
                        <a:prstGeom prst="rect">
                          <a:avLst/>
                        </a:prstGeom>
                      </p:spPr>
                    </p:pic>
                  </p:oleObj>
                </mc:Fallback>
              </mc:AlternateContent>
            </a:graphicData>
          </a:graphic>
        </p:graphicFrame>
        <p:graphicFrame>
          <p:nvGraphicFramePr>
            <p:cNvPr id="26" name="对象 25">
              <a:hlinkClick r:id="" action="ppaction://ole?verb=0"/>
            </p:cNvPr>
            <p:cNvGraphicFramePr>
              <a:graphicFrameLocks noChangeAspect="1"/>
            </p:cNvGraphicFramePr>
            <p:nvPr/>
          </p:nvGraphicFramePr>
          <p:xfrm>
            <a:off x="7307" y="7402"/>
            <a:ext cx="3983" cy="1263"/>
          </p:xfrm>
          <a:graphic>
            <a:graphicData uri="http://schemas.openxmlformats.org/presentationml/2006/ole">
              <mc:AlternateContent xmlns:mc="http://schemas.openxmlformats.org/markup-compatibility/2006">
                <mc:Choice xmlns:v="urn:schemas-microsoft-com:vml" Requires="v">
                  <p:oleObj spid="_x0000_s12328" r:id="rId13" imgW="1231265" imgH="393700" progId="Equation.KSEE3">
                    <p:embed/>
                  </p:oleObj>
                </mc:Choice>
                <mc:Fallback>
                  <p:oleObj r:id="rId13" imgW="1231265" imgH="393700" progId="Equation.KSEE3">
                    <p:embed/>
                    <p:pic>
                      <p:nvPicPr>
                        <p:cNvPr id="0" name="图片 3074"/>
                        <p:cNvPicPr/>
                        <p:nvPr/>
                      </p:nvPicPr>
                      <p:blipFill>
                        <a:blip r:embed="rId14"/>
                        <a:stretch>
                          <a:fillRect/>
                        </a:stretch>
                      </p:blipFill>
                      <p:spPr>
                        <a:xfrm>
                          <a:off x="7307" y="7402"/>
                          <a:ext cx="3983" cy="1263"/>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7287" y="8601"/>
            <a:ext cx="3983" cy="1271"/>
          </p:xfrm>
          <a:graphic>
            <a:graphicData uri="http://schemas.openxmlformats.org/presentationml/2006/ole">
              <mc:AlternateContent xmlns:mc="http://schemas.openxmlformats.org/markup-compatibility/2006">
                <mc:Choice xmlns:v="urn:schemas-microsoft-com:vml" Requires="v">
                  <p:oleObj spid="_x0000_s12329" r:id="rId15" imgW="1231265" imgH="393700" progId="Equation.KSEE3">
                    <p:embed/>
                  </p:oleObj>
                </mc:Choice>
                <mc:Fallback>
                  <p:oleObj r:id="rId15" imgW="1231265" imgH="393700" progId="Equation.KSEE3">
                    <p:embed/>
                    <p:pic>
                      <p:nvPicPr>
                        <p:cNvPr id="0" name="图片 3074"/>
                        <p:cNvPicPr/>
                        <p:nvPr/>
                      </p:nvPicPr>
                      <p:blipFill>
                        <a:blip r:embed="rId16"/>
                        <a:stretch>
                          <a:fillRect/>
                        </a:stretch>
                      </p:blipFill>
                      <p:spPr>
                        <a:xfrm>
                          <a:off x="7287" y="8601"/>
                          <a:ext cx="3983" cy="1271"/>
                        </a:xfrm>
                        <a:prstGeom prst="rect">
                          <a:avLst/>
                        </a:prstGeom>
                      </p:spPr>
                    </p:pic>
                  </p:oleObj>
                </mc:Fallback>
              </mc:AlternateContent>
            </a:graphicData>
          </a:graphic>
        </p:graphicFrame>
      </p:grpSp>
      <p:grpSp>
        <p:nvGrpSpPr>
          <p:cNvPr id="31" name="组合 30"/>
          <p:cNvGrpSpPr/>
          <p:nvPr/>
        </p:nvGrpSpPr>
        <p:grpSpPr>
          <a:xfrm>
            <a:off x="8613549" y="3153344"/>
            <a:ext cx="2707736" cy="2762440"/>
            <a:chOff x="7144" y="5486"/>
            <a:chExt cx="4266" cy="4352"/>
          </a:xfrm>
        </p:grpSpPr>
        <p:graphicFrame>
          <p:nvGraphicFramePr>
            <p:cNvPr id="33" name="对象 32">
              <a:hlinkClick r:id="" action="ppaction://ole?verb=0"/>
            </p:cNvPr>
            <p:cNvGraphicFramePr>
              <a:graphicFrameLocks noChangeAspect="1"/>
            </p:cNvGraphicFramePr>
            <p:nvPr/>
          </p:nvGraphicFramePr>
          <p:xfrm>
            <a:off x="7204" y="5486"/>
            <a:ext cx="4145" cy="1264"/>
          </p:xfrm>
          <a:graphic>
            <a:graphicData uri="http://schemas.openxmlformats.org/presentationml/2006/ole">
              <mc:AlternateContent xmlns:mc="http://schemas.openxmlformats.org/markup-compatibility/2006">
                <mc:Choice xmlns:v="urn:schemas-microsoft-com:vml" Requires="v">
                  <p:oleObj spid="_x0000_s12330" r:id="rId17" imgW="1282700" imgH="393700" progId="Equation.KSEE3">
                    <p:embed/>
                  </p:oleObj>
                </mc:Choice>
                <mc:Fallback>
                  <p:oleObj r:id="rId17" imgW="1282700" imgH="393700" progId="Equation.KSEE3">
                    <p:embed/>
                    <p:pic>
                      <p:nvPicPr>
                        <p:cNvPr id="0" name="图片 3074"/>
                        <p:cNvPicPr/>
                        <p:nvPr/>
                      </p:nvPicPr>
                      <p:blipFill>
                        <a:blip r:embed="rId18"/>
                        <a:stretch>
                          <a:fillRect/>
                        </a:stretch>
                      </p:blipFill>
                      <p:spPr>
                        <a:xfrm>
                          <a:off x="7204" y="5486"/>
                          <a:ext cx="4145" cy="1264"/>
                        </a:xfrm>
                        <a:prstGeom prst="rect">
                          <a:avLst/>
                        </a:prstGeom>
                      </p:spPr>
                    </p:pic>
                  </p:oleObj>
                </mc:Fallback>
              </mc:AlternateContent>
            </a:graphicData>
          </a:graphic>
        </p:graphicFrame>
        <p:graphicFrame>
          <p:nvGraphicFramePr>
            <p:cNvPr id="35" name="对象 34">
              <a:hlinkClick r:id="" action="ppaction://ole?verb=0"/>
            </p:cNvPr>
            <p:cNvGraphicFramePr>
              <a:graphicFrameLocks noChangeAspect="1"/>
            </p:cNvGraphicFramePr>
            <p:nvPr/>
          </p:nvGraphicFramePr>
          <p:xfrm>
            <a:off x="7144" y="7182"/>
            <a:ext cx="4266" cy="1235"/>
          </p:xfrm>
          <a:graphic>
            <a:graphicData uri="http://schemas.openxmlformats.org/presentationml/2006/ole">
              <mc:AlternateContent xmlns:mc="http://schemas.openxmlformats.org/markup-compatibility/2006">
                <mc:Choice xmlns:v="urn:schemas-microsoft-com:vml" Requires="v">
                  <p:oleObj spid="_x0000_s12331" r:id="rId19" imgW="1346200" imgH="393700" progId="Equation.KSEE3">
                    <p:embed/>
                  </p:oleObj>
                </mc:Choice>
                <mc:Fallback>
                  <p:oleObj r:id="rId19" imgW="1346200" imgH="393700" progId="Equation.KSEE3">
                    <p:embed/>
                    <p:pic>
                      <p:nvPicPr>
                        <p:cNvPr id="0" name="图片 3074"/>
                        <p:cNvPicPr/>
                        <p:nvPr/>
                      </p:nvPicPr>
                      <p:blipFill>
                        <a:blip r:embed="rId20"/>
                        <a:stretch>
                          <a:fillRect/>
                        </a:stretch>
                      </p:blipFill>
                      <p:spPr>
                        <a:xfrm>
                          <a:off x="7144" y="7182"/>
                          <a:ext cx="4266" cy="1235"/>
                        </a:xfrm>
                        <a:prstGeom prst="rect">
                          <a:avLst/>
                        </a:prstGeom>
                      </p:spPr>
                    </p:pic>
                  </p:oleObj>
                </mc:Fallback>
              </mc:AlternateContent>
            </a:graphicData>
          </a:graphic>
        </p:graphicFrame>
        <p:graphicFrame>
          <p:nvGraphicFramePr>
            <p:cNvPr id="39" name="对象 38">
              <a:hlinkClick r:id="" action="ppaction://ole?verb=0"/>
            </p:cNvPr>
            <p:cNvGraphicFramePr>
              <a:graphicFrameLocks noChangeAspect="1"/>
            </p:cNvGraphicFramePr>
            <p:nvPr/>
          </p:nvGraphicFramePr>
          <p:xfrm>
            <a:off x="7202" y="8574"/>
            <a:ext cx="4147" cy="1264"/>
          </p:xfrm>
          <a:graphic>
            <a:graphicData uri="http://schemas.openxmlformats.org/presentationml/2006/ole">
              <mc:AlternateContent xmlns:mc="http://schemas.openxmlformats.org/markup-compatibility/2006">
                <mc:Choice xmlns:v="urn:schemas-microsoft-com:vml" Requires="v">
                  <p:oleObj spid="_x0000_s12332" r:id="rId21" imgW="1282700" imgH="393700" progId="Equation.KSEE3">
                    <p:embed/>
                  </p:oleObj>
                </mc:Choice>
                <mc:Fallback>
                  <p:oleObj r:id="rId21" imgW="1282700" imgH="393700" progId="Equation.KSEE3">
                    <p:embed/>
                    <p:pic>
                      <p:nvPicPr>
                        <p:cNvPr id="0" name="图片 3074"/>
                        <p:cNvPicPr/>
                        <p:nvPr/>
                      </p:nvPicPr>
                      <p:blipFill>
                        <a:blip r:embed="rId22"/>
                        <a:stretch>
                          <a:fillRect/>
                        </a:stretch>
                      </p:blipFill>
                      <p:spPr>
                        <a:xfrm>
                          <a:off x="7202" y="8574"/>
                          <a:ext cx="4147" cy="1264"/>
                        </a:xfrm>
                        <a:prstGeom prst="rect">
                          <a:avLst/>
                        </a:prstGeom>
                      </p:spPr>
                    </p:pic>
                  </p:oleObj>
                </mc:Fallback>
              </mc:AlternateContent>
            </a:graphicData>
          </a:graphic>
        </p:graphicFrame>
      </p:grpSp>
      <p:grpSp>
        <p:nvGrpSpPr>
          <p:cNvPr id="47" name="组合 46"/>
          <p:cNvGrpSpPr/>
          <p:nvPr/>
        </p:nvGrpSpPr>
        <p:grpSpPr>
          <a:xfrm>
            <a:off x="174117" y="3166816"/>
            <a:ext cx="2477311" cy="3224568"/>
            <a:chOff x="1529" y="4791"/>
            <a:chExt cx="3902" cy="5079"/>
          </a:xfrm>
        </p:grpSpPr>
        <p:graphicFrame>
          <p:nvGraphicFramePr>
            <p:cNvPr id="16" name="对象 15">
              <a:hlinkClick r:id="" action="ppaction://ole?verb=0"/>
            </p:cNvPr>
            <p:cNvGraphicFramePr>
              <a:graphicFrameLocks noChangeAspect="1"/>
            </p:cNvGraphicFramePr>
            <p:nvPr/>
          </p:nvGraphicFramePr>
          <p:xfrm>
            <a:off x="1572" y="4791"/>
            <a:ext cx="3817" cy="1263"/>
          </p:xfrm>
          <a:graphic>
            <a:graphicData uri="http://schemas.openxmlformats.org/presentationml/2006/ole">
              <mc:AlternateContent xmlns:mc="http://schemas.openxmlformats.org/markup-compatibility/2006">
                <mc:Choice xmlns:v="urn:schemas-microsoft-com:vml" Requires="v">
                  <p:oleObj spid="_x0000_s12333" r:id="rId23" imgW="1181100" imgH="393700" progId="Equation.KSEE3">
                    <p:embed/>
                  </p:oleObj>
                </mc:Choice>
                <mc:Fallback>
                  <p:oleObj r:id="rId23" imgW="1181100" imgH="393700" progId="Equation.KSEE3">
                    <p:embed/>
                    <p:pic>
                      <p:nvPicPr>
                        <p:cNvPr id="0" name="图片 3074"/>
                        <p:cNvPicPr/>
                        <p:nvPr/>
                      </p:nvPicPr>
                      <p:blipFill>
                        <a:blip r:embed="rId24"/>
                        <a:stretch>
                          <a:fillRect/>
                        </a:stretch>
                      </p:blipFill>
                      <p:spPr>
                        <a:xfrm>
                          <a:off x="1572" y="4791"/>
                          <a:ext cx="3817" cy="1263"/>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1529" y="6058"/>
            <a:ext cx="3902" cy="1266"/>
          </p:xfrm>
          <a:graphic>
            <a:graphicData uri="http://schemas.openxmlformats.org/presentationml/2006/ole">
              <mc:AlternateContent xmlns:mc="http://schemas.openxmlformats.org/markup-compatibility/2006">
                <mc:Choice xmlns:v="urn:schemas-microsoft-com:vml" Requires="v">
                  <p:oleObj spid="_x0000_s12334" r:id="rId25" imgW="1206500" imgH="393700" progId="Equation.KSEE3">
                    <p:embed/>
                  </p:oleObj>
                </mc:Choice>
                <mc:Fallback>
                  <p:oleObj r:id="rId25" imgW="1206500" imgH="393700" progId="Equation.KSEE3">
                    <p:embed/>
                    <p:pic>
                      <p:nvPicPr>
                        <p:cNvPr id="0" name="图片 3074"/>
                        <p:cNvPicPr/>
                        <p:nvPr/>
                      </p:nvPicPr>
                      <p:blipFill>
                        <a:blip r:embed="rId26"/>
                        <a:stretch>
                          <a:fillRect/>
                        </a:stretch>
                      </p:blipFill>
                      <p:spPr>
                        <a:xfrm>
                          <a:off x="1529" y="6058"/>
                          <a:ext cx="3902" cy="1266"/>
                        </a:xfrm>
                        <a:prstGeom prst="rect">
                          <a:avLst/>
                        </a:prstGeom>
                      </p:spPr>
                    </p:pic>
                  </p:oleObj>
                </mc:Fallback>
              </mc:AlternateContent>
            </a:graphicData>
          </a:graphic>
        </p:graphicFrame>
        <p:graphicFrame>
          <p:nvGraphicFramePr>
            <p:cNvPr id="41" name="对象 40">
              <a:hlinkClick r:id="" action="ppaction://ole?verb=0"/>
            </p:cNvPr>
            <p:cNvGraphicFramePr>
              <a:graphicFrameLocks noChangeAspect="1"/>
            </p:cNvGraphicFramePr>
            <p:nvPr/>
          </p:nvGraphicFramePr>
          <p:xfrm>
            <a:off x="1529" y="7330"/>
            <a:ext cx="3861" cy="1264"/>
          </p:xfrm>
          <a:graphic>
            <a:graphicData uri="http://schemas.openxmlformats.org/presentationml/2006/ole">
              <mc:AlternateContent xmlns:mc="http://schemas.openxmlformats.org/markup-compatibility/2006">
                <mc:Choice xmlns:v="urn:schemas-microsoft-com:vml" Requires="v">
                  <p:oleObj spid="_x0000_s12335" r:id="rId27" imgW="1193800" imgH="393700" progId="Equation.KSEE3">
                    <p:embed/>
                  </p:oleObj>
                </mc:Choice>
                <mc:Fallback>
                  <p:oleObj r:id="rId27" imgW="1193800" imgH="393700" progId="Equation.KSEE3">
                    <p:embed/>
                    <p:pic>
                      <p:nvPicPr>
                        <p:cNvPr id="0" name="图片 3074"/>
                        <p:cNvPicPr/>
                        <p:nvPr/>
                      </p:nvPicPr>
                      <p:blipFill>
                        <a:blip r:embed="rId28"/>
                        <a:stretch>
                          <a:fillRect/>
                        </a:stretch>
                      </p:blipFill>
                      <p:spPr>
                        <a:xfrm>
                          <a:off x="1529" y="7330"/>
                          <a:ext cx="3861" cy="1264"/>
                        </a:xfrm>
                        <a:prstGeom prst="rect">
                          <a:avLst/>
                        </a:prstGeom>
                      </p:spPr>
                    </p:pic>
                  </p:oleObj>
                </mc:Fallback>
              </mc:AlternateContent>
            </a:graphicData>
          </a:graphic>
        </p:graphicFrame>
        <p:graphicFrame>
          <p:nvGraphicFramePr>
            <p:cNvPr id="45" name="对象 44">
              <a:hlinkClick r:id="" action="ppaction://ole?verb=0"/>
            </p:cNvPr>
            <p:cNvGraphicFramePr>
              <a:graphicFrameLocks noChangeAspect="1"/>
            </p:cNvGraphicFramePr>
            <p:nvPr/>
          </p:nvGraphicFramePr>
          <p:xfrm>
            <a:off x="1529" y="8602"/>
            <a:ext cx="3902" cy="1268"/>
          </p:xfrm>
          <a:graphic>
            <a:graphicData uri="http://schemas.openxmlformats.org/presentationml/2006/ole">
              <mc:AlternateContent xmlns:mc="http://schemas.openxmlformats.org/markup-compatibility/2006">
                <mc:Choice xmlns:v="urn:schemas-microsoft-com:vml" Requires="v">
                  <p:oleObj spid="_x0000_s12336" r:id="rId29" imgW="1206500" imgH="393700" progId="Equation.KSEE3">
                    <p:embed/>
                  </p:oleObj>
                </mc:Choice>
                <mc:Fallback>
                  <p:oleObj r:id="rId29" imgW="1206500" imgH="393700" progId="Equation.KSEE3">
                    <p:embed/>
                    <p:pic>
                      <p:nvPicPr>
                        <p:cNvPr id="0" name="图片 3074"/>
                        <p:cNvPicPr/>
                        <p:nvPr/>
                      </p:nvPicPr>
                      <p:blipFill>
                        <a:blip r:embed="rId30"/>
                        <a:stretch>
                          <a:fillRect/>
                        </a:stretch>
                      </p:blipFill>
                      <p:spPr>
                        <a:xfrm>
                          <a:off x="1529" y="8602"/>
                          <a:ext cx="3902" cy="1268"/>
                        </a:xfrm>
                        <a:prstGeom prst="rect">
                          <a:avLst/>
                        </a:prstGeom>
                      </p:spPr>
                    </p:pic>
                  </p:oleObj>
                </mc:Fallback>
              </mc:AlternateContent>
            </a:graphicData>
          </a:graphic>
        </p:graphicFrame>
      </p:grpSp>
      <p:grpSp>
        <p:nvGrpSpPr>
          <p:cNvPr id="50" name="组合 49"/>
          <p:cNvGrpSpPr/>
          <p:nvPr/>
        </p:nvGrpSpPr>
        <p:grpSpPr>
          <a:xfrm>
            <a:off x="5881612" y="3310188"/>
            <a:ext cx="2502720" cy="2605656"/>
            <a:chOff x="7368" y="5486"/>
            <a:chExt cx="3943" cy="4105"/>
          </a:xfrm>
        </p:grpSpPr>
        <p:graphicFrame>
          <p:nvGraphicFramePr>
            <p:cNvPr id="51" name="对象 50">
              <a:hlinkClick r:id="" action="ppaction://ole?verb=0"/>
            </p:cNvPr>
            <p:cNvGraphicFramePr>
              <a:graphicFrameLocks noChangeAspect="1"/>
            </p:cNvGraphicFramePr>
            <p:nvPr/>
          </p:nvGraphicFramePr>
          <p:xfrm>
            <a:off x="7390" y="5486"/>
            <a:ext cx="3777" cy="1262"/>
          </p:xfrm>
          <a:graphic>
            <a:graphicData uri="http://schemas.openxmlformats.org/presentationml/2006/ole">
              <mc:AlternateContent xmlns:mc="http://schemas.openxmlformats.org/markup-compatibility/2006">
                <mc:Choice xmlns:v="urn:schemas-microsoft-com:vml" Requires="v">
                  <p:oleObj spid="_x0000_s12337" r:id="rId31" imgW="1168400" imgH="393700" progId="Equation.KSEE3">
                    <p:embed/>
                  </p:oleObj>
                </mc:Choice>
                <mc:Fallback>
                  <p:oleObj r:id="rId31" imgW="1168400" imgH="393700" progId="Equation.KSEE3">
                    <p:embed/>
                    <p:pic>
                      <p:nvPicPr>
                        <p:cNvPr id="0" name="图片 3074"/>
                        <p:cNvPicPr/>
                        <p:nvPr/>
                      </p:nvPicPr>
                      <p:blipFill>
                        <a:blip r:embed="rId32"/>
                        <a:stretch>
                          <a:fillRect/>
                        </a:stretch>
                      </p:blipFill>
                      <p:spPr>
                        <a:xfrm>
                          <a:off x="7390" y="5486"/>
                          <a:ext cx="3777" cy="1262"/>
                        </a:xfrm>
                        <a:prstGeom prst="rect">
                          <a:avLst/>
                        </a:prstGeom>
                      </p:spPr>
                    </p:pic>
                  </p:oleObj>
                </mc:Fallback>
              </mc:AlternateContent>
            </a:graphicData>
          </a:graphic>
        </p:graphicFrame>
        <p:graphicFrame>
          <p:nvGraphicFramePr>
            <p:cNvPr id="53" name="对象 52">
              <a:hlinkClick r:id="" action="ppaction://ole?verb=0"/>
            </p:cNvPr>
            <p:cNvGraphicFramePr>
              <a:graphicFrameLocks noChangeAspect="1"/>
            </p:cNvGraphicFramePr>
            <p:nvPr/>
          </p:nvGraphicFramePr>
          <p:xfrm>
            <a:off x="7369" y="6938"/>
            <a:ext cx="3942" cy="1227"/>
          </p:xfrm>
          <a:graphic>
            <a:graphicData uri="http://schemas.openxmlformats.org/presentationml/2006/ole">
              <mc:AlternateContent xmlns:mc="http://schemas.openxmlformats.org/markup-compatibility/2006">
                <mc:Choice xmlns:v="urn:schemas-microsoft-com:vml" Requires="v">
                  <p:oleObj spid="_x0000_s12338" r:id="rId33" imgW="1244600" imgH="393700" progId="Equation.KSEE3">
                    <p:embed/>
                  </p:oleObj>
                </mc:Choice>
                <mc:Fallback>
                  <p:oleObj r:id="rId33" imgW="1244600" imgH="393700" progId="Equation.KSEE3">
                    <p:embed/>
                    <p:pic>
                      <p:nvPicPr>
                        <p:cNvPr id="0" name="图片 3074"/>
                        <p:cNvPicPr/>
                        <p:nvPr/>
                      </p:nvPicPr>
                      <p:blipFill>
                        <a:blip r:embed="rId34"/>
                        <a:stretch>
                          <a:fillRect/>
                        </a:stretch>
                      </p:blipFill>
                      <p:spPr>
                        <a:xfrm>
                          <a:off x="7369" y="6938"/>
                          <a:ext cx="3942" cy="1227"/>
                        </a:xfrm>
                        <a:prstGeom prst="rect">
                          <a:avLst/>
                        </a:prstGeom>
                      </p:spPr>
                    </p:pic>
                  </p:oleObj>
                </mc:Fallback>
              </mc:AlternateContent>
            </a:graphicData>
          </a:graphic>
        </p:graphicFrame>
        <p:graphicFrame>
          <p:nvGraphicFramePr>
            <p:cNvPr id="55" name="对象 54">
              <a:hlinkClick r:id="" action="ppaction://ole?verb=0"/>
            </p:cNvPr>
            <p:cNvGraphicFramePr>
              <a:graphicFrameLocks noChangeAspect="1"/>
            </p:cNvGraphicFramePr>
            <p:nvPr/>
          </p:nvGraphicFramePr>
          <p:xfrm>
            <a:off x="7368" y="8329"/>
            <a:ext cx="3821" cy="1262"/>
          </p:xfrm>
          <a:graphic>
            <a:graphicData uri="http://schemas.openxmlformats.org/presentationml/2006/ole">
              <mc:AlternateContent xmlns:mc="http://schemas.openxmlformats.org/markup-compatibility/2006">
                <mc:Choice xmlns:v="urn:schemas-microsoft-com:vml" Requires="v">
                  <p:oleObj spid="_x0000_s12339" r:id="rId35" imgW="1181100" imgH="393700" progId="Equation.KSEE3">
                    <p:embed/>
                  </p:oleObj>
                </mc:Choice>
                <mc:Fallback>
                  <p:oleObj r:id="rId35" imgW="1181100" imgH="393700" progId="Equation.KSEE3">
                    <p:embed/>
                    <p:pic>
                      <p:nvPicPr>
                        <p:cNvPr id="0" name="图片 3074"/>
                        <p:cNvPicPr/>
                        <p:nvPr/>
                      </p:nvPicPr>
                      <p:blipFill>
                        <a:blip r:embed="rId36"/>
                        <a:stretch>
                          <a:fillRect/>
                        </a:stretch>
                      </p:blipFill>
                      <p:spPr>
                        <a:xfrm>
                          <a:off x="7368" y="8329"/>
                          <a:ext cx="3821" cy="1262"/>
                        </a:xfrm>
                        <a:prstGeom prst="rect">
                          <a:avLst/>
                        </a:prstGeom>
                      </p:spPr>
                    </p:pic>
                  </p:oleObj>
                </mc:Fallback>
              </mc:AlternateContent>
            </a:graphicData>
          </a:graphic>
        </p:graphicFrame>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87120"/>
            <a:ext cx="10515600" cy="5090160"/>
          </a:xfrm>
        </p:spPr>
        <p:txBody>
          <a:bodyPr/>
          <a:lstStyle/>
          <a:p>
            <a:r>
              <a:rPr lang="zh-CN" altLang="en-US" sz="2400"/>
              <a:t>条件概率：</a:t>
            </a:r>
          </a:p>
          <a:p>
            <a:endParaRPr lang="zh-CN" altLang="en-US" sz="2400"/>
          </a:p>
          <a:p>
            <a:endParaRPr lang="zh-CN" altLang="en-US" sz="2400"/>
          </a:p>
          <a:p>
            <a:endParaRPr lang="zh-CN" altLang="en-US" sz="2400"/>
          </a:p>
          <a:p>
            <a:r>
              <a:rPr lang="zh-CN" altLang="en-US" sz="2400"/>
              <a:t> </a:t>
            </a:r>
            <a:r>
              <a:rPr lang="en-US" altLang="zh-CN" sz="2400">
                <a:sym typeface="+mn-ea"/>
              </a:rPr>
              <a:t> </a:t>
            </a:r>
            <a:r>
              <a:rPr lang="zh-CN" altLang="en-US" sz="2400">
                <a:sym typeface="+mn-ea"/>
              </a:rPr>
              <a:t>样本</a:t>
            </a:r>
            <a:r>
              <a:rPr lang="en-US" altLang="zh-CN" sz="2400">
                <a:sym typeface="+mn-ea"/>
              </a:rPr>
              <a:t>(2,M,L)</a:t>
            </a:r>
            <a:r>
              <a:rPr lang="zh-CN" altLang="en-US" sz="2400">
                <a:sym typeface="+mn-ea"/>
              </a:rPr>
              <a:t>的预测概率概率：</a:t>
            </a:r>
            <a:endParaRPr lang="zh-CN" altLang="en-US" sz="2400"/>
          </a:p>
        </p:txBody>
      </p:sp>
      <p:sp>
        <p:nvSpPr>
          <p:cNvPr id="4" name="标题 3"/>
          <p:cNvSpPr>
            <a:spLocks noGrp="1"/>
          </p:cNvSpPr>
          <p:nvPr>
            <p:ph type="title"/>
          </p:nvPr>
        </p:nvSpPr>
        <p:spPr/>
        <p:txBody>
          <a:bodyPr>
            <a:normAutofit/>
          </a:bodyPr>
          <a:lstStyle/>
          <a:p>
            <a:r>
              <a:rPr lang="zh-CN" dirty="0">
                <a:sym typeface="+mn-ea"/>
              </a:rPr>
              <a:t>多项式朴素贝叶斯案例理解</a:t>
            </a:r>
            <a:endParaRPr lang="en-US" altLang="zh-CN" dirty="0">
              <a:sym typeface="+mn-ea"/>
            </a:endParaRPr>
          </a:p>
        </p:txBody>
      </p:sp>
      <p:graphicFrame>
        <p:nvGraphicFramePr>
          <p:cNvPr id="12" name="对象 11">
            <a:hlinkClick r:id="" action="ppaction://ole?verb=0"/>
          </p:cNvPr>
          <p:cNvGraphicFramePr>
            <a:graphicFrameLocks noChangeAspect="1"/>
          </p:cNvGraphicFramePr>
          <p:nvPr>
            <p:extLst>
              <p:ext uri="{D42A27DB-BD31-4B8C-83A1-F6EECF244321}">
                <p14:modId xmlns:p14="http://schemas.microsoft.com/office/powerpoint/2010/main" val="24043083"/>
              </p:ext>
            </p:extLst>
          </p:nvPr>
        </p:nvGraphicFramePr>
        <p:xfrm>
          <a:off x="872521" y="3296803"/>
          <a:ext cx="1090930" cy="543560"/>
        </p:xfrm>
        <a:graphic>
          <a:graphicData uri="http://schemas.openxmlformats.org/presentationml/2006/ole">
            <mc:AlternateContent xmlns:mc="http://schemas.openxmlformats.org/markup-compatibility/2006">
              <mc:Choice xmlns:v="urn:schemas-microsoft-com:vml" Requires="v">
                <p:oleObj spid="_x0000_s13333" r:id="rId3" imgW="355600" imgH="177165" progId="Equation.KSEE3">
                  <p:embed/>
                </p:oleObj>
              </mc:Choice>
              <mc:Fallback>
                <p:oleObj r:id="rId3" imgW="355600" imgH="177165" progId="Equation.KSEE3">
                  <p:embed/>
                  <p:pic>
                    <p:nvPicPr>
                      <p:cNvPr id="0" name="图片 3072"/>
                      <p:cNvPicPr/>
                      <p:nvPr/>
                    </p:nvPicPr>
                    <p:blipFill>
                      <a:blip r:embed="rId4"/>
                      <a:stretch>
                        <a:fillRect/>
                      </a:stretch>
                    </p:blipFill>
                    <p:spPr>
                      <a:xfrm>
                        <a:off x="872521" y="3296803"/>
                        <a:ext cx="1090930" cy="543560"/>
                      </a:xfrm>
                      <a:prstGeom prst="rect">
                        <a:avLst/>
                      </a:prstGeom>
                    </p:spPr>
                  </p:pic>
                </p:oleObj>
              </mc:Fallback>
            </mc:AlternateContent>
          </a:graphicData>
        </a:graphic>
      </p:graphicFrame>
      <p:grpSp>
        <p:nvGrpSpPr>
          <p:cNvPr id="32" name="组合 31"/>
          <p:cNvGrpSpPr/>
          <p:nvPr/>
        </p:nvGrpSpPr>
        <p:grpSpPr>
          <a:xfrm>
            <a:off x="28110" y="4532335"/>
            <a:ext cx="12060226" cy="2314781"/>
            <a:chOff x="-1739" y="2990"/>
            <a:chExt cx="18996" cy="3646"/>
          </a:xfrm>
        </p:grpSpPr>
        <p:graphicFrame>
          <p:nvGraphicFramePr>
            <p:cNvPr id="6" name="对象 5">
              <a:hlinkClick r:id="" action="ppaction://ole?verb=0"/>
            </p:cNvPr>
            <p:cNvGraphicFramePr>
              <a:graphicFrameLocks noChangeAspect="1"/>
            </p:cNvGraphicFramePr>
            <p:nvPr/>
          </p:nvGraphicFramePr>
          <p:xfrm>
            <a:off x="-1404" y="2990"/>
            <a:ext cx="17664" cy="1285"/>
          </p:xfrm>
          <a:graphic>
            <a:graphicData uri="http://schemas.openxmlformats.org/presentationml/2006/ole">
              <mc:AlternateContent xmlns:mc="http://schemas.openxmlformats.org/markup-compatibility/2006">
                <mc:Choice xmlns:v="urn:schemas-microsoft-com:vml" Requires="v">
                  <p:oleObj spid="_x0000_s13334" r:id="rId5" imgW="5397500" imgH="393700" progId="Equation.KSEE3">
                    <p:embed/>
                  </p:oleObj>
                </mc:Choice>
                <mc:Fallback>
                  <p:oleObj r:id="rId5" imgW="5397500" imgH="393700" progId="Equation.KSEE3">
                    <p:embed/>
                    <p:pic>
                      <p:nvPicPr>
                        <p:cNvPr id="0" name="图片 4096"/>
                        <p:cNvPicPr/>
                        <p:nvPr/>
                      </p:nvPicPr>
                      <p:blipFill>
                        <a:blip r:embed="rId6"/>
                        <a:stretch>
                          <a:fillRect/>
                        </a:stretch>
                      </p:blipFill>
                      <p:spPr>
                        <a:xfrm>
                          <a:off x="-1404" y="2990"/>
                          <a:ext cx="17664" cy="128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739" y="4279"/>
            <a:ext cx="18996" cy="1285"/>
          </p:xfrm>
          <a:graphic>
            <a:graphicData uri="http://schemas.openxmlformats.org/presentationml/2006/ole">
              <mc:AlternateContent xmlns:mc="http://schemas.openxmlformats.org/markup-compatibility/2006">
                <mc:Choice xmlns:v="urn:schemas-microsoft-com:vml" Requires="v">
                  <p:oleObj spid="_x0000_s13335" r:id="rId7" imgW="5778500" imgH="393700" progId="Equation.KSEE3">
                    <p:embed/>
                  </p:oleObj>
                </mc:Choice>
                <mc:Fallback>
                  <p:oleObj r:id="rId7" imgW="5778500" imgH="393700" progId="Equation.KSEE3">
                    <p:embed/>
                    <p:pic>
                      <p:nvPicPr>
                        <p:cNvPr id="0" name="图片 4096"/>
                        <p:cNvPicPr/>
                        <p:nvPr/>
                      </p:nvPicPr>
                      <p:blipFill>
                        <a:blip r:embed="rId8"/>
                        <a:stretch>
                          <a:fillRect/>
                        </a:stretch>
                      </p:blipFill>
                      <p:spPr>
                        <a:xfrm>
                          <a:off x="-1739" y="4279"/>
                          <a:ext cx="18996" cy="128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3519" y="5447"/>
            <a:ext cx="8561" cy="1189"/>
          </p:xfrm>
          <a:graphic>
            <a:graphicData uri="http://schemas.openxmlformats.org/presentationml/2006/ole">
              <mc:AlternateContent xmlns:mc="http://schemas.openxmlformats.org/markup-compatibility/2006">
                <mc:Choice xmlns:v="urn:schemas-microsoft-com:vml" Requires="v">
                  <p:oleObj spid="_x0000_s13336" r:id="rId9" imgW="2463165" imgH="342900" progId="Equation.KSEE3">
                    <p:embed/>
                  </p:oleObj>
                </mc:Choice>
                <mc:Fallback>
                  <p:oleObj r:id="rId9" imgW="2463165" imgH="342900" progId="Equation.KSEE3">
                    <p:embed/>
                    <p:pic>
                      <p:nvPicPr>
                        <p:cNvPr id="0" name="图片 4097"/>
                        <p:cNvPicPr/>
                        <p:nvPr/>
                      </p:nvPicPr>
                      <p:blipFill>
                        <a:blip r:embed="rId10"/>
                        <a:stretch>
                          <a:fillRect/>
                        </a:stretch>
                      </p:blipFill>
                      <p:spPr>
                        <a:xfrm>
                          <a:off x="3519" y="5447"/>
                          <a:ext cx="8561" cy="1189"/>
                        </a:xfrm>
                        <a:prstGeom prst="rect">
                          <a:avLst/>
                        </a:prstGeom>
                      </p:spPr>
                    </p:pic>
                  </p:oleObj>
                </mc:Fallback>
              </mc:AlternateContent>
            </a:graphicData>
          </a:graphic>
        </p:graphicFrame>
      </p:grpSp>
      <p:grpSp>
        <p:nvGrpSpPr>
          <p:cNvPr id="31" name="组合 30"/>
          <p:cNvGrpSpPr/>
          <p:nvPr/>
        </p:nvGrpSpPr>
        <p:grpSpPr>
          <a:xfrm>
            <a:off x="5768756" y="972119"/>
            <a:ext cx="2709640" cy="2761170"/>
            <a:chOff x="7121" y="5486"/>
            <a:chExt cx="4269" cy="4350"/>
          </a:xfrm>
        </p:grpSpPr>
        <p:graphicFrame>
          <p:nvGraphicFramePr>
            <p:cNvPr id="33" name="对象 32">
              <a:hlinkClick r:id="" action="ppaction://ole?verb=0"/>
            </p:cNvPr>
            <p:cNvGraphicFramePr>
              <a:graphicFrameLocks noChangeAspect="1"/>
            </p:cNvGraphicFramePr>
            <p:nvPr/>
          </p:nvGraphicFramePr>
          <p:xfrm>
            <a:off x="7225" y="5486"/>
            <a:ext cx="4104" cy="1262"/>
          </p:xfrm>
          <a:graphic>
            <a:graphicData uri="http://schemas.openxmlformats.org/presentationml/2006/ole">
              <mc:AlternateContent xmlns:mc="http://schemas.openxmlformats.org/markup-compatibility/2006">
                <mc:Choice xmlns:v="urn:schemas-microsoft-com:vml" Requires="v">
                  <p:oleObj spid="_x0000_s13337" r:id="rId11" imgW="1270000" imgH="393700" progId="Equation.KSEE3">
                    <p:embed/>
                  </p:oleObj>
                </mc:Choice>
                <mc:Fallback>
                  <p:oleObj r:id="rId11" imgW="1270000" imgH="393700" progId="Equation.KSEE3">
                    <p:embed/>
                    <p:pic>
                      <p:nvPicPr>
                        <p:cNvPr id="0" name="图片 3074"/>
                        <p:cNvPicPr/>
                        <p:nvPr/>
                      </p:nvPicPr>
                      <p:blipFill>
                        <a:blip r:embed="rId12"/>
                        <a:stretch>
                          <a:fillRect/>
                        </a:stretch>
                      </p:blipFill>
                      <p:spPr>
                        <a:xfrm>
                          <a:off x="7225" y="5486"/>
                          <a:ext cx="4104" cy="1262"/>
                        </a:xfrm>
                        <a:prstGeom prst="rect">
                          <a:avLst/>
                        </a:prstGeom>
                      </p:spPr>
                    </p:pic>
                  </p:oleObj>
                </mc:Fallback>
              </mc:AlternateContent>
            </a:graphicData>
          </a:graphic>
        </p:graphicFrame>
        <p:graphicFrame>
          <p:nvGraphicFramePr>
            <p:cNvPr id="35" name="对象 34">
              <a:hlinkClick r:id="" action="ppaction://ole?verb=0"/>
            </p:cNvPr>
            <p:cNvGraphicFramePr>
              <a:graphicFrameLocks noChangeAspect="1"/>
            </p:cNvGraphicFramePr>
            <p:nvPr/>
          </p:nvGraphicFramePr>
          <p:xfrm>
            <a:off x="7164" y="7182"/>
            <a:ext cx="4226" cy="1231"/>
          </p:xfrm>
          <a:graphic>
            <a:graphicData uri="http://schemas.openxmlformats.org/presentationml/2006/ole">
              <mc:AlternateContent xmlns:mc="http://schemas.openxmlformats.org/markup-compatibility/2006">
                <mc:Choice xmlns:v="urn:schemas-microsoft-com:vml" Requires="v">
                  <p:oleObj spid="_x0000_s13338" r:id="rId13" imgW="1333500" imgH="393700" progId="Equation.KSEE3">
                    <p:embed/>
                  </p:oleObj>
                </mc:Choice>
                <mc:Fallback>
                  <p:oleObj r:id="rId13" imgW="1333500" imgH="393700" progId="Equation.KSEE3">
                    <p:embed/>
                    <p:pic>
                      <p:nvPicPr>
                        <p:cNvPr id="0" name="图片 3074"/>
                        <p:cNvPicPr/>
                        <p:nvPr/>
                      </p:nvPicPr>
                      <p:blipFill>
                        <a:blip r:embed="rId14"/>
                        <a:stretch>
                          <a:fillRect/>
                        </a:stretch>
                      </p:blipFill>
                      <p:spPr>
                        <a:xfrm>
                          <a:off x="7164" y="7182"/>
                          <a:ext cx="4226" cy="1231"/>
                        </a:xfrm>
                        <a:prstGeom prst="rect">
                          <a:avLst/>
                        </a:prstGeom>
                      </p:spPr>
                    </p:pic>
                  </p:oleObj>
                </mc:Fallback>
              </mc:AlternateContent>
            </a:graphicData>
          </a:graphic>
        </p:graphicFrame>
        <p:graphicFrame>
          <p:nvGraphicFramePr>
            <p:cNvPr id="39" name="对象 38">
              <a:hlinkClick r:id="" action="ppaction://ole?verb=0"/>
            </p:cNvPr>
            <p:cNvGraphicFramePr>
              <a:graphicFrameLocks noChangeAspect="1"/>
            </p:cNvGraphicFramePr>
            <p:nvPr/>
          </p:nvGraphicFramePr>
          <p:xfrm>
            <a:off x="7121" y="8574"/>
            <a:ext cx="4269" cy="1262"/>
          </p:xfrm>
          <a:graphic>
            <a:graphicData uri="http://schemas.openxmlformats.org/presentationml/2006/ole">
              <mc:AlternateContent xmlns:mc="http://schemas.openxmlformats.org/markup-compatibility/2006">
                <mc:Choice xmlns:v="urn:schemas-microsoft-com:vml" Requires="v">
                  <p:oleObj spid="_x0000_s13339" r:id="rId15" imgW="1320165" imgH="393700" progId="Equation.KSEE3">
                    <p:embed/>
                  </p:oleObj>
                </mc:Choice>
                <mc:Fallback>
                  <p:oleObj r:id="rId15" imgW="1320165" imgH="393700" progId="Equation.KSEE3">
                    <p:embed/>
                    <p:pic>
                      <p:nvPicPr>
                        <p:cNvPr id="0" name="图片 3074"/>
                        <p:cNvPicPr/>
                        <p:nvPr/>
                      </p:nvPicPr>
                      <p:blipFill>
                        <a:blip r:embed="rId16"/>
                        <a:stretch>
                          <a:fillRect/>
                        </a:stretch>
                      </p:blipFill>
                      <p:spPr>
                        <a:xfrm>
                          <a:off x="7121" y="8574"/>
                          <a:ext cx="4269" cy="1262"/>
                        </a:xfrm>
                        <a:prstGeom prst="rect">
                          <a:avLst/>
                        </a:prstGeom>
                      </p:spPr>
                    </p:pic>
                  </p:oleObj>
                </mc:Fallback>
              </mc:AlternateContent>
            </a:graphicData>
          </a:graphic>
        </p:graphicFrame>
      </p:grpSp>
      <p:grpSp>
        <p:nvGrpSpPr>
          <p:cNvPr id="50" name="组合 49"/>
          <p:cNvGrpSpPr/>
          <p:nvPr/>
        </p:nvGrpSpPr>
        <p:grpSpPr>
          <a:xfrm>
            <a:off x="2761240" y="1128963"/>
            <a:ext cx="2529378" cy="2604387"/>
            <a:chOff x="7305" y="5486"/>
            <a:chExt cx="3985" cy="4103"/>
          </a:xfrm>
        </p:grpSpPr>
        <p:graphicFrame>
          <p:nvGraphicFramePr>
            <p:cNvPr id="51" name="对象 50">
              <a:hlinkClick r:id="" action="ppaction://ole?verb=0"/>
            </p:cNvPr>
            <p:cNvGraphicFramePr>
              <a:graphicFrameLocks noChangeAspect="1"/>
            </p:cNvGraphicFramePr>
            <p:nvPr/>
          </p:nvGraphicFramePr>
          <p:xfrm>
            <a:off x="7390" y="5486"/>
            <a:ext cx="3779" cy="1262"/>
          </p:xfrm>
          <a:graphic>
            <a:graphicData uri="http://schemas.openxmlformats.org/presentationml/2006/ole">
              <mc:AlternateContent xmlns:mc="http://schemas.openxmlformats.org/markup-compatibility/2006">
                <mc:Choice xmlns:v="urn:schemas-microsoft-com:vml" Requires="v">
                  <p:oleObj spid="_x0000_s13340" r:id="rId17" imgW="1168400" imgH="393700" progId="Equation.KSEE3">
                    <p:embed/>
                  </p:oleObj>
                </mc:Choice>
                <mc:Fallback>
                  <p:oleObj r:id="rId17" imgW="1168400" imgH="393700" progId="Equation.KSEE3">
                    <p:embed/>
                    <p:pic>
                      <p:nvPicPr>
                        <p:cNvPr id="0" name="图片 3074"/>
                        <p:cNvPicPr/>
                        <p:nvPr/>
                      </p:nvPicPr>
                      <p:blipFill>
                        <a:blip r:embed="rId18"/>
                        <a:stretch>
                          <a:fillRect/>
                        </a:stretch>
                      </p:blipFill>
                      <p:spPr>
                        <a:xfrm>
                          <a:off x="7390" y="5486"/>
                          <a:ext cx="3779" cy="1262"/>
                        </a:xfrm>
                        <a:prstGeom prst="rect">
                          <a:avLst/>
                        </a:prstGeom>
                      </p:spPr>
                    </p:pic>
                  </p:oleObj>
                </mc:Fallback>
              </mc:AlternateContent>
            </a:graphicData>
          </a:graphic>
        </p:graphicFrame>
        <p:graphicFrame>
          <p:nvGraphicFramePr>
            <p:cNvPr id="53" name="对象 52">
              <a:hlinkClick r:id="" action="ppaction://ole?verb=0"/>
            </p:cNvPr>
            <p:cNvGraphicFramePr>
              <a:graphicFrameLocks noChangeAspect="1"/>
            </p:cNvGraphicFramePr>
            <p:nvPr/>
          </p:nvGraphicFramePr>
          <p:xfrm>
            <a:off x="7390" y="6938"/>
            <a:ext cx="3900" cy="1219"/>
          </p:xfrm>
          <a:graphic>
            <a:graphicData uri="http://schemas.openxmlformats.org/presentationml/2006/ole">
              <mc:AlternateContent xmlns:mc="http://schemas.openxmlformats.org/markup-compatibility/2006">
                <mc:Choice xmlns:v="urn:schemas-microsoft-com:vml" Requires="v">
                  <p:oleObj spid="_x0000_s13341" r:id="rId19" imgW="1231265" imgH="393700" progId="Equation.KSEE3">
                    <p:embed/>
                  </p:oleObj>
                </mc:Choice>
                <mc:Fallback>
                  <p:oleObj r:id="rId19" imgW="1231265" imgH="393700" progId="Equation.KSEE3">
                    <p:embed/>
                    <p:pic>
                      <p:nvPicPr>
                        <p:cNvPr id="0" name="图片 3074"/>
                        <p:cNvPicPr/>
                        <p:nvPr/>
                      </p:nvPicPr>
                      <p:blipFill>
                        <a:blip r:embed="rId20"/>
                        <a:stretch>
                          <a:fillRect/>
                        </a:stretch>
                      </p:blipFill>
                      <p:spPr>
                        <a:xfrm>
                          <a:off x="7390" y="6938"/>
                          <a:ext cx="3900" cy="1219"/>
                        </a:xfrm>
                        <a:prstGeom prst="rect">
                          <a:avLst/>
                        </a:prstGeom>
                      </p:spPr>
                    </p:pic>
                  </p:oleObj>
                </mc:Fallback>
              </mc:AlternateContent>
            </a:graphicData>
          </a:graphic>
        </p:graphicFrame>
        <p:graphicFrame>
          <p:nvGraphicFramePr>
            <p:cNvPr id="55" name="对象 54">
              <a:hlinkClick r:id="" action="ppaction://ole?verb=0"/>
            </p:cNvPr>
            <p:cNvGraphicFramePr>
              <a:graphicFrameLocks noChangeAspect="1"/>
            </p:cNvGraphicFramePr>
            <p:nvPr/>
          </p:nvGraphicFramePr>
          <p:xfrm>
            <a:off x="7305" y="8327"/>
            <a:ext cx="3945" cy="1262"/>
          </p:xfrm>
          <a:graphic>
            <a:graphicData uri="http://schemas.openxmlformats.org/presentationml/2006/ole">
              <mc:AlternateContent xmlns:mc="http://schemas.openxmlformats.org/markup-compatibility/2006">
                <mc:Choice xmlns:v="urn:schemas-microsoft-com:vml" Requires="v">
                  <p:oleObj spid="_x0000_s13342" r:id="rId21" imgW="1219200" imgH="393700" progId="Equation.KSEE3">
                    <p:embed/>
                  </p:oleObj>
                </mc:Choice>
                <mc:Fallback>
                  <p:oleObj r:id="rId21" imgW="1219200" imgH="393700" progId="Equation.KSEE3">
                    <p:embed/>
                    <p:pic>
                      <p:nvPicPr>
                        <p:cNvPr id="0" name="图片 3074"/>
                        <p:cNvPicPr/>
                        <p:nvPr/>
                      </p:nvPicPr>
                      <p:blipFill>
                        <a:blip r:embed="rId22"/>
                        <a:stretch>
                          <a:fillRect/>
                        </a:stretch>
                      </p:blipFill>
                      <p:spPr>
                        <a:xfrm>
                          <a:off x="7305" y="8327"/>
                          <a:ext cx="3945" cy="1262"/>
                        </a:xfrm>
                        <a:prstGeom prst="rect">
                          <a:avLst/>
                        </a:prstGeom>
                      </p:spPr>
                    </p:pic>
                  </p:oleObj>
                </mc:Fallback>
              </mc:AlternateContent>
            </a:graphicData>
          </a:graphic>
        </p:graphicFrame>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036320"/>
            <a:ext cx="10515600" cy="5140960"/>
          </a:xfrm>
        </p:spPr>
        <p:txBody>
          <a:bodyPr>
            <a:normAutofit/>
          </a:bodyPr>
          <a:lstStyle/>
          <a:p>
            <a:pPr>
              <a:lnSpc>
                <a:spcPct val="150000"/>
              </a:lnSpc>
            </a:pPr>
            <a:r>
              <a:rPr lang="zh-CN" altLang="en-US" sz="2400" dirty="0">
                <a:solidFill>
                  <a:schemeClr val="tx1"/>
                </a:solidFill>
              </a:rPr>
              <a:t>使用高斯朴素贝叶斯</a:t>
            </a:r>
            <a:r>
              <a:rPr lang="en-US" altLang="zh-CN" sz="2400" dirty="0">
                <a:solidFill>
                  <a:schemeClr val="tx1"/>
                </a:solidFill>
              </a:rPr>
              <a:t>API</a:t>
            </a:r>
            <a:r>
              <a:rPr lang="zh-CN" altLang="en-US" sz="2400" dirty="0">
                <a:solidFill>
                  <a:schemeClr val="tx1"/>
                </a:solidFill>
              </a:rPr>
              <a:t>对鸢尾花数据进行分类操作</a:t>
            </a:r>
          </a:p>
        </p:txBody>
      </p:sp>
      <p:sp>
        <p:nvSpPr>
          <p:cNvPr id="3" name="标题 2"/>
          <p:cNvSpPr>
            <a:spLocks noGrp="1"/>
          </p:cNvSpPr>
          <p:nvPr>
            <p:ph type="title"/>
          </p:nvPr>
        </p:nvSpPr>
        <p:spPr/>
        <p:txBody>
          <a:bodyPr/>
          <a:lstStyle/>
          <a:p>
            <a:r>
              <a:rPr lang="zh-CN" dirty="0"/>
              <a:t>案例一：鸢尾花数据分类</a:t>
            </a:r>
          </a:p>
        </p:txBody>
      </p:sp>
      <p:pic>
        <p:nvPicPr>
          <p:cNvPr id="2" name="图片 1"/>
          <p:cNvPicPr>
            <a:picLocks noChangeAspect="1"/>
          </p:cNvPicPr>
          <p:nvPr/>
        </p:nvPicPr>
        <p:blipFill>
          <a:blip r:embed="rId3"/>
          <a:stretch>
            <a:fillRect/>
          </a:stretch>
        </p:blipFill>
        <p:spPr>
          <a:xfrm>
            <a:off x="535382" y="1709738"/>
            <a:ext cx="11502800" cy="809475"/>
          </a:xfrm>
          <a:prstGeom prst="rect">
            <a:avLst/>
          </a:prstGeom>
        </p:spPr>
      </p:pic>
      <p:pic>
        <p:nvPicPr>
          <p:cNvPr id="5" name="图片 4"/>
          <p:cNvPicPr>
            <a:picLocks noChangeAspect="1"/>
          </p:cNvPicPr>
          <p:nvPr/>
        </p:nvPicPr>
        <p:blipFill>
          <a:blip r:embed="rId4"/>
          <a:stretch>
            <a:fillRect/>
          </a:stretch>
        </p:blipFill>
        <p:spPr>
          <a:xfrm>
            <a:off x="2182267" y="2519213"/>
            <a:ext cx="6983707" cy="408483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dirty="0"/>
              <a:t>案例一：鸢尾花数据分类</a:t>
            </a:r>
          </a:p>
        </p:txBody>
      </p:sp>
      <p:pic>
        <p:nvPicPr>
          <p:cNvPr id="7" name="图片 6"/>
          <p:cNvPicPr>
            <a:picLocks noChangeAspect="1"/>
          </p:cNvPicPr>
          <p:nvPr/>
        </p:nvPicPr>
        <p:blipFill>
          <a:blip r:embed="rId3"/>
          <a:stretch>
            <a:fillRect/>
          </a:stretch>
        </p:blipFill>
        <p:spPr>
          <a:xfrm>
            <a:off x="2260358" y="1137074"/>
            <a:ext cx="6827526" cy="537681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t>朴素贝叶斯</a:t>
            </a:r>
          </a:p>
          <a:p>
            <a:pPr>
              <a:lnSpc>
                <a:spcPct val="150000"/>
              </a:lnSpc>
            </a:pPr>
            <a:r>
              <a:rPr lang="zh-CN" altLang="en-US" sz="2400" dirty="0"/>
              <a:t>贝叶斯网络</a:t>
            </a:r>
          </a:p>
          <a:p>
            <a:pPr marL="0" indent="0">
              <a:lnSpc>
                <a:spcPct val="150000"/>
              </a:lnSpc>
              <a:buNone/>
            </a:pPr>
            <a:endParaRPr lang="en-US" altLang="zh-CN" sz="2400" dirty="0"/>
          </a:p>
        </p:txBody>
      </p:sp>
      <p:sp>
        <p:nvSpPr>
          <p:cNvPr id="3" name="标题 2"/>
          <p:cNvSpPr>
            <a:spLocks noGrp="1"/>
          </p:cNvSpPr>
          <p:nvPr>
            <p:ph type="title"/>
          </p:nvPr>
        </p:nvSpPr>
        <p:spPr/>
        <p:txBody>
          <a:bodyPr/>
          <a:lstStyle/>
          <a:p>
            <a:r>
              <a:rPr lang="zh-CN" altLang="en-US" dirty="0"/>
              <a:t>课程内容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分别使用朴素贝叶斯</a:t>
            </a:r>
            <a:r>
              <a:rPr lang="en-US" altLang="zh-CN" sz="2400" dirty="0">
                <a:solidFill>
                  <a:schemeClr val="tx1"/>
                </a:solidFill>
              </a:rPr>
              <a:t>API</a:t>
            </a:r>
            <a:r>
              <a:rPr lang="zh-CN" altLang="en-US" sz="2400" dirty="0">
                <a:solidFill>
                  <a:schemeClr val="tx1"/>
                </a:solidFill>
              </a:rPr>
              <a:t>和其它分类</a:t>
            </a:r>
            <a:r>
              <a:rPr lang="en-US" altLang="zh-CN" sz="2400" dirty="0">
                <a:solidFill>
                  <a:schemeClr val="tx1"/>
                </a:solidFill>
              </a:rPr>
              <a:t>API</a:t>
            </a:r>
            <a:r>
              <a:rPr lang="zh-CN" altLang="en-US" sz="2400" dirty="0">
                <a:solidFill>
                  <a:schemeClr val="tx1"/>
                </a:solidFill>
              </a:rPr>
              <a:t>对</a:t>
            </a:r>
            <a:r>
              <a:rPr lang="en-US" altLang="zh-CN" sz="2400" dirty="0">
                <a:solidFill>
                  <a:schemeClr val="tx1"/>
                </a:solidFill>
              </a:rPr>
              <a:t>scikit</a:t>
            </a:r>
            <a:r>
              <a:rPr lang="zh-CN" altLang="en-US" sz="2400" dirty="0">
                <a:solidFill>
                  <a:schemeClr val="tx1"/>
                </a:solidFill>
              </a:rPr>
              <a:t>中自带的新闻文本数据进行分类操作；比较各种不同分类算法的效果以及执行消耗时间</a:t>
            </a:r>
          </a:p>
        </p:txBody>
      </p:sp>
      <p:sp>
        <p:nvSpPr>
          <p:cNvPr id="3" name="标题 2"/>
          <p:cNvSpPr>
            <a:spLocks noGrp="1"/>
          </p:cNvSpPr>
          <p:nvPr>
            <p:ph type="title"/>
          </p:nvPr>
        </p:nvSpPr>
        <p:spPr/>
        <p:txBody>
          <a:bodyPr/>
          <a:lstStyle/>
          <a:p>
            <a:r>
              <a:rPr lang="zh-CN" dirty="0"/>
              <a:t>案例二：文本数据分类</a:t>
            </a:r>
          </a:p>
        </p:txBody>
      </p:sp>
      <p:pic>
        <p:nvPicPr>
          <p:cNvPr id="2" name="图片 1"/>
          <p:cNvPicPr>
            <a:picLocks noChangeAspect="1"/>
          </p:cNvPicPr>
          <p:nvPr/>
        </p:nvPicPr>
        <p:blipFill>
          <a:blip r:embed="rId3"/>
          <a:stretch>
            <a:fillRect/>
          </a:stretch>
        </p:blipFill>
        <p:spPr>
          <a:xfrm>
            <a:off x="1310574" y="2729360"/>
            <a:ext cx="9721955" cy="1009463"/>
          </a:xfrm>
          <a:prstGeom prst="rect">
            <a:avLst/>
          </a:prstGeom>
        </p:spPr>
      </p:pic>
      <p:pic>
        <p:nvPicPr>
          <p:cNvPr id="5" name="图片 4"/>
          <p:cNvPicPr>
            <a:picLocks noChangeAspect="1"/>
          </p:cNvPicPr>
          <p:nvPr/>
        </p:nvPicPr>
        <p:blipFill>
          <a:blip r:embed="rId4"/>
          <a:stretch>
            <a:fillRect/>
          </a:stretch>
        </p:blipFill>
        <p:spPr>
          <a:xfrm>
            <a:off x="1310574" y="4351484"/>
            <a:ext cx="9674338" cy="162847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fontScale="90000"/>
          </a:bodyPr>
          <a:lstStyle/>
          <a:p>
            <a:pPr>
              <a:lnSpc>
                <a:spcPct val="150000"/>
              </a:lnSpc>
            </a:pPr>
            <a:r>
              <a:rPr lang="zh-CN" altLang="en-US" sz="2400" dirty="0">
                <a:solidFill>
                  <a:schemeClr val="tx1"/>
                </a:solidFill>
              </a:rPr>
              <a:t>文本类数据处理的最重要的是需要将文本数据转换为数值型数据，一般情况是将文本转换为一个向量；</a:t>
            </a:r>
          </a:p>
          <a:p>
            <a:pPr lvl="1">
              <a:lnSpc>
                <a:spcPct val="150000"/>
              </a:lnSpc>
            </a:pPr>
            <a:r>
              <a:rPr lang="zh-CN" altLang="en-US" sz="2055" dirty="0">
                <a:solidFill>
                  <a:schemeClr val="tx1"/>
                </a:solidFill>
              </a:rPr>
              <a:t>先计算出在文档</a:t>
            </a:r>
            <a:r>
              <a:rPr lang="en-US" altLang="zh-CN" sz="2055" dirty="0">
                <a:solidFill>
                  <a:schemeClr val="tx1"/>
                </a:solidFill>
              </a:rPr>
              <a:t>A</a:t>
            </a:r>
            <a:r>
              <a:rPr lang="zh-CN" altLang="en-US" sz="2055" dirty="0">
                <a:solidFill>
                  <a:schemeClr val="tx1"/>
                </a:solidFill>
              </a:rPr>
              <a:t>中各个单词出现的频率</a:t>
            </a:r>
            <a:r>
              <a:rPr lang="en-US" altLang="zh-CN" sz="2055" dirty="0">
                <a:solidFill>
                  <a:schemeClr val="tx1"/>
                </a:solidFill>
              </a:rPr>
              <a:t>TF(term/token)</a:t>
            </a:r>
          </a:p>
          <a:p>
            <a:pPr lvl="1">
              <a:lnSpc>
                <a:spcPct val="150000"/>
              </a:lnSpc>
            </a:pPr>
            <a:r>
              <a:rPr lang="zh-CN" altLang="en-US" sz="2055" dirty="0">
                <a:solidFill>
                  <a:schemeClr val="tx1"/>
                </a:solidFill>
              </a:rPr>
              <a:t>在计算出文档</a:t>
            </a:r>
            <a:r>
              <a:rPr lang="en-US" altLang="zh-CN" sz="2055" dirty="0">
                <a:solidFill>
                  <a:schemeClr val="tx1"/>
                </a:solidFill>
              </a:rPr>
              <a:t>A</a:t>
            </a:r>
            <a:r>
              <a:rPr lang="zh-CN" altLang="en-US" sz="2055" dirty="0">
                <a:solidFill>
                  <a:schemeClr val="tx1"/>
                </a:solidFill>
              </a:rPr>
              <a:t>中的各个单词在所有文档中出现的频率</a:t>
            </a:r>
            <a:r>
              <a:rPr lang="en-US" altLang="zh-CN" sz="2055" dirty="0">
                <a:solidFill>
                  <a:schemeClr val="tx1"/>
                </a:solidFill>
              </a:rPr>
              <a:t>DF(</a:t>
            </a:r>
            <a:r>
              <a:rPr lang="zh-CN" altLang="en-US" sz="2055" dirty="0">
                <a:solidFill>
                  <a:schemeClr val="tx1"/>
                </a:solidFill>
              </a:rPr>
              <a:t>出现的文档</a:t>
            </a:r>
            <a:r>
              <a:rPr lang="en-US" altLang="zh-CN" sz="2055" dirty="0">
                <a:solidFill>
                  <a:schemeClr val="tx1"/>
                </a:solidFill>
              </a:rPr>
              <a:t>/</a:t>
            </a:r>
            <a:r>
              <a:rPr lang="zh-CN" altLang="en-US" sz="2055" dirty="0">
                <a:solidFill>
                  <a:schemeClr val="tx1"/>
                </a:solidFill>
              </a:rPr>
              <a:t>总的文档</a:t>
            </a:r>
            <a:r>
              <a:rPr lang="en-US" altLang="zh-CN" sz="2055" dirty="0">
                <a:solidFill>
                  <a:schemeClr val="tx1"/>
                </a:solidFill>
              </a:rPr>
              <a:t>)</a:t>
            </a:r>
          </a:p>
          <a:p>
            <a:pPr lvl="1">
              <a:lnSpc>
                <a:spcPct val="150000"/>
              </a:lnSpc>
            </a:pPr>
            <a:r>
              <a:rPr lang="zh-CN" altLang="en-US" sz="2055" dirty="0">
                <a:solidFill>
                  <a:schemeClr val="tx1"/>
                </a:solidFill>
              </a:rPr>
              <a:t>这样的话我们可到如果一个词在当前文档中出现的频率越高，在所有文档中出现的频率越低，那么这个单词就越重要，所以可以似乎用</a:t>
            </a:r>
            <a:r>
              <a:rPr lang="en-US" altLang="zh-CN" sz="2055" dirty="0">
                <a:solidFill>
                  <a:schemeClr val="tx1"/>
                </a:solidFill>
              </a:rPr>
              <a:t>TF/DF</a:t>
            </a:r>
            <a:r>
              <a:rPr lang="zh-CN" altLang="en-US" sz="2055" dirty="0">
                <a:solidFill>
                  <a:schemeClr val="tx1"/>
                </a:solidFill>
              </a:rPr>
              <a:t>的值来作为单词的权重；考虑有</a:t>
            </a:r>
            <a:r>
              <a:rPr lang="en-US" altLang="zh-CN" sz="2055" dirty="0">
                <a:solidFill>
                  <a:schemeClr val="tx1"/>
                </a:solidFill>
              </a:rPr>
              <a:t>DF</a:t>
            </a:r>
            <a:r>
              <a:rPr lang="zh-CN" altLang="en-US" sz="2055" dirty="0">
                <a:solidFill>
                  <a:schemeClr val="tx1"/>
                </a:solidFill>
              </a:rPr>
              <a:t>的计算过程中，分母有可能为空，经常使用</a:t>
            </a:r>
            <a:r>
              <a:rPr lang="en-US" altLang="zh-CN" sz="2055" dirty="0">
                <a:solidFill>
                  <a:schemeClr val="tx1"/>
                </a:solidFill>
              </a:rPr>
              <a:t>IDF(</a:t>
            </a:r>
            <a:r>
              <a:rPr lang="zh-CN" altLang="en-US" sz="2055" dirty="0">
                <a:solidFill>
                  <a:schemeClr val="tx1"/>
                </a:solidFill>
              </a:rPr>
              <a:t>逆文件频率</a:t>
            </a:r>
            <a:r>
              <a:rPr lang="en-US" altLang="zh-CN" sz="2055" dirty="0">
                <a:solidFill>
                  <a:schemeClr val="tx1"/>
                </a:solidFill>
              </a:rPr>
              <a:t>)</a:t>
            </a:r>
            <a:r>
              <a:rPr lang="zh-CN" altLang="en-US" sz="2055" dirty="0">
                <a:solidFill>
                  <a:schemeClr val="tx1"/>
                </a:solidFill>
              </a:rPr>
              <a:t>来替代</a:t>
            </a:r>
            <a:r>
              <a:rPr lang="en-US" altLang="zh-CN" sz="2055" dirty="0">
                <a:solidFill>
                  <a:schemeClr val="tx1"/>
                </a:solidFill>
              </a:rPr>
              <a:t>DF</a:t>
            </a:r>
            <a:r>
              <a:rPr lang="zh-CN" altLang="en-US" sz="2055" dirty="0">
                <a:solidFill>
                  <a:schemeClr val="tx1"/>
                </a:solidFill>
              </a:rPr>
              <a:t>，此时的权重等于</a:t>
            </a:r>
            <a:r>
              <a:rPr lang="en-US" altLang="zh-CN" sz="2055" dirty="0">
                <a:solidFill>
                  <a:schemeClr val="tx1"/>
                </a:solidFill>
              </a:rPr>
              <a:t>TF * IDF</a:t>
            </a:r>
            <a:r>
              <a:rPr lang="zh-CN" altLang="en-US" sz="2055" dirty="0">
                <a:solidFill>
                  <a:schemeClr val="tx1"/>
                </a:solidFill>
              </a:rPr>
              <a:t>；有时候防止</a:t>
            </a:r>
            <a:r>
              <a:rPr lang="en-US" altLang="zh-CN" sz="2055" dirty="0">
                <a:solidFill>
                  <a:schemeClr val="tx1"/>
                </a:solidFill>
              </a:rPr>
              <a:t>IDF</a:t>
            </a:r>
            <a:r>
              <a:rPr lang="zh-CN" altLang="en-US" sz="2055" dirty="0">
                <a:solidFill>
                  <a:schemeClr val="tx1"/>
                </a:solidFill>
              </a:rPr>
              <a:t>过大以及</a:t>
            </a:r>
            <a:r>
              <a:rPr lang="en-US" altLang="zh-CN" sz="2055" dirty="0">
                <a:solidFill>
                  <a:schemeClr val="tx1"/>
                </a:solidFill>
              </a:rPr>
              <a:t>IDF</a:t>
            </a:r>
            <a:r>
              <a:rPr lang="zh-CN" altLang="en-US" sz="2055" dirty="0">
                <a:solidFill>
                  <a:schemeClr val="tx1"/>
                </a:solidFill>
              </a:rPr>
              <a:t>为</a:t>
            </a:r>
            <a:r>
              <a:rPr lang="en-US" altLang="zh-CN" sz="2055" dirty="0">
                <a:solidFill>
                  <a:schemeClr val="tx1"/>
                </a:solidFill>
              </a:rPr>
              <a:t>0</a:t>
            </a:r>
            <a:r>
              <a:rPr lang="zh-CN" altLang="en-US" sz="2055" dirty="0">
                <a:solidFill>
                  <a:schemeClr val="tx1"/>
                </a:solidFill>
              </a:rPr>
              <a:t>的情况，可以将公式换为：</a:t>
            </a:r>
            <a:r>
              <a:rPr lang="en-US" altLang="zh-CN" sz="2055" dirty="0">
                <a:solidFill>
                  <a:schemeClr val="tx1"/>
                </a:solidFill>
              </a:rPr>
              <a:t>TF * log(IDF + </a:t>
            </a:r>
            <a:r>
              <a:rPr lang="en-US" altLang="zh-CN" sz="2055">
                <a:solidFill>
                  <a:schemeClr val="tx1"/>
                </a:solidFill>
              </a:rPr>
              <a:t>1)</a:t>
            </a:r>
            <a:endParaRPr lang="en-US" altLang="zh-CN" sz="2055" dirty="0">
              <a:solidFill>
                <a:schemeClr val="tx1"/>
              </a:solidFill>
            </a:endParaRPr>
          </a:p>
          <a:p>
            <a:pPr>
              <a:lnSpc>
                <a:spcPct val="150000"/>
              </a:lnSpc>
            </a:pPr>
            <a:r>
              <a:rPr lang="zh-CN" altLang="en-US" sz="2400" dirty="0">
                <a:solidFill>
                  <a:schemeClr val="tx1"/>
                </a:solidFill>
              </a:rPr>
              <a:t>通过使用文本数据形成的向量之间的距离来量化两个文档的相似性，一般使用夹角余弦公式</a:t>
            </a:r>
          </a:p>
        </p:txBody>
      </p:sp>
      <p:sp>
        <p:nvSpPr>
          <p:cNvPr id="3" name="标题 2"/>
          <p:cNvSpPr>
            <a:spLocks noGrp="1"/>
          </p:cNvSpPr>
          <p:nvPr>
            <p:ph type="title"/>
          </p:nvPr>
        </p:nvSpPr>
        <p:spPr/>
        <p:txBody>
          <a:bodyPr/>
          <a:lstStyle/>
          <a:p>
            <a:r>
              <a:rPr lang="zh-CN" dirty="0"/>
              <a:t>案例二：文本数据分类</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dirty="0"/>
              <a:t>案例二：文本数据分类</a:t>
            </a:r>
          </a:p>
        </p:txBody>
      </p:sp>
      <p:pic>
        <p:nvPicPr>
          <p:cNvPr id="5" name="图片 4"/>
          <p:cNvPicPr>
            <a:picLocks noChangeAspect="1"/>
          </p:cNvPicPr>
          <p:nvPr/>
        </p:nvPicPr>
        <p:blipFill>
          <a:blip r:embed="rId3"/>
          <a:stretch>
            <a:fillRect/>
          </a:stretch>
        </p:blipFill>
        <p:spPr>
          <a:xfrm>
            <a:off x="2429871" y="1014542"/>
            <a:ext cx="7332257" cy="506572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把某个研究系统中涉及到的</a:t>
            </a:r>
            <a:r>
              <a:rPr lang="zh-CN" altLang="en-US" sz="2400" b="1" dirty="0">
                <a:solidFill>
                  <a:srgbClr val="FF0000"/>
                </a:solidFill>
              </a:rPr>
              <a:t>随机变量</a:t>
            </a:r>
            <a:r>
              <a:rPr lang="zh-CN" altLang="en-US" sz="2400" dirty="0">
                <a:solidFill>
                  <a:schemeClr val="tx1"/>
                </a:solidFill>
              </a:rPr>
              <a:t>，根据是否条件独立绘制在一个</a:t>
            </a:r>
            <a:r>
              <a:rPr lang="zh-CN" altLang="en-US" sz="2400" b="1" dirty="0">
                <a:solidFill>
                  <a:srgbClr val="FF0000"/>
                </a:solidFill>
              </a:rPr>
              <a:t>有向图</a:t>
            </a:r>
            <a:r>
              <a:rPr lang="zh-CN" altLang="en-US" sz="2400" dirty="0">
                <a:solidFill>
                  <a:schemeClr val="tx1"/>
                </a:solidFill>
              </a:rPr>
              <a:t>中，就形成了贝叶斯网络。</a:t>
            </a:r>
          </a:p>
          <a:p>
            <a:pPr>
              <a:lnSpc>
                <a:spcPct val="150000"/>
              </a:lnSpc>
            </a:pPr>
            <a:r>
              <a:rPr lang="zh-CN" altLang="en-US" sz="2400" dirty="0">
                <a:solidFill>
                  <a:schemeClr val="tx1"/>
                </a:solidFill>
              </a:rPr>
              <a:t>贝叶斯网络</a:t>
            </a:r>
            <a:r>
              <a:rPr lang="en-US" altLang="zh-CN" sz="2400" dirty="0">
                <a:solidFill>
                  <a:schemeClr val="tx1"/>
                </a:solidFill>
              </a:rPr>
              <a:t>(Bayesian Network)</a:t>
            </a:r>
            <a:r>
              <a:rPr lang="zh-CN" altLang="en-US" sz="2400" dirty="0">
                <a:solidFill>
                  <a:schemeClr val="tx1"/>
                </a:solidFill>
              </a:rPr>
              <a:t>，又称</a:t>
            </a:r>
            <a:r>
              <a:rPr lang="zh-CN" altLang="en-US" sz="2400" b="1" dirty="0">
                <a:solidFill>
                  <a:srgbClr val="FF0000"/>
                </a:solidFill>
              </a:rPr>
              <a:t>有向无环图模型</a:t>
            </a:r>
            <a:r>
              <a:rPr lang="en-US" altLang="zh-CN" sz="2400" dirty="0">
                <a:solidFill>
                  <a:schemeClr val="tx1"/>
                </a:solidFill>
              </a:rPr>
              <a:t>(directed acyclic graphical model, DAG)</a:t>
            </a:r>
            <a:r>
              <a:rPr lang="zh-CN" altLang="en-US" sz="2400" dirty="0">
                <a:solidFill>
                  <a:schemeClr val="tx1"/>
                </a:solidFill>
              </a:rPr>
              <a:t>，是一种概率图模型，根据概率图的拓扑结构，考察一组随机变量</a:t>
            </a:r>
            <a:r>
              <a:rPr lang="en-US" altLang="zh-CN" sz="2400" dirty="0">
                <a:solidFill>
                  <a:schemeClr val="tx1"/>
                </a:solidFill>
              </a:rPr>
              <a:t>{X</a:t>
            </a:r>
            <a:r>
              <a:rPr lang="en-US" altLang="zh-CN" sz="2400" baseline="-25000" dirty="0">
                <a:solidFill>
                  <a:schemeClr val="tx1"/>
                </a:solidFill>
              </a:rPr>
              <a:t>1</a:t>
            </a:r>
            <a:r>
              <a:rPr lang="en-US" altLang="zh-CN" sz="2400" dirty="0">
                <a:solidFill>
                  <a:schemeClr val="tx1"/>
                </a:solidFill>
              </a:rPr>
              <a:t>,X</a:t>
            </a:r>
            <a:r>
              <a:rPr lang="en-US" altLang="zh-CN" sz="2400" baseline="-25000" dirty="0">
                <a:solidFill>
                  <a:schemeClr val="tx1"/>
                </a:solidFill>
              </a:rPr>
              <a:t>2</a:t>
            </a:r>
            <a:r>
              <a:rPr lang="en-US" altLang="zh-CN" sz="2400" dirty="0">
                <a:solidFill>
                  <a:schemeClr val="tx1"/>
                </a:solidFill>
              </a:rPr>
              <a:t>,...,X</a:t>
            </a:r>
            <a:r>
              <a:rPr lang="en-US" altLang="zh-CN" sz="2400" baseline="-25000" dirty="0">
                <a:solidFill>
                  <a:schemeClr val="tx1"/>
                </a:solidFill>
              </a:rPr>
              <a:t>n</a:t>
            </a:r>
            <a:r>
              <a:rPr lang="en-US" altLang="zh-CN" sz="2400" dirty="0">
                <a:solidFill>
                  <a:schemeClr val="tx1"/>
                </a:solidFill>
              </a:rPr>
              <a:t>}</a:t>
            </a:r>
            <a:r>
              <a:rPr lang="zh-CN" altLang="en-US" sz="2400" dirty="0">
                <a:solidFill>
                  <a:schemeClr val="tx1"/>
                </a:solidFill>
              </a:rPr>
              <a:t>及其</a:t>
            </a:r>
            <a:r>
              <a:rPr lang="en-US" altLang="zh-CN" sz="2400" dirty="0">
                <a:solidFill>
                  <a:schemeClr val="tx1"/>
                </a:solidFill>
              </a:rPr>
              <a:t>N</a:t>
            </a:r>
            <a:r>
              <a:rPr lang="zh-CN" altLang="en-US" sz="2400" dirty="0">
                <a:solidFill>
                  <a:schemeClr val="tx1"/>
                </a:solidFill>
              </a:rPr>
              <a:t>组</a:t>
            </a:r>
            <a:r>
              <a:rPr lang="zh-CN" altLang="en-US" sz="2400" b="1" dirty="0">
                <a:solidFill>
                  <a:srgbClr val="FF0000"/>
                </a:solidFill>
              </a:rPr>
              <a:t>条件概率分布</a:t>
            </a:r>
            <a:r>
              <a:rPr lang="en-US" altLang="zh-CN" sz="2400" dirty="0">
                <a:solidFill>
                  <a:schemeClr val="tx1"/>
                </a:solidFill>
              </a:rPr>
              <a:t>(Conditional Probabililty Distributions, CPD)</a:t>
            </a:r>
            <a:r>
              <a:rPr lang="zh-CN" altLang="en-US" sz="2400" dirty="0">
                <a:solidFill>
                  <a:schemeClr val="tx1"/>
                </a:solidFill>
              </a:rPr>
              <a:t>的性质</a:t>
            </a:r>
          </a:p>
        </p:txBody>
      </p:sp>
      <p:sp>
        <p:nvSpPr>
          <p:cNvPr id="3" name="标题 2"/>
          <p:cNvSpPr>
            <a:spLocks noGrp="1"/>
          </p:cNvSpPr>
          <p:nvPr>
            <p:ph type="title"/>
          </p:nvPr>
        </p:nvSpPr>
        <p:spPr/>
        <p:txBody>
          <a:bodyPr/>
          <a:lstStyle/>
          <a:p>
            <a:r>
              <a:rPr lang="zh-CN" dirty="0"/>
              <a:t>贝叶斯网络</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当多个特征属性之间存在着某种相关关系的时候，使用朴素贝叶斯算法就没法解决这类问题，那么贝叶斯网络就是解决这类应用场景的一个非常好的算法。</a:t>
            </a:r>
          </a:p>
          <a:p>
            <a:pPr>
              <a:lnSpc>
                <a:spcPct val="150000"/>
              </a:lnSpc>
            </a:pPr>
            <a:r>
              <a:rPr lang="zh-CN" altLang="en-US" sz="2400" dirty="0">
                <a:solidFill>
                  <a:schemeClr val="tx1"/>
                </a:solidFill>
              </a:rPr>
              <a:t>一般而言，贝叶斯网络的有向无环图中的节点表示随机变量，可以是可观察到的变量，或隐变量，未知参数等等。连接两个节点之间的箭头代表两个随机变量之间的因果关系</a:t>
            </a:r>
            <a:r>
              <a:rPr lang="en-US" altLang="zh-CN" sz="2400" dirty="0">
                <a:solidFill>
                  <a:schemeClr val="tx1"/>
                </a:solidFill>
              </a:rPr>
              <a:t>(</a:t>
            </a:r>
            <a:r>
              <a:rPr lang="zh-CN" altLang="en-US" sz="2400" dirty="0">
                <a:solidFill>
                  <a:schemeClr val="tx1"/>
                </a:solidFill>
              </a:rPr>
              <a:t>也就是这两个随机变量之间非条件独立</a:t>
            </a:r>
            <a:r>
              <a:rPr lang="en-US" altLang="zh-CN" sz="2400" dirty="0">
                <a:solidFill>
                  <a:schemeClr val="tx1"/>
                </a:solidFill>
              </a:rPr>
              <a:t>)</a:t>
            </a:r>
            <a:r>
              <a:rPr lang="zh-CN" altLang="en-US" sz="2400" dirty="0">
                <a:solidFill>
                  <a:schemeClr val="tx1"/>
                </a:solidFill>
              </a:rPr>
              <a:t>，如果两个节点间以一个单箭头连接在一起，表示其中一个节点是</a:t>
            </a:r>
            <a:r>
              <a:rPr lang="en-US" altLang="zh-CN" sz="2400" dirty="0">
                <a:solidFill>
                  <a:schemeClr val="tx1"/>
                </a:solidFill>
              </a:rPr>
              <a:t>“</a:t>
            </a:r>
            <a:r>
              <a:rPr lang="zh-CN" altLang="en-US" sz="2400" dirty="0">
                <a:solidFill>
                  <a:schemeClr val="tx1"/>
                </a:solidFill>
              </a:rPr>
              <a:t>因</a:t>
            </a:r>
            <a:r>
              <a:rPr lang="en-US" altLang="zh-CN" sz="2400" dirty="0">
                <a:solidFill>
                  <a:schemeClr val="tx1"/>
                </a:solidFill>
              </a:rPr>
              <a:t>”</a:t>
            </a:r>
            <a:r>
              <a:rPr lang="zh-CN" altLang="en-US" sz="2400" dirty="0">
                <a:solidFill>
                  <a:schemeClr val="tx1"/>
                </a:solidFill>
              </a:rPr>
              <a:t>，另外一个是</a:t>
            </a:r>
            <a:r>
              <a:rPr lang="en-US" altLang="zh-CN" sz="2400" dirty="0">
                <a:solidFill>
                  <a:schemeClr val="tx1"/>
                </a:solidFill>
              </a:rPr>
              <a:t>“</a:t>
            </a:r>
            <a:r>
              <a:rPr lang="zh-CN" altLang="en-US" sz="2400" dirty="0">
                <a:solidFill>
                  <a:schemeClr val="tx1"/>
                </a:solidFill>
              </a:rPr>
              <a:t>果</a:t>
            </a:r>
            <a:r>
              <a:rPr lang="en-US" altLang="zh-CN" sz="2400" dirty="0">
                <a:solidFill>
                  <a:schemeClr val="tx1"/>
                </a:solidFill>
              </a:rPr>
              <a:t>”</a:t>
            </a:r>
            <a:r>
              <a:rPr lang="zh-CN" altLang="en-US" sz="2400" dirty="0">
                <a:solidFill>
                  <a:schemeClr val="tx1"/>
                </a:solidFill>
              </a:rPr>
              <a:t>，从而两节点之间就会产生一个条件概率值。</a:t>
            </a:r>
            <a:endParaRPr lang="zh-CN" altLang="en-US" sz="2400" b="1" dirty="0">
              <a:solidFill>
                <a:srgbClr val="FF0000"/>
              </a:solidFill>
            </a:endParaRPr>
          </a:p>
        </p:txBody>
      </p:sp>
      <p:sp>
        <p:nvSpPr>
          <p:cNvPr id="3" name="标题 2"/>
          <p:cNvSpPr>
            <a:spLocks noGrp="1"/>
          </p:cNvSpPr>
          <p:nvPr>
            <p:ph type="title"/>
          </p:nvPr>
        </p:nvSpPr>
        <p:spPr/>
        <p:txBody>
          <a:bodyPr/>
          <a:lstStyle/>
          <a:p>
            <a:r>
              <a:rPr lang="zh-CN" dirty="0"/>
              <a:t>贝叶斯网络</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贝叶斯网络的关键方法是图模型，构建一个图模型我们需要把具有因果联系的各个变量用箭头连在一起。贝叶斯网络的有向无环图中的节点表示随机变量。连接两个节点的箭头代表此两个随机变量是具有因果关系的。</a:t>
            </a:r>
          </a:p>
          <a:p>
            <a:pPr>
              <a:lnSpc>
                <a:spcPct val="150000"/>
              </a:lnSpc>
            </a:pPr>
            <a:r>
              <a:rPr lang="zh-CN" altLang="en-US" sz="2400" dirty="0">
                <a:solidFill>
                  <a:schemeClr val="tx1"/>
                </a:solidFill>
              </a:rPr>
              <a:t>贝叶斯网络是模拟人的认知思维推理模式的，用一组条件概率以及有向无环图对不确定性因果推理关系建模</a:t>
            </a:r>
          </a:p>
        </p:txBody>
      </p:sp>
      <p:sp>
        <p:nvSpPr>
          <p:cNvPr id="3" name="标题 2"/>
          <p:cNvSpPr>
            <a:spLocks noGrp="1"/>
          </p:cNvSpPr>
          <p:nvPr>
            <p:ph type="title"/>
          </p:nvPr>
        </p:nvSpPr>
        <p:spPr/>
        <p:txBody>
          <a:bodyPr/>
          <a:lstStyle/>
          <a:p>
            <a:r>
              <a:rPr lang="zh-CN" dirty="0"/>
              <a:t>贝叶斯网络</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dirty="0"/>
              <a:t>最简单的一个贝叶斯网络</a:t>
            </a:r>
          </a:p>
        </p:txBody>
      </p:sp>
      <p:graphicFrame>
        <p:nvGraphicFramePr>
          <p:cNvPr id="6" name="对象 5">
            <a:hlinkClick r:id="" action="ppaction://ole?verb=0"/>
          </p:cNvPr>
          <p:cNvGraphicFramePr>
            <a:graphicFrameLocks noChangeAspect="1"/>
          </p:cNvGraphicFramePr>
          <p:nvPr/>
        </p:nvGraphicFramePr>
        <p:xfrm>
          <a:off x="2592401" y="1271035"/>
          <a:ext cx="7006562" cy="692022"/>
        </p:xfrm>
        <a:graphic>
          <a:graphicData uri="http://schemas.openxmlformats.org/presentationml/2006/ole">
            <mc:AlternateContent xmlns:mc="http://schemas.openxmlformats.org/markup-compatibility/2006">
              <mc:Choice xmlns:v="urn:schemas-microsoft-com:vml" Requires="v">
                <p:oleObj spid="_x0000_s14339" r:id="rId4" imgW="2057400" imgH="203200" progId="Equation.KSEE3">
                  <p:embed/>
                </p:oleObj>
              </mc:Choice>
              <mc:Fallback>
                <p:oleObj r:id="rId4" imgW="2057400" imgH="203200" progId="Equation.KSEE3">
                  <p:embed/>
                  <p:pic>
                    <p:nvPicPr>
                      <p:cNvPr id="0" name="图片 7168"/>
                      <p:cNvPicPr/>
                      <p:nvPr/>
                    </p:nvPicPr>
                    <p:blipFill>
                      <a:blip r:embed="rId5"/>
                      <a:stretch>
                        <a:fillRect/>
                      </a:stretch>
                    </p:blipFill>
                    <p:spPr>
                      <a:xfrm>
                        <a:off x="2592401" y="1271035"/>
                        <a:ext cx="7006562" cy="692022"/>
                      </a:xfrm>
                      <a:prstGeom prst="rect">
                        <a:avLst/>
                      </a:prstGeom>
                    </p:spPr>
                  </p:pic>
                </p:oleObj>
              </mc:Fallback>
            </mc:AlternateContent>
          </a:graphicData>
        </a:graphic>
      </p:graphicFrame>
      <p:grpSp>
        <p:nvGrpSpPr>
          <p:cNvPr id="17" name="组合 16"/>
          <p:cNvGrpSpPr/>
          <p:nvPr/>
        </p:nvGrpSpPr>
        <p:grpSpPr>
          <a:xfrm>
            <a:off x="4744018" y="2747771"/>
            <a:ext cx="2495088" cy="2455090"/>
            <a:chOff x="7685" y="4191"/>
            <a:chExt cx="3930" cy="3867"/>
          </a:xfrm>
        </p:grpSpPr>
        <p:sp>
          <p:nvSpPr>
            <p:cNvPr id="5" name="椭圆 4"/>
            <p:cNvSpPr/>
            <p:nvPr/>
          </p:nvSpPr>
          <p:spPr>
            <a:xfrm>
              <a:off x="7685" y="4191"/>
              <a:ext cx="850" cy="850"/>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a</a:t>
              </a:r>
            </a:p>
          </p:txBody>
        </p:sp>
        <p:sp>
          <p:nvSpPr>
            <p:cNvPr id="12" name="椭圆 11"/>
            <p:cNvSpPr/>
            <p:nvPr/>
          </p:nvSpPr>
          <p:spPr>
            <a:xfrm>
              <a:off x="9174" y="7208"/>
              <a:ext cx="850" cy="850"/>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c</a:t>
              </a:r>
            </a:p>
          </p:txBody>
        </p:sp>
        <p:sp>
          <p:nvSpPr>
            <p:cNvPr id="13" name="椭圆 12"/>
            <p:cNvSpPr/>
            <p:nvPr/>
          </p:nvSpPr>
          <p:spPr>
            <a:xfrm>
              <a:off x="10765" y="4720"/>
              <a:ext cx="850" cy="850"/>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b</a:t>
              </a:r>
            </a:p>
          </p:txBody>
        </p:sp>
        <p:cxnSp>
          <p:nvCxnSpPr>
            <p:cNvPr id="14" name="直接箭头连接符 13"/>
            <p:cNvCxnSpPr>
              <a:stCxn id="5" idx="6"/>
              <a:endCxn id="13" idx="2"/>
            </p:cNvCxnSpPr>
            <p:nvPr/>
          </p:nvCxnSpPr>
          <p:spPr>
            <a:xfrm>
              <a:off x="8535" y="4616"/>
              <a:ext cx="2230" cy="529"/>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5" name="直接箭头连接符 14"/>
            <p:cNvCxnSpPr>
              <a:stCxn id="5" idx="4"/>
              <a:endCxn id="12" idx="1"/>
            </p:cNvCxnSpPr>
            <p:nvPr/>
          </p:nvCxnSpPr>
          <p:spPr>
            <a:xfrm>
              <a:off x="8110" y="5041"/>
              <a:ext cx="1188" cy="229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6" name="直接箭头连接符 15"/>
            <p:cNvCxnSpPr>
              <a:stCxn id="13" idx="4"/>
              <a:endCxn id="12" idx="7"/>
            </p:cNvCxnSpPr>
            <p:nvPr/>
          </p:nvCxnSpPr>
          <p:spPr>
            <a:xfrm flipH="1">
              <a:off x="9900" y="5570"/>
              <a:ext cx="1290" cy="1762"/>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每一对节点之间都有边连接</a:t>
            </a:r>
          </a:p>
        </p:txBody>
      </p:sp>
      <p:sp>
        <p:nvSpPr>
          <p:cNvPr id="3" name="标题 2"/>
          <p:cNvSpPr>
            <a:spLocks noGrp="1"/>
          </p:cNvSpPr>
          <p:nvPr>
            <p:ph type="title"/>
          </p:nvPr>
        </p:nvSpPr>
        <p:spPr/>
        <p:txBody>
          <a:bodyPr/>
          <a:lstStyle/>
          <a:p>
            <a:r>
              <a:rPr lang="zh-CN" dirty="0"/>
              <a:t>全连接贝叶斯网络</a:t>
            </a:r>
          </a:p>
        </p:txBody>
      </p:sp>
      <p:graphicFrame>
        <p:nvGraphicFramePr>
          <p:cNvPr id="6" name="对象 5">
            <a:hlinkClick r:id="" action="ppaction://ole?verb=0"/>
          </p:cNvPr>
          <p:cNvGraphicFramePr>
            <a:graphicFrameLocks noChangeAspect="1"/>
          </p:cNvGraphicFramePr>
          <p:nvPr/>
        </p:nvGraphicFramePr>
        <p:xfrm>
          <a:off x="989958" y="1844651"/>
          <a:ext cx="11029178" cy="779001"/>
        </p:xfrm>
        <a:graphic>
          <a:graphicData uri="http://schemas.openxmlformats.org/presentationml/2006/ole">
            <mc:AlternateContent xmlns:mc="http://schemas.openxmlformats.org/markup-compatibility/2006">
              <mc:Choice xmlns:v="urn:schemas-microsoft-com:vml" Requires="v">
                <p:oleObj spid="_x0000_s15367" r:id="rId4" imgW="3238500" imgH="228600" progId="Equation.KSEE3">
                  <p:embed/>
                </p:oleObj>
              </mc:Choice>
              <mc:Fallback>
                <p:oleObj r:id="rId4" imgW="3238500" imgH="228600" progId="Equation.KSEE3">
                  <p:embed/>
                  <p:pic>
                    <p:nvPicPr>
                      <p:cNvPr id="0" name="图片 7168"/>
                      <p:cNvPicPr/>
                      <p:nvPr/>
                    </p:nvPicPr>
                    <p:blipFill>
                      <a:blip r:embed="rId5"/>
                      <a:stretch>
                        <a:fillRect/>
                      </a:stretch>
                    </p:blipFill>
                    <p:spPr>
                      <a:xfrm>
                        <a:off x="989958" y="1844651"/>
                        <a:ext cx="11029178" cy="779001"/>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15368" r:id="rId6" imgW="914400" imgH="215900" progId="Equation.KSEE3">
                  <p:embed/>
                </p:oleObj>
              </mc:Choice>
              <mc:Fallback>
                <p:oleObj r:id="rId6" imgW="914400" imgH="215900" progId="Equation.KSEE3">
                  <p:embed/>
                  <p:pic>
                    <p:nvPicPr>
                      <p:cNvPr id="0" name="图片 1024"/>
                      <p:cNvPicPr/>
                      <p:nvPr/>
                    </p:nvPicPr>
                    <p:blipFill>
                      <a:blip r:embed="rId7"/>
                      <a:stretch>
                        <a:fillRect/>
                      </a:stretch>
                    </p:blipFill>
                    <p:spPr>
                      <a:xfrm>
                        <a:off x="5638567" y="3320435"/>
                        <a:ext cx="914231" cy="21586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extLst>
              <p:ext uri="{D42A27DB-BD31-4B8C-83A1-F6EECF244321}">
                <p14:modId xmlns:p14="http://schemas.microsoft.com/office/powerpoint/2010/main" val="2549315269"/>
              </p:ext>
            </p:extLst>
          </p:nvPr>
        </p:nvGraphicFramePr>
        <p:xfrm>
          <a:off x="989641" y="2700997"/>
          <a:ext cx="9420451" cy="1273368"/>
        </p:xfrm>
        <a:graphic>
          <a:graphicData uri="http://schemas.openxmlformats.org/presentationml/2006/ole">
            <mc:AlternateContent xmlns:mc="http://schemas.openxmlformats.org/markup-compatibility/2006">
              <mc:Choice xmlns:v="urn:schemas-microsoft-com:vml" Requires="v">
                <p:oleObj spid="_x0000_s15369" r:id="rId8" imgW="2831465" imgH="431800" progId="Equation.KSEE3">
                  <p:embed/>
                </p:oleObj>
              </mc:Choice>
              <mc:Fallback>
                <p:oleObj r:id="rId8" imgW="2831465" imgH="431800" progId="Equation.KSEE3">
                  <p:embed/>
                  <p:pic>
                    <p:nvPicPr>
                      <p:cNvPr id="0" name="图片 7168"/>
                      <p:cNvPicPr/>
                      <p:nvPr/>
                    </p:nvPicPr>
                    <p:blipFill>
                      <a:blip r:embed="rId9"/>
                      <a:stretch>
                        <a:fillRect/>
                      </a:stretch>
                    </p:blipFill>
                    <p:spPr>
                      <a:xfrm>
                        <a:off x="989641" y="2700997"/>
                        <a:ext cx="9420451" cy="1273368"/>
                      </a:xfrm>
                      <a:prstGeom prst="rect">
                        <a:avLst/>
                      </a:prstGeom>
                    </p:spPr>
                  </p:pic>
                </p:oleObj>
              </mc:Fallback>
            </mc:AlternateContent>
          </a:graphicData>
        </a:graphic>
      </p:graphicFrame>
      <p:sp>
        <p:nvSpPr>
          <p:cNvPr id="8" name="椭圆 7"/>
          <p:cNvSpPr/>
          <p:nvPr/>
        </p:nvSpPr>
        <p:spPr>
          <a:xfrm>
            <a:off x="5853792" y="3974364"/>
            <a:ext cx="539900" cy="539900"/>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A</a:t>
            </a:r>
          </a:p>
        </p:txBody>
      </p:sp>
      <p:sp>
        <p:nvSpPr>
          <p:cNvPr id="9" name="椭圆 8"/>
          <p:cNvSpPr/>
          <p:nvPr/>
        </p:nvSpPr>
        <p:spPr>
          <a:xfrm>
            <a:off x="4497049" y="4832725"/>
            <a:ext cx="539900" cy="539900"/>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B</a:t>
            </a:r>
          </a:p>
        </p:txBody>
      </p:sp>
      <p:sp>
        <p:nvSpPr>
          <p:cNvPr id="10" name="椭圆 9"/>
          <p:cNvSpPr/>
          <p:nvPr/>
        </p:nvSpPr>
        <p:spPr>
          <a:xfrm>
            <a:off x="5098917" y="5929802"/>
            <a:ext cx="539900" cy="539900"/>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C</a:t>
            </a:r>
          </a:p>
        </p:txBody>
      </p:sp>
      <p:sp>
        <p:nvSpPr>
          <p:cNvPr id="11" name="椭圆 10"/>
          <p:cNvSpPr/>
          <p:nvPr/>
        </p:nvSpPr>
        <p:spPr>
          <a:xfrm>
            <a:off x="6608668" y="5929802"/>
            <a:ext cx="539900" cy="539900"/>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D</a:t>
            </a:r>
          </a:p>
        </p:txBody>
      </p:sp>
      <p:sp>
        <p:nvSpPr>
          <p:cNvPr id="12" name="椭圆 11"/>
          <p:cNvSpPr/>
          <p:nvPr/>
        </p:nvSpPr>
        <p:spPr>
          <a:xfrm>
            <a:off x="7148318" y="4832725"/>
            <a:ext cx="539900" cy="539900"/>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E</a:t>
            </a:r>
          </a:p>
        </p:txBody>
      </p:sp>
      <p:cxnSp>
        <p:nvCxnSpPr>
          <p:cNvPr id="14" name="直接箭头连接符 13"/>
          <p:cNvCxnSpPr>
            <a:stCxn id="8" idx="4"/>
            <a:endCxn id="9" idx="7"/>
          </p:cNvCxnSpPr>
          <p:nvPr/>
        </p:nvCxnSpPr>
        <p:spPr>
          <a:xfrm flipH="1">
            <a:off x="4957973" y="4514014"/>
            <a:ext cx="1165644" cy="397436"/>
          </a:xfrm>
          <a:prstGeom prst="straightConnector1">
            <a:avLst/>
          </a:prstGeom>
          <a:ln w="38100">
            <a:tailEnd type="arrow" w="med" len="med"/>
          </a:ln>
        </p:spPr>
        <p:style>
          <a:lnRef idx="1">
            <a:schemeClr val="accent2"/>
          </a:lnRef>
          <a:fillRef idx="0">
            <a:schemeClr val="accent2"/>
          </a:fillRef>
          <a:effectRef idx="0">
            <a:schemeClr val="accent2"/>
          </a:effectRef>
          <a:fontRef idx="minor">
            <a:schemeClr val="tx1"/>
          </a:fontRef>
        </p:style>
      </p:cxnSp>
      <p:cxnSp>
        <p:nvCxnSpPr>
          <p:cNvPr id="15" name="直接箭头连接符 14"/>
          <p:cNvCxnSpPr>
            <a:stCxn id="8" idx="4"/>
            <a:endCxn id="10" idx="0"/>
          </p:cNvCxnSpPr>
          <p:nvPr/>
        </p:nvCxnSpPr>
        <p:spPr>
          <a:xfrm flipH="1">
            <a:off x="5368742" y="4514014"/>
            <a:ext cx="754875" cy="1415788"/>
          </a:xfrm>
          <a:prstGeom prst="straightConnector1">
            <a:avLst/>
          </a:prstGeom>
          <a:ln w="38100">
            <a:tailEnd type="arrow" w="med" len="med"/>
          </a:ln>
        </p:spPr>
        <p:style>
          <a:lnRef idx="1">
            <a:schemeClr val="accent2"/>
          </a:lnRef>
          <a:fillRef idx="0">
            <a:schemeClr val="accent2"/>
          </a:fillRef>
          <a:effectRef idx="0">
            <a:schemeClr val="accent2"/>
          </a:effectRef>
          <a:fontRef idx="minor">
            <a:schemeClr val="tx1"/>
          </a:fontRef>
        </p:style>
      </p:cxnSp>
      <p:cxnSp>
        <p:nvCxnSpPr>
          <p:cNvPr id="16" name="直接箭头连接符 15"/>
          <p:cNvCxnSpPr>
            <a:stCxn id="8" idx="4"/>
            <a:endCxn id="11" idx="0"/>
          </p:cNvCxnSpPr>
          <p:nvPr/>
        </p:nvCxnSpPr>
        <p:spPr>
          <a:xfrm>
            <a:off x="6123617" y="4514014"/>
            <a:ext cx="754875" cy="1415788"/>
          </a:xfrm>
          <a:prstGeom prst="straightConnector1">
            <a:avLst/>
          </a:prstGeom>
          <a:ln w="38100">
            <a:tailEnd type="arrow" w="med" len="med"/>
          </a:ln>
        </p:spPr>
        <p:style>
          <a:lnRef idx="1">
            <a:schemeClr val="accent2"/>
          </a:lnRef>
          <a:fillRef idx="0">
            <a:schemeClr val="accent2"/>
          </a:fillRef>
          <a:effectRef idx="0">
            <a:schemeClr val="accent2"/>
          </a:effectRef>
          <a:fontRef idx="minor">
            <a:schemeClr val="tx1"/>
          </a:fontRef>
        </p:style>
      </p:cxnSp>
      <p:cxnSp>
        <p:nvCxnSpPr>
          <p:cNvPr id="17" name="直接箭头连接符 16"/>
          <p:cNvCxnSpPr>
            <a:stCxn id="8" idx="4"/>
            <a:endCxn id="12" idx="2"/>
          </p:cNvCxnSpPr>
          <p:nvPr/>
        </p:nvCxnSpPr>
        <p:spPr>
          <a:xfrm>
            <a:off x="6123617" y="4514014"/>
            <a:ext cx="1024700" cy="588536"/>
          </a:xfrm>
          <a:prstGeom prst="straightConnector1">
            <a:avLst/>
          </a:prstGeom>
          <a:ln w="38100">
            <a:tailEnd type="arrow" w="med" len="med"/>
          </a:ln>
        </p:spPr>
        <p:style>
          <a:lnRef idx="1">
            <a:schemeClr val="accent2"/>
          </a:lnRef>
          <a:fillRef idx="0">
            <a:schemeClr val="accent2"/>
          </a:fillRef>
          <a:effectRef idx="0">
            <a:schemeClr val="accent2"/>
          </a:effectRef>
          <a:fontRef idx="minor">
            <a:schemeClr val="tx1"/>
          </a:fontRef>
        </p:style>
      </p:cxnSp>
      <p:cxnSp>
        <p:nvCxnSpPr>
          <p:cNvPr id="18" name="直接箭头连接符 17"/>
          <p:cNvCxnSpPr>
            <a:stCxn id="9" idx="6"/>
            <a:endCxn id="10" idx="0"/>
          </p:cNvCxnSpPr>
          <p:nvPr/>
        </p:nvCxnSpPr>
        <p:spPr>
          <a:xfrm>
            <a:off x="5036699" y="5102550"/>
            <a:ext cx="332044" cy="827252"/>
          </a:xfrm>
          <a:prstGeom prst="straightConnector1">
            <a:avLst/>
          </a:prstGeom>
          <a:ln w="38100">
            <a:tailEnd type="arrow" w="med" len="med"/>
          </a:ln>
        </p:spPr>
        <p:style>
          <a:lnRef idx="1">
            <a:schemeClr val="accent2"/>
          </a:lnRef>
          <a:fillRef idx="0">
            <a:schemeClr val="accent2"/>
          </a:fillRef>
          <a:effectRef idx="0">
            <a:schemeClr val="accent2"/>
          </a:effectRef>
          <a:fontRef idx="minor">
            <a:schemeClr val="tx1"/>
          </a:fontRef>
        </p:style>
      </p:cxnSp>
      <p:cxnSp>
        <p:nvCxnSpPr>
          <p:cNvPr id="19" name="直接箭头连接符 18"/>
          <p:cNvCxnSpPr>
            <a:stCxn id="9" idx="6"/>
            <a:endCxn id="11" idx="0"/>
          </p:cNvCxnSpPr>
          <p:nvPr/>
        </p:nvCxnSpPr>
        <p:spPr>
          <a:xfrm>
            <a:off x="5036699" y="5102550"/>
            <a:ext cx="1841794" cy="827252"/>
          </a:xfrm>
          <a:prstGeom prst="straightConnector1">
            <a:avLst/>
          </a:prstGeom>
          <a:ln w="38100">
            <a:tailEnd type="arrow" w="med" len="med"/>
          </a:ln>
        </p:spPr>
        <p:style>
          <a:lnRef idx="1">
            <a:schemeClr val="accent2"/>
          </a:lnRef>
          <a:fillRef idx="0">
            <a:schemeClr val="accent2"/>
          </a:fillRef>
          <a:effectRef idx="0">
            <a:schemeClr val="accent2"/>
          </a:effectRef>
          <a:fontRef idx="minor">
            <a:schemeClr val="tx1"/>
          </a:fontRef>
        </p:style>
      </p:cxnSp>
      <p:cxnSp>
        <p:nvCxnSpPr>
          <p:cNvPr id="20" name="直接箭头连接符 19"/>
          <p:cNvCxnSpPr>
            <a:stCxn id="9" idx="6"/>
            <a:endCxn id="12" idx="2"/>
          </p:cNvCxnSpPr>
          <p:nvPr/>
        </p:nvCxnSpPr>
        <p:spPr>
          <a:xfrm>
            <a:off x="5036699" y="5102550"/>
            <a:ext cx="2111619" cy="0"/>
          </a:xfrm>
          <a:prstGeom prst="straightConnector1">
            <a:avLst/>
          </a:prstGeom>
          <a:ln w="38100">
            <a:tailEnd type="arrow" w="med" len="med"/>
          </a:ln>
        </p:spPr>
        <p:style>
          <a:lnRef idx="1">
            <a:schemeClr val="accent2"/>
          </a:lnRef>
          <a:fillRef idx="0">
            <a:schemeClr val="accent2"/>
          </a:fillRef>
          <a:effectRef idx="0">
            <a:schemeClr val="accent2"/>
          </a:effectRef>
          <a:fontRef idx="minor">
            <a:schemeClr val="tx1"/>
          </a:fontRef>
        </p:style>
      </p:cxnSp>
      <p:cxnSp>
        <p:nvCxnSpPr>
          <p:cNvPr id="22" name="直接箭头连接符 21"/>
          <p:cNvCxnSpPr>
            <a:stCxn id="10" idx="7"/>
            <a:endCxn id="11" idx="0"/>
          </p:cNvCxnSpPr>
          <p:nvPr/>
        </p:nvCxnSpPr>
        <p:spPr>
          <a:xfrm flipV="1">
            <a:off x="5559842" y="5929802"/>
            <a:ext cx="1318651" cy="78725"/>
          </a:xfrm>
          <a:prstGeom prst="straightConnector1">
            <a:avLst/>
          </a:prstGeom>
          <a:ln w="38100">
            <a:tailEnd type="arrow" w="med" len="med"/>
          </a:ln>
        </p:spPr>
        <p:style>
          <a:lnRef idx="1">
            <a:schemeClr val="accent2"/>
          </a:lnRef>
          <a:fillRef idx="0">
            <a:schemeClr val="accent2"/>
          </a:fillRef>
          <a:effectRef idx="0">
            <a:schemeClr val="accent2"/>
          </a:effectRef>
          <a:fontRef idx="minor">
            <a:schemeClr val="tx1"/>
          </a:fontRef>
        </p:style>
      </p:cxnSp>
      <p:cxnSp>
        <p:nvCxnSpPr>
          <p:cNvPr id="23" name="直接箭头连接符 22"/>
          <p:cNvCxnSpPr>
            <a:stCxn id="10" idx="7"/>
          </p:cNvCxnSpPr>
          <p:nvPr/>
        </p:nvCxnSpPr>
        <p:spPr>
          <a:xfrm flipV="1">
            <a:off x="5559842" y="5102550"/>
            <a:ext cx="1588476" cy="905977"/>
          </a:xfrm>
          <a:prstGeom prst="straightConnector1">
            <a:avLst/>
          </a:prstGeom>
          <a:ln w="38100">
            <a:tailEnd type="arrow" w="med" len="med"/>
          </a:ln>
        </p:spPr>
        <p:style>
          <a:lnRef idx="1">
            <a:schemeClr val="accent2"/>
          </a:lnRef>
          <a:fillRef idx="0">
            <a:schemeClr val="accent2"/>
          </a:fillRef>
          <a:effectRef idx="0">
            <a:schemeClr val="accent2"/>
          </a:effectRef>
          <a:fontRef idx="minor">
            <a:schemeClr val="tx1"/>
          </a:fontRef>
        </p:style>
      </p:cxnSp>
      <p:cxnSp>
        <p:nvCxnSpPr>
          <p:cNvPr id="24" name="直接箭头连接符 23"/>
          <p:cNvCxnSpPr>
            <a:stCxn id="11" idx="7"/>
            <a:endCxn id="12" idx="2"/>
          </p:cNvCxnSpPr>
          <p:nvPr/>
        </p:nvCxnSpPr>
        <p:spPr>
          <a:xfrm flipV="1">
            <a:off x="7069592" y="5102550"/>
            <a:ext cx="78725" cy="905977"/>
          </a:xfrm>
          <a:prstGeom prst="straightConnector1">
            <a:avLst/>
          </a:prstGeom>
          <a:ln w="38100">
            <a:tailEnd type="arrow"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950742" y="1631852"/>
            <a:ext cx="4465320" cy="3856111"/>
          </a:xfrm>
        </p:spPr>
        <p:txBody>
          <a:bodyPr>
            <a:normAutofit/>
          </a:bodyPr>
          <a:lstStyle/>
          <a:p>
            <a:pPr>
              <a:lnSpc>
                <a:spcPct val="150000"/>
              </a:lnSpc>
            </a:pPr>
            <a:r>
              <a:rPr lang="en-US" altLang="zh-CN" sz="2400" dirty="0">
                <a:solidFill>
                  <a:schemeClr val="tx1"/>
                </a:solidFill>
              </a:rPr>
              <a:t>x1,x2,x3</a:t>
            </a:r>
            <a:r>
              <a:rPr lang="zh-CN" altLang="en-US" sz="2400" dirty="0">
                <a:solidFill>
                  <a:schemeClr val="tx1"/>
                </a:solidFill>
              </a:rPr>
              <a:t>独立</a:t>
            </a:r>
          </a:p>
          <a:p>
            <a:pPr>
              <a:lnSpc>
                <a:spcPct val="150000"/>
              </a:lnSpc>
            </a:pPr>
            <a:r>
              <a:rPr lang="en-US" altLang="zh-CN" sz="2400" dirty="0">
                <a:solidFill>
                  <a:schemeClr val="tx1"/>
                </a:solidFill>
              </a:rPr>
              <a:t>x6</a:t>
            </a:r>
            <a:r>
              <a:rPr lang="zh-CN" altLang="en-US" sz="2400" dirty="0">
                <a:solidFill>
                  <a:schemeClr val="tx1"/>
                </a:solidFill>
              </a:rPr>
              <a:t>和</a:t>
            </a:r>
            <a:r>
              <a:rPr lang="en-US" altLang="zh-CN" sz="2400" dirty="0">
                <a:solidFill>
                  <a:schemeClr val="tx1"/>
                </a:solidFill>
              </a:rPr>
              <a:t>x7</a:t>
            </a:r>
            <a:r>
              <a:rPr lang="zh-CN" altLang="en-US" sz="2400" dirty="0">
                <a:solidFill>
                  <a:schemeClr val="tx1"/>
                </a:solidFill>
              </a:rPr>
              <a:t>在给定条件下独立</a:t>
            </a:r>
          </a:p>
          <a:p>
            <a:pPr>
              <a:lnSpc>
                <a:spcPct val="150000"/>
              </a:lnSpc>
            </a:pPr>
            <a:r>
              <a:rPr lang="en-US" altLang="zh-CN" sz="2400" dirty="0">
                <a:solidFill>
                  <a:schemeClr val="tx1"/>
                </a:solidFill>
              </a:rPr>
              <a:t>x1,x2,x3...x7</a:t>
            </a:r>
            <a:r>
              <a:rPr lang="zh-CN" altLang="en-US" sz="2400" dirty="0">
                <a:solidFill>
                  <a:schemeClr val="tx1"/>
                </a:solidFill>
              </a:rPr>
              <a:t>的联合分布为</a:t>
            </a:r>
          </a:p>
        </p:txBody>
      </p:sp>
      <p:sp>
        <p:nvSpPr>
          <p:cNvPr id="3" name="标题 2"/>
          <p:cNvSpPr>
            <a:spLocks noGrp="1"/>
          </p:cNvSpPr>
          <p:nvPr>
            <p:ph type="title"/>
          </p:nvPr>
        </p:nvSpPr>
        <p:spPr/>
        <p:txBody>
          <a:bodyPr/>
          <a:lstStyle/>
          <a:p>
            <a:r>
              <a:rPr lang="en-US" altLang="zh-CN" dirty="0"/>
              <a:t>“</a:t>
            </a:r>
            <a:r>
              <a:rPr lang="zh-CN" altLang="en-US" dirty="0"/>
              <a:t>正常</a:t>
            </a:r>
            <a:r>
              <a:rPr lang="en-US" altLang="zh-CN" dirty="0"/>
              <a:t>”</a:t>
            </a:r>
            <a:r>
              <a:rPr lang="zh-CN" altLang="en-US" dirty="0"/>
              <a:t>贝叶斯网络</a:t>
            </a:r>
          </a:p>
        </p:txBody>
      </p:sp>
      <p:pic>
        <p:nvPicPr>
          <p:cNvPr id="2" name="图片 1"/>
          <p:cNvPicPr>
            <a:picLocks noChangeAspect="1"/>
          </p:cNvPicPr>
          <p:nvPr/>
        </p:nvPicPr>
        <p:blipFill>
          <a:blip r:embed="rId4"/>
          <a:stretch>
            <a:fillRect/>
          </a:stretch>
        </p:blipFill>
        <p:spPr>
          <a:xfrm>
            <a:off x="5214466" y="759954"/>
            <a:ext cx="4021345" cy="4862565"/>
          </a:xfrm>
          <a:prstGeom prst="rect">
            <a:avLst/>
          </a:prstGeom>
        </p:spPr>
      </p:pic>
      <p:graphicFrame>
        <p:nvGraphicFramePr>
          <p:cNvPr id="5" name="对象 4">
            <a:hlinkClick r:id="" action="ppaction://ole?verb=0"/>
          </p:cNvPr>
          <p:cNvGraphicFramePr>
            <a:graphicFrameLocks noChangeAspect="1"/>
          </p:cNvGraphicFramePr>
          <p:nvPr/>
        </p:nvGraphicFramePr>
        <p:xfrm>
          <a:off x="42713" y="5877107"/>
          <a:ext cx="12107208" cy="577743"/>
        </p:xfrm>
        <a:graphic>
          <a:graphicData uri="http://schemas.openxmlformats.org/presentationml/2006/ole">
            <mc:AlternateContent xmlns:mc="http://schemas.openxmlformats.org/markup-compatibility/2006">
              <mc:Choice xmlns:v="urn:schemas-microsoft-com:vml" Requires="v">
                <p:oleObj spid="_x0000_s16387" r:id="rId5" imgW="5663565" imgH="228600" progId="Equation.KSEE3">
                  <p:embed/>
                </p:oleObj>
              </mc:Choice>
              <mc:Fallback>
                <p:oleObj r:id="rId5" imgW="5663565" imgH="228600" progId="Equation.KSEE3">
                  <p:embed/>
                  <p:pic>
                    <p:nvPicPr>
                      <p:cNvPr id="0" name="图片 8192"/>
                      <p:cNvPicPr/>
                      <p:nvPr/>
                    </p:nvPicPr>
                    <p:blipFill>
                      <a:blip r:embed="rId6"/>
                      <a:stretch>
                        <a:fillRect/>
                      </a:stretch>
                    </p:blipFill>
                    <p:spPr>
                      <a:xfrm>
                        <a:off x="42713" y="5877107"/>
                        <a:ext cx="12107208" cy="577743"/>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026795"/>
            <a:ext cx="10515600" cy="5150485"/>
          </a:xfrm>
        </p:spPr>
        <p:txBody>
          <a:bodyPr>
            <a:normAutofit/>
          </a:bodyPr>
          <a:lstStyle/>
          <a:p>
            <a:pPr>
              <a:lnSpc>
                <a:spcPct val="150000"/>
              </a:lnSpc>
            </a:pPr>
            <a:r>
              <a:rPr sz="2400" dirty="0">
                <a:solidFill>
                  <a:schemeClr val="tx1"/>
                </a:solidFill>
              </a:rPr>
              <a:t>有一天早晨，Bruce离开他的房子的时候发现他家花园中的草地是湿的，有两种可能，第一：昨天晚上下雨了，第二：他昨天晚上忘记关掉花园中的喷水器，接下来，他观察他的邻居Joe，发现他家花园中的草地也是湿的，因此，他推断，他家的草地湿了是因为昨天晚上下雨的缘故 </a:t>
            </a:r>
          </a:p>
        </p:txBody>
      </p:sp>
      <p:sp>
        <p:nvSpPr>
          <p:cNvPr id="3" name="标题 2"/>
          <p:cNvSpPr>
            <a:spLocks noGrp="1"/>
          </p:cNvSpPr>
          <p:nvPr>
            <p:ph type="title"/>
          </p:nvPr>
        </p:nvSpPr>
        <p:spPr/>
        <p:txBody>
          <a:bodyPr/>
          <a:lstStyle/>
          <a:p>
            <a:r>
              <a:rPr lang="zh-CN" dirty="0"/>
              <a:t>实际贝叶斯网络：判断是否下雨</a:t>
            </a:r>
          </a:p>
        </p:txBody>
      </p:sp>
      <p:grpSp>
        <p:nvGrpSpPr>
          <p:cNvPr id="10" name="组合 9"/>
          <p:cNvGrpSpPr/>
          <p:nvPr/>
        </p:nvGrpSpPr>
        <p:grpSpPr>
          <a:xfrm>
            <a:off x="680770" y="3598514"/>
            <a:ext cx="2559211" cy="2679839"/>
            <a:chOff x="12188" y="4814"/>
            <a:chExt cx="4031" cy="4221"/>
          </a:xfrm>
        </p:grpSpPr>
        <p:sp>
          <p:nvSpPr>
            <p:cNvPr id="2" name="椭圆 1"/>
            <p:cNvSpPr/>
            <p:nvPr/>
          </p:nvSpPr>
          <p:spPr>
            <a:xfrm>
              <a:off x="12188" y="7861"/>
              <a:ext cx="1237" cy="1174"/>
            </a:xfrm>
            <a:prstGeom prst="ellipse">
              <a:avLst/>
            </a:prstGeom>
            <a:ln w="38100"/>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lstStyle/>
            <a:p>
              <a:pPr lvl="0" algn="ctr"/>
              <a:r>
                <a:rPr lang="en-US" altLang="zh-CN">
                  <a:sym typeface="+mn-ea"/>
                </a:rPr>
                <a:t>J</a:t>
              </a:r>
            </a:p>
          </p:txBody>
        </p:sp>
        <p:sp>
          <p:nvSpPr>
            <p:cNvPr id="5" name="椭圆 4"/>
            <p:cNvSpPr/>
            <p:nvPr/>
          </p:nvSpPr>
          <p:spPr>
            <a:xfrm>
              <a:off x="12188" y="4814"/>
              <a:ext cx="1237" cy="1174"/>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R</a:t>
              </a:r>
            </a:p>
          </p:txBody>
        </p:sp>
        <p:sp>
          <p:nvSpPr>
            <p:cNvPr id="6" name="椭圆 5"/>
            <p:cNvSpPr/>
            <p:nvPr/>
          </p:nvSpPr>
          <p:spPr>
            <a:xfrm>
              <a:off x="14983" y="4814"/>
              <a:ext cx="1237" cy="1174"/>
            </a:xfrm>
            <a:prstGeom prst="ellipse">
              <a:avLst/>
            </a:prstGeom>
            <a:ln w="38100"/>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lstStyle/>
            <a:p>
              <a:pPr lvl="0" algn="ctr"/>
              <a:r>
                <a:rPr lang="en-US" altLang="zh-CN">
                  <a:sym typeface="+mn-ea"/>
                </a:rPr>
                <a:t>S</a:t>
              </a:r>
            </a:p>
          </p:txBody>
        </p:sp>
        <p:sp>
          <p:nvSpPr>
            <p:cNvPr id="7" name="椭圆 6"/>
            <p:cNvSpPr/>
            <p:nvPr/>
          </p:nvSpPr>
          <p:spPr>
            <a:xfrm>
              <a:off x="14983" y="7861"/>
              <a:ext cx="1237" cy="1174"/>
            </a:xfrm>
            <a:prstGeom prst="ellipse">
              <a:avLst/>
            </a:prstGeom>
            <a:ln w="38100"/>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lstStyle/>
            <a:p>
              <a:pPr lvl="0" algn="ctr"/>
              <a:r>
                <a:rPr lang="en-US" altLang="zh-CN" dirty="0">
                  <a:sym typeface="+mn-ea"/>
                </a:rPr>
                <a:t>B</a:t>
              </a:r>
            </a:p>
          </p:txBody>
        </p:sp>
        <p:cxnSp>
          <p:nvCxnSpPr>
            <p:cNvPr id="8" name="直接箭头连接符 7"/>
            <p:cNvCxnSpPr>
              <a:stCxn id="5" idx="4"/>
              <a:endCxn id="2" idx="0"/>
            </p:cNvCxnSpPr>
            <p:nvPr/>
          </p:nvCxnSpPr>
          <p:spPr>
            <a:xfrm>
              <a:off x="12807" y="5988"/>
              <a:ext cx="0" cy="1873"/>
            </a:xfrm>
            <a:prstGeom prst="straightConnector1">
              <a:avLst/>
            </a:prstGeom>
            <a:ln w="28575">
              <a:solidFill>
                <a:srgbClr val="A6CC8C"/>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4"/>
              <a:endCxn id="7" idx="0"/>
            </p:cNvCxnSpPr>
            <p:nvPr/>
          </p:nvCxnSpPr>
          <p:spPr>
            <a:xfrm>
              <a:off x="12807" y="5988"/>
              <a:ext cx="2795" cy="1873"/>
            </a:xfrm>
            <a:prstGeom prst="straightConnector1">
              <a:avLst/>
            </a:prstGeom>
            <a:ln w="28575">
              <a:solidFill>
                <a:srgbClr val="A6CC8C"/>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7" idx="0"/>
            </p:cNvCxnSpPr>
            <p:nvPr/>
          </p:nvCxnSpPr>
          <p:spPr>
            <a:xfrm flipH="1">
              <a:off x="15602" y="5968"/>
              <a:ext cx="6" cy="1893"/>
            </a:xfrm>
            <a:prstGeom prst="straightConnector1">
              <a:avLst/>
            </a:prstGeom>
            <a:ln w="28575">
              <a:solidFill>
                <a:srgbClr val="A6CC8C"/>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2" name="表格 11"/>
          <p:cNvGraphicFramePr/>
          <p:nvPr/>
        </p:nvGraphicFramePr>
        <p:xfrm>
          <a:off x="4302775" y="3607402"/>
          <a:ext cx="2432685" cy="736600"/>
        </p:xfrm>
        <a:graphic>
          <a:graphicData uri="http://schemas.openxmlformats.org/drawingml/2006/table">
            <a:tbl>
              <a:tblPr firstRow="1" bandRow="1">
                <a:tableStyleId>{ED083AE6-46FA-4A59-8FB0-9F97EB10719F}</a:tableStyleId>
              </a:tblPr>
              <a:tblGrid>
                <a:gridCol w="810895"/>
                <a:gridCol w="810895"/>
                <a:gridCol w="810895"/>
              </a:tblGrid>
              <a:tr h="368300">
                <a:tc>
                  <a:txBody>
                    <a:bodyPr/>
                    <a:lstStyle/>
                    <a:p>
                      <a:pPr algn="ctr">
                        <a:buNone/>
                      </a:pPr>
                      <a:r>
                        <a:rPr lang="en-US" altLang="zh-CN" sz="1800" b="1"/>
                        <a:t>R</a:t>
                      </a:r>
                    </a:p>
                  </a:txBody>
                  <a:tcPr marL="91423" marR="91423" marT="45711" marB="45711" anchor="ctr"/>
                </a:tc>
                <a:tc>
                  <a:txBody>
                    <a:bodyPr/>
                    <a:lstStyle/>
                    <a:p>
                      <a:pPr algn="ctr">
                        <a:buNone/>
                      </a:pPr>
                      <a:r>
                        <a:rPr lang="en-US" altLang="zh-CN" sz="1800" b="0" dirty="0"/>
                        <a:t>0</a:t>
                      </a:r>
                    </a:p>
                  </a:txBody>
                  <a:tcPr marL="91423" marR="91423" marT="45711" marB="45711" anchor="ctr"/>
                </a:tc>
                <a:tc>
                  <a:txBody>
                    <a:bodyPr/>
                    <a:lstStyle/>
                    <a:p>
                      <a:pPr algn="ctr">
                        <a:buNone/>
                      </a:pPr>
                      <a:r>
                        <a:rPr lang="en-US" altLang="zh-CN" sz="1800" b="0" dirty="0"/>
                        <a:t>1</a:t>
                      </a:r>
                    </a:p>
                  </a:txBody>
                  <a:tcPr marL="91423" marR="91423" marT="45711" marB="45711" anchor="ctr"/>
                </a:tc>
              </a:tr>
              <a:tr h="368300">
                <a:tc>
                  <a:txBody>
                    <a:bodyPr/>
                    <a:lstStyle/>
                    <a:p>
                      <a:pPr algn="ctr">
                        <a:buNone/>
                      </a:pPr>
                      <a:r>
                        <a:rPr lang="en-US" altLang="zh-CN" sz="1800" b="1"/>
                        <a:t>P(R)</a:t>
                      </a:r>
                    </a:p>
                  </a:txBody>
                  <a:tcPr marL="91423" marR="91423" marT="45711" marB="45711" anchor="ctr"/>
                </a:tc>
                <a:tc>
                  <a:txBody>
                    <a:bodyPr/>
                    <a:lstStyle/>
                    <a:p>
                      <a:pPr algn="ctr">
                        <a:buNone/>
                      </a:pPr>
                      <a:r>
                        <a:rPr lang="en-US" altLang="zh-CN" sz="1800" b="0" dirty="0"/>
                        <a:t>0.8</a:t>
                      </a:r>
                    </a:p>
                  </a:txBody>
                  <a:tcPr marL="91423" marR="91423" marT="45711" marB="45711" anchor="ctr"/>
                </a:tc>
                <a:tc>
                  <a:txBody>
                    <a:bodyPr/>
                    <a:lstStyle/>
                    <a:p>
                      <a:pPr algn="ctr">
                        <a:buNone/>
                      </a:pPr>
                      <a:r>
                        <a:rPr lang="en-US" altLang="zh-CN" sz="1800" b="0" dirty="0"/>
                        <a:t>0.2</a:t>
                      </a:r>
                    </a:p>
                  </a:txBody>
                  <a:tcPr marL="91423" marR="91423" marT="45711" marB="45711" anchor="ctr"/>
                </a:tc>
              </a:tr>
            </a:tbl>
          </a:graphicData>
        </a:graphic>
      </p:graphicFrame>
      <p:graphicFrame>
        <p:nvGraphicFramePr>
          <p:cNvPr id="14" name="表格 13"/>
          <p:cNvGraphicFramePr/>
          <p:nvPr/>
        </p:nvGraphicFramePr>
        <p:xfrm>
          <a:off x="7797167" y="3322340"/>
          <a:ext cx="2432685" cy="736600"/>
        </p:xfrm>
        <a:graphic>
          <a:graphicData uri="http://schemas.openxmlformats.org/drawingml/2006/table">
            <a:tbl>
              <a:tblPr firstRow="1" bandRow="1">
                <a:tableStyleId>{ED083AE6-46FA-4A59-8FB0-9F97EB10719F}</a:tableStyleId>
              </a:tblPr>
              <a:tblGrid>
                <a:gridCol w="810895"/>
                <a:gridCol w="810895"/>
                <a:gridCol w="810895"/>
              </a:tblGrid>
              <a:tr h="368300">
                <a:tc>
                  <a:txBody>
                    <a:bodyPr/>
                    <a:lstStyle/>
                    <a:p>
                      <a:pPr algn="ctr">
                        <a:buNone/>
                      </a:pPr>
                      <a:r>
                        <a:rPr lang="en-US" altLang="zh-CN" sz="1800" b="1" dirty="0"/>
                        <a:t>S</a:t>
                      </a:r>
                    </a:p>
                  </a:txBody>
                  <a:tcPr marL="91423" marR="91423" marT="45711" marB="45711" anchor="ctr"/>
                </a:tc>
                <a:tc>
                  <a:txBody>
                    <a:bodyPr/>
                    <a:lstStyle/>
                    <a:p>
                      <a:pPr algn="ctr">
                        <a:buNone/>
                      </a:pPr>
                      <a:r>
                        <a:rPr lang="en-US" altLang="zh-CN" sz="1800" b="0" dirty="0"/>
                        <a:t>0</a:t>
                      </a:r>
                    </a:p>
                  </a:txBody>
                  <a:tcPr marL="91423" marR="91423" marT="45711" marB="45711" anchor="ctr"/>
                </a:tc>
                <a:tc>
                  <a:txBody>
                    <a:bodyPr/>
                    <a:lstStyle/>
                    <a:p>
                      <a:pPr algn="ctr">
                        <a:buNone/>
                      </a:pPr>
                      <a:r>
                        <a:rPr lang="en-US" altLang="zh-CN" sz="1800" b="0" dirty="0"/>
                        <a:t>1</a:t>
                      </a:r>
                    </a:p>
                  </a:txBody>
                  <a:tcPr marL="91423" marR="91423" marT="45711" marB="45711" anchor="ctr"/>
                </a:tc>
              </a:tr>
              <a:tr h="368300">
                <a:tc>
                  <a:txBody>
                    <a:bodyPr/>
                    <a:lstStyle/>
                    <a:p>
                      <a:pPr algn="ctr">
                        <a:buNone/>
                      </a:pPr>
                      <a:r>
                        <a:rPr lang="en-US" altLang="zh-CN" sz="1800" b="1"/>
                        <a:t>P(S)</a:t>
                      </a:r>
                    </a:p>
                  </a:txBody>
                  <a:tcPr marL="91423" marR="91423" marT="45711" marB="45711" anchor="ctr"/>
                </a:tc>
                <a:tc>
                  <a:txBody>
                    <a:bodyPr/>
                    <a:lstStyle/>
                    <a:p>
                      <a:pPr algn="ctr">
                        <a:buNone/>
                      </a:pPr>
                      <a:r>
                        <a:rPr lang="en-US" altLang="zh-CN" sz="1800" b="0" dirty="0"/>
                        <a:t>0.9</a:t>
                      </a:r>
                    </a:p>
                  </a:txBody>
                  <a:tcPr marL="91423" marR="91423" marT="45711" marB="45711" anchor="ctr"/>
                </a:tc>
                <a:tc>
                  <a:txBody>
                    <a:bodyPr/>
                    <a:lstStyle/>
                    <a:p>
                      <a:pPr algn="ctr">
                        <a:buNone/>
                      </a:pPr>
                      <a:r>
                        <a:rPr lang="en-US" altLang="zh-CN" sz="1800" b="0" dirty="0"/>
                        <a:t>0.1</a:t>
                      </a:r>
                    </a:p>
                  </a:txBody>
                  <a:tcPr marL="91423" marR="91423" marT="45711" marB="45711" anchor="ctr"/>
                </a:tc>
              </a:tr>
            </a:tbl>
          </a:graphicData>
        </a:graphic>
      </p:graphicFrame>
      <p:graphicFrame>
        <p:nvGraphicFramePr>
          <p:cNvPr id="15" name="表格 14"/>
          <p:cNvGraphicFramePr/>
          <p:nvPr/>
        </p:nvGraphicFramePr>
        <p:xfrm>
          <a:off x="4302775" y="4839074"/>
          <a:ext cx="2432685" cy="1104900"/>
        </p:xfrm>
        <a:graphic>
          <a:graphicData uri="http://schemas.openxmlformats.org/drawingml/2006/table">
            <a:tbl>
              <a:tblPr firstRow="1" bandRow="1">
                <a:tableStyleId>{ED083AE6-46FA-4A59-8FB0-9F97EB10719F}</a:tableStyleId>
              </a:tblPr>
              <a:tblGrid>
                <a:gridCol w="810895"/>
                <a:gridCol w="810895"/>
                <a:gridCol w="810895"/>
              </a:tblGrid>
              <a:tr h="368300">
                <a:tc>
                  <a:txBody>
                    <a:bodyPr/>
                    <a:lstStyle/>
                    <a:p>
                      <a:pPr algn="ctr">
                        <a:buNone/>
                      </a:pPr>
                      <a:r>
                        <a:rPr lang="en-US" altLang="zh-CN" sz="1800" b="1"/>
                        <a:t>R</a:t>
                      </a:r>
                    </a:p>
                  </a:txBody>
                  <a:tcPr marL="91423" marR="91423" marT="45711" marB="45711" anchor="ctr"/>
                </a:tc>
                <a:tc>
                  <a:txBody>
                    <a:bodyPr/>
                    <a:lstStyle/>
                    <a:p>
                      <a:pPr algn="ctr">
                        <a:buNone/>
                      </a:pPr>
                      <a:r>
                        <a:rPr lang="en-US" altLang="zh-CN" sz="1800" b="0"/>
                        <a:t>0</a:t>
                      </a:r>
                    </a:p>
                  </a:txBody>
                  <a:tcPr marL="91423" marR="91423" marT="45711" marB="45711" anchor="ctr"/>
                </a:tc>
                <a:tc>
                  <a:txBody>
                    <a:bodyPr/>
                    <a:lstStyle/>
                    <a:p>
                      <a:pPr algn="ctr">
                        <a:buNone/>
                      </a:pPr>
                      <a:r>
                        <a:rPr lang="en-US" altLang="zh-CN" sz="1800" b="0"/>
                        <a:t>1</a:t>
                      </a:r>
                    </a:p>
                  </a:txBody>
                  <a:tcPr marL="91423" marR="91423" marT="45711" marB="45711" anchor="ctr"/>
                </a:tc>
              </a:tr>
              <a:tr h="368300">
                <a:tc>
                  <a:txBody>
                    <a:bodyPr/>
                    <a:lstStyle/>
                    <a:p>
                      <a:pPr algn="ctr">
                        <a:buNone/>
                      </a:pPr>
                      <a:r>
                        <a:rPr lang="en-US" altLang="zh-CN" sz="1800" b="1"/>
                        <a:t>P(J=0)</a:t>
                      </a:r>
                    </a:p>
                  </a:txBody>
                  <a:tcPr marL="91423" marR="91423" marT="45711" marB="45711" anchor="ctr"/>
                </a:tc>
                <a:tc>
                  <a:txBody>
                    <a:bodyPr/>
                    <a:lstStyle/>
                    <a:p>
                      <a:pPr algn="ctr">
                        <a:buNone/>
                      </a:pPr>
                      <a:r>
                        <a:rPr lang="en-US" altLang="zh-CN" sz="1800" b="0"/>
                        <a:t>0.8</a:t>
                      </a:r>
                    </a:p>
                  </a:txBody>
                  <a:tcPr marL="91423" marR="91423" marT="45711" marB="45711" anchor="ctr"/>
                </a:tc>
                <a:tc>
                  <a:txBody>
                    <a:bodyPr/>
                    <a:lstStyle/>
                    <a:p>
                      <a:pPr algn="ctr">
                        <a:buNone/>
                      </a:pPr>
                      <a:r>
                        <a:rPr lang="en-US" altLang="zh-CN" sz="1800" b="0"/>
                        <a:t>0</a:t>
                      </a:r>
                    </a:p>
                  </a:txBody>
                  <a:tcPr marL="91423" marR="91423" marT="45711" marB="45711" anchor="ctr"/>
                </a:tc>
              </a:tr>
              <a:tr h="368300">
                <a:tc>
                  <a:txBody>
                    <a:bodyPr/>
                    <a:lstStyle/>
                    <a:p>
                      <a:pPr algn="ctr">
                        <a:buNone/>
                      </a:pPr>
                      <a:r>
                        <a:rPr lang="en-US" altLang="zh-CN" sz="1800" b="1"/>
                        <a:t>P(J=1)</a:t>
                      </a:r>
                    </a:p>
                  </a:txBody>
                  <a:tcPr marL="91423" marR="91423" marT="45711" marB="45711" anchor="ctr"/>
                </a:tc>
                <a:tc>
                  <a:txBody>
                    <a:bodyPr/>
                    <a:lstStyle/>
                    <a:p>
                      <a:pPr algn="ctr">
                        <a:buNone/>
                      </a:pPr>
                      <a:r>
                        <a:rPr lang="en-US" altLang="zh-CN" sz="1800" b="0"/>
                        <a:t>0.2</a:t>
                      </a:r>
                    </a:p>
                  </a:txBody>
                  <a:tcPr marL="91423" marR="91423" marT="45711" marB="45711" anchor="ctr"/>
                </a:tc>
                <a:tc>
                  <a:txBody>
                    <a:bodyPr/>
                    <a:lstStyle/>
                    <a:p>
                      <a:pPr algn="ctr">
                        <a:buNone/>
                      </a:pPr>
                      <a:r>
                        <a:rPr lang="en-US" altLang="zh-CN" sz="1800" b="0"/>
                        <a:t>1</a:t>
                      </a:r>
                    </a:p>
                  </a:txBody>
                  <a:tcPr marL="91423" marR="91423" marT="45711" marB="45711" anchor="ctr"/>
                </a:tc>
              </a:tr>
            </a:tbl>
          </a:graphicData>
        </a:graphic>
      </p:graphicFrame>
      <p:graphicFrame>
        <p:nvGraphicFramePr>
          <p:cNvPr id="16" name="表格 15"/>
          <p:cNvGraphicFramePr/>
          <p:nvPr/>
        </p:nvGraphicFramePr>
        <p:xfrm>
          <a:off x="7797167" y="4343866"/>
          <a:ext cx="3096260" cy="2095500"/>
        </p:xfrm>
        <a:graphic>
          <a:graphicData uri="http://schemas.openxmlformats.org/drawingml/2006/table">
            <a:tbl>
              <a:tblPr firstRow="1" bandRow="1">
                <a:tableStyleId>{ED083AE6-46FA-4A59-8FB0-9F97EB10719F}</a:tableStyleId>
              </a:tblPr>
              <a:tblGrid>
                <a:gridCol w="774065"/>
                <a:gridCol w="774065"/>
                <a:gridCol w="774065"/>
                <a:gridCol w="774065"/>
              </a:tblGrid>
              <a:tr h="419100">
                <a:tc>
                  <a:txBody>
                    <a:bodyPr/>
                    <a:lstStyle/>
                    <a:p>
                      <a:pPr algn="ctr">
                        <a:buNone/>
                      </a:pPr>
                      <a:r>
                        <a:rPr lang="en-US" altLang="zh-CN" sz="1800"/>
                        <a:t>R</a:t>
                      </a:r>
                    </a:p>
                  </a:txBody>
                  <a:tcPr marL="91423" marR="91423" marT="45711" marB="45711" anchor="ctr"/>
                </a:tc>
                <a:tc>
                  <a:txBody>
                    <a:bodyPr/>
                    <a:lstStyle/>
                    <a:p>
                      <a:pPr algn="ctr">
                        <a:buNone/>
                      </a:pPr>
                      <a:r>
                        <a:rPr lang="en-US" altLang="zh-CN" sz="1800" dirty="0"/>
                        <a:t>S</a:t>
                      </a:r>
                    </a:p>
                  </a:txBody>
                  <a:tcPr marL="91423" marR="91423" marT="45711" marB="45711" anchor="ctr"/>
                </a:tc>
                <a:tc>
                  <a:txBody>
                    <a:bodyPr/>
                    <a:lstStyle/>
                    <a:p>
                      <a:pPr algn="ctr">
                        <a:buNone/>
                      </a:pPr>
                      <a:r>
                        <a:rPr lang="en-US" altLang="zh-CN" sz="1800"/>
                        <a:t>p(</a:t>
                      </a:r>
                      <a:r>
                        <a:rPr lang="en-US" altLang="zh-CN" sz="1800">
                          <a:sym typeface="+mn-ea"/>
                        </a:rPr>
                        <a:t>B=0</a:t>
                      </a:r>
                      <a:r>
                        <a:rPr lang="en-US" altLang="zh-CN" sz="1800"/>
                        <a:t>)</a:t>
                      </a:r>
                    </a:p>
                  </a:txBody>
                  <a:tcPr marL="91423" marR="91423" marT="45711" marB="45711" anchor="ctr"/>
                </a:tc>
                <a:tc>
                  <a:txBody>
                    <a:bodyPr/>
                    <a:lstStyle/>
                    <a:p>
                      <a:pPr algn="ctr">
                        <a:buNone/>
                      </a:pPr>
                      <a:r>
                        <a:rPr lang="en-US" altLang="zh-CN" sz="1800" dirty="0">
                          <a:sym typeface="+mn-ea"/>
                        </a:rPr>
                        <a:t>p(B=1)</a:t>
                      </a:r>
                      <a:endParaRPr lang="en-US" altLang="zh-CN" sz="1800" dirty="0"/>
                    </a:p>
                  </a:txBody>
                  <a:tcPr marL="91423" marR="91423" marT="45711" marB="45711" anchor="ctr"/>
                </a:tc>
              </a:tr>
              <a:tr h="419100">
                <a:tc>
                  <a:txBody>
                    <a:bodyPr/>
                    <a:lstStyle/>
                    <a:p>
                      <a:pPr algn="ctr">
                        <a:buNone/>
                      </a:pPr>
                      <a:r>
                        <a:rPr lang="en-US" altLang="zh-CN" sz="1800" dirty="0"/>
                        <a:t>0</a:t>
                      </a:r>
                    </a:p>
                  </a:txBody>
                  <a:tcPr marL="91423" marR="91423" marT="45711" marB="45711" anchor="ctr"/>
                </a:tc>
                <a:tc>
                  <a:txBody>
                    <a:bodyPr/>
                    <a:lstStyle/>
                    <a:p>
                      <a:pPr algn="ctr">
                        <a:buNone/>
                      </a:pPr>
                      <a:r>
                        <a:rPr lang="en-US" altLang="zh-CN" sz="1800" dirty="0"/>
                        <a:t>0</a:t>
                      </a:r>
                    </a:p>
                  </a:txBody>
                  <a:tcPr marL="91423" marR="91423" marT="45711" marB="45711" anchor="ctr"/>
                </a:tc>
                <a:tc>
                  <a:txBody>
                    <a:bodyPr/>
                    <a:lstStyle/>
                    <a:p>
                      <a:pPr algn="ctr">
                        <a:buNone/>
                      </a:pPr>
                      <a:r>
                        <a:rPr lang="en-US" altLang="zh-CN" sz="1800" dirty="0"/>
                        <a:t>1</a:t>
                      </a:r>
                    </a:p>
                  </a:txBody>
                  <a:tcPr marL="91423" marR="91423" marT="45711" marB="45711" anchor="ctr"/>
                </a:tc>
                <a:tc>
                  <a:txBody>
                    <a:bodyPr/>
                    <a:lstStyle/>
                    <a:p>
                      <a:pPr algn="ctr">
                        <a:buNone/>
                      </a:pPr>
                      <a:r>
                        <a:rPr lang="en-US" altLang="zh-CN" sz="1800"/>
                        <a:t>0</a:t>
                      </a:r>
                    </a:p>
                  </a:txBody>
                  <a:tcPr marL="91423" marR="91423" marT="45711" marB="45711" anchor="ctr"/>
                </a:tc>
              </a:tr>
              <a:tr h="419100">
                <a:tc>
                  <a:txBody>
                    <a:bodyPr/>
                    <a:lstStyle/>
                    <a:p>
                      <a:pPr algn="ctr">
                        <a:buNone/>
                      </a:pPr>
                      <a:r>
                        <a:rPr lang="en-US" altLang="zh-CN" sz="1800" dirty="0"/>
                        <a:t>0</a:t>
                      </a:r>
                    </a:p>
                  </a:txBody>
                  <a:tcPr marL="91423" marR="91423" marT="45711" marB="45711" anchor="ctr"/>
                </a:tc>
                <a:tc>
                  <a:txBody>
                    <a:bodyPr/>
                    <a:lstStyle/>
                    <a:p>
                      <a:pPr algn="ctr">
                        <a:buNone/>
                      </a:pPr>
                      <a:r>
                        <a:rPr lang="en-US" altLang="zh-CN" sz="1800" dirty="0"/>
                        <a:t>1</a:t>
                      </a:r>
                    </a:p>
                  </a:txBody>
                  <a:tcPr marL="91423" marR="91423" marT="45711" marB="45711" anchor="ctr"/>
                </a:tc>
                <a:tc>
                  <a:txBody>
                    <a:bodyPr/>
                    <a:lstStyle/>
                    <a:p>
                      <a:pPr algn="ctr">
                        <a:buNone/>
                      </a:pPr>
                      <a:r>
                        <a:rPr lang="en-US" altLang="zh-CN" sz="1800" dirty="0"/>
                        <a:t>0.1</a:t>
                      </a:r>
                    </a:p>
                  </a:txBody>
                  <a:tcPr marL="91423" marR="91423" marT="45711" marB="45711" anchor="ctr"/>
                </a:tc>
                <a:tc>
                  <a:txBody>
                    <a:bodyPr/>
                    <a:lstStyle/>
                    <a:p>
                      <a:pPr algn="ctr">
                        <a:buNone/>
                      </a:pPr>
                      <a:r>
                        <a:rPr lang="en-US" altLang="zh-CN" sz="1800" dirty="0"/>
                        <a:t>0.9</a:t>
                      </a:r>
                    </a:p>
                  </a:txBody>
                  <a:tcPr marL="91423" marR="91423" marT="45711" marB="45711" anchor="ctr"/>
                </a:tc>
              </a:tr>
              <a:tr h="419100">
                <a:tc>
                  <a:txBody>
                    <a:bodyPr/>
                    <a:lstStyle/>
                    <a:p>
                      <a:pPr algn="ctr">
                        <a:buNone/>
                      </a:pPr>
                      <a:r>
                        <a:rPr lang="en-US" altLang="zh-CN" sz="1800" dirty="0"/>
                        <a:t>1</a:t>
                      </a:r>
                    </a:p>
                  </a:txBody>
                  <a:tcPr marL="91423" marR="91423" marT="45711" marB="45711" anchor="ctr"/>
                </a:tc>
                <a:tc>
                  <a:txBody>
                    <a:bodyPr/>
                    <a:lstStyle/>
                    <a:p>
                      <a:pPr algn="ctr">
                        <a:buNone/>
                      </a:pPr>
                      <a:r>
                        <a:rPr lang="en-US" altLang="zh-CN" sz="1800" dirty="0"/>
                        <a:t>0</a:t>
                      </a:r>
                    </a:p>
                  </a:txBody>
                  <a:tcPr marL="91423" marR="91423" marT="45711" marB="45711" anchor="ctr"/>
                </a:tc>
                <a:tc>
                  <a:txBody>
                    <a:bodyPr/>
                    <a:lstStyle/>
                    <a:p>
                      <a:pPr algn="ctr">
                        <a:buNone/>
                      </a:pPr>
                      <a:r>
                        <a:rPr lang="en-US" altLang="zh-CN" sz="1800"/>
                        <a:t>0</a:t>
                      </a:r>
                    </a:p>
                  </a:txBody>
                  <a:tcPr marL="91423" marR="91423" marT="45711" marB="45711" anchor="ctr"/>
                </a:tc>
                <a:tc>
                  <a:txBody>
                    <a:bodyPr/>
                    <a:lstStyle/>
                    <a:p>
                      <a:pPr algn="ctr">
                        <a:buNone/>
                      </a:pPr>
                      <a:r>
                        <a:rPr lang="en-US" altLang="zh-CN" sz="1800" dirty="0"/>
                        <a:t>1</a:t>
                      </a:r>
                    </a:p>
                  </a:txBody>
                  <a:tcPr marL="91423" marR="91423" marT="45711" marB="45711" anchor="ctr"/>
                </a:tc>
              </a:tr>
              <a:tr h="419100">
                <a:tc>
                  <a:txBody>
                    <a:bodyPr/>
                    <a:lstStyle/>
                    <a:p>
                      <a:pPr algn="ctr">
                        <a:buNone/>
                      </a:pPr>
                      <a:r>
                        <a:rPr lang="en-US" altLang="zh-CN" sz="1800" dirty="0"/>
                        <a:t>1</a:t>
                      </a:r>
                    </a:p>
                  </a:txBody>
                  <a:tcPr marL="91423" marR="91423" marT="45711" marB="45711" anchor="ctr"/>
                </a:tc>
                <a:tc>
                  <a:txBody>
                    <a:bodyPr/>
                    <a:lstStyle/>
                    <a:p>
                      <a:pPr algn="ctr">
                        <a:buNone/>
                      </a:pPr>
                      <a:r>
                        <a:rPr lang="en-US" altLang="zh-CN" sz="1800"/>
                        <a:t>1</a:t>
                      </a:r>
                    </a:p>
                  </a:txBody>
                  <a:tcPr marL="91423" marR="91423" marT="45711" marB="45711" anchor="ctr"/>
                </a:tc>
                <a:tc>
                  <a:txBody>
                    <a:bodyPr/>
                    <a:lstStyle/>
                    <a:p>
                      <a:pPr algn="ctr">
                        <a:buNone/>
                      </a:pPr>
                      <a:r>
                        <a:rPr lang="en-US" altLang="zh-CN" sz="1800"/>
                        <a:t>0</a:t>
                      </a:r>
                    </a:p>
                  </a:txBody>
                  <a:tcPr marL="91423" marR="91423" marT="45711" marB="45711" anchor="ctr"/>
                </a:tc>
                <a:tc>
                  <a:txBody>
                    <a:bodyPr/>
                    <a:lstStyle/>
                    <a:p>
                      <a:pPr algn="ctr">
                        <a:buNone/>
                      </a:pPr>
                      <a:r>
                        <a:rPr lang="en-US" altLang="zh-CN" sz="1800" dirty="0"/>
                        <a:t>1</a:t>
                      </a:r>
                    </a:p>
                  </a:txBody>
                  <a:tcPr marL="91423" marR="91423" marT="45711" marB="45711" anchor="ct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先验概率</a:t>
            </a:r>
            <a:r>
              <a:rPr lang="en-US" altLang="zh-CN" sz="2400" dirty="0">
                <a:solidFill>
                  <a:schemeClr val="tx1"/>
                </a:solidFill>
              </a:rPr>
              <a:t>P(A)</a:t>
            </a:r>
            <a:r>
              <a:rPr lang="zh-CN" altLang="en-US" sz="2400" dirty="0">
                <a:solidFill>
                  <a:schemeClr val="tx1"/>
                </a:solidFill>
              </a:rPr>
              <a:t>：在不考虑任何情况下，</a:t>
            </a:r>
            <a:r>
              <a:rPr lang="en-US" altLang="zh-CN" sz="2400" dirty="0">
                <a:solidFill>
                  <a:schemeClr val="tx1"/>
                </a:solidFill>
              </a:rPr>
              <a:t>A</a:t>
            </a:r>
            <a:r>
              <a:rPr lang="zh-CN" altLang="en-US" sz="2400" dirty="0">
                <a:solidFill>
                  <a:schemeClr val="tx1"/>
                </a:solidFill>
              </a:rPr>
              <a:t>事件发生的概率</a:t>
            </a:r>
          </a:p>
          <a:p>
            <a:pPr>
              <a:lnSpc>
                <a:spcPct val="150000"/>
              </a:lnSpc>
            </a:pPr>
            <a:r>
              <a:rPr lang="zh-CN" altLang="en-US" sz="2400" dirty="0">
                <a:sym typeface="+mn-ea"/>
              </a:rPr>
              <a:t>条件概率</a:t>
            </a:r>
            <a:r>
              <a:rPr lang="en-US" altLang="zh-CN" sz="2400" dirty="0">
                <a:sym typeface="+mn-ea"/>
              </a:rPr>
              <a:t>P(B|A)</a:t>
            </a:r>
            <a:r>
              <a:rPr lang="zh-CN" altLang="en-US" sz="2400" dirty="0">
                <a:sym typeface="+mn-ea"/>
              </a:rPr>
              <a:t>：</a:t>
            </a:r>
            <a:r>
              <a:rPr lang="en-US" altLang="zh-CN" sz="2400" dirty="0">
                <a:sym typeface="+mn-ea"/>
              </a:rPr>
              <a:t>A</a:t>
            </a:r>
            <a:r>
              <a:rPr lang="zh-CN" altLang="en-US" sz="2400" dirty="0">
                <a:sym typeface="+mn-ea"/>
              </a:rPr>
              <a:t>事件发生的情况下，</a:t>
            </a:r>
            <a:r>
              <a:rPr lang="en-US" altLang="zh-CN" sz="2400" dirty="0">
                <a:sym typeface="+mn-ea"/>
              </a:rPr>
              <a:t>B</a:t>
            </a:r>
            <a:r>
              <a:rPr lang="zh-CN" altLang="en-US" sz="2400" dirty="0">
                <a:sym typeface="+mn-ea"/>
              </a:rPr>
              <a:t>事件发生的概率</a:t>
            </a:r>
            <a:endParaRPr lang="en-US" altLang="zh-CN" sz="2400" dirty="0">
              <a:sym typeface="+mn-ea"/>
            </a:endParaRPr>
          </a:p>
          <a:p>
            <a:pPr>
              <a:lnSpc>
                <a:spcPct val="150000"/>
              </a:lnSpc>
            </a:pPr>
            <a:r>
              <a:rPr lang="zh-CN" altLang="en-US" sz="2400" dirty="0">
                <a:solidFill>
                  <a:schemeClr val="tx1"/>
                </a:solidFill>
              </a:rPr>
              <a:t>后验概率</a:t>
            </a:r>
            <a:r>
              <a:rPr lang="en-US" altLang="zh-CN" sz="2400" dirty="0">
                <a:solidFill>
                  <a:schemeClr val="tx1"/>
                </a:solidFill>
              </a:rPr>
              <a:t>P(A|B)</a:t>
            </a:r>
            <a:r>
              <a:rPr lang="zh-CN" altLang="en-US" sz="2400" dirty="0">
                <a:solidFill>
                  <a:schemeClr val="tx1"/>
                </a:solidFill>
              </a:rPr>
              <a:t>：在</a:t>
            </a:r>
            <a:r>
              <a:rPr lang="en-US" altLang="zh-CN" sz="2400" dirty="0">
                <a:solidFill>
                  <a:schemeClr val="tx1"/>
                </a:solidFill>
              </a:rPr>
              <a:t>B</a:t>
            </a:r>
            <a:r>
              <a:rPr lang="zh-CN" altLang="en-US" sz="2400" dirty="0">
                <a:solidFill>
                  <a:schemeClr val="tx1"/>
                </a:solidFill>
              </a:rPr>
              <a:t>事件发生之后，对</a:t>
            </a:r>
            <a:r>
              <a:rPr lang="en-US" altLang="zh-CN" sz="2400" dirty="0">
                <a:solidFill>
                  <a:schemeClr val="tx1"/>
                </a:solidFill>
              </a:rPr>
              <a:t>A</a:t>
            </a:r>
            <a:r>
              <a:rPr lang="zh-CN" altLang="en-US" sz="2400" dirty="0">
                <a:solidFill>
                  <a:schemeClr val="tx1"/>
                </a:solidFill>
              </a:rPr>
              <a:t>事件发生的概率的重新评估</a:t>
            </a:r>
          </a:p>
          <a:p>
            <a:pPr>
              <a:lnSpc>
                <a:spcPct val="150000"/>
              </a:lnSpc>
            </a:pPr>
            <a:r>
              <a:rPr lang="zh-CN" altLang="en-US" sz="2400" dirty="0">
                <a:solidFill>
                  <a:schemeClr val="tx1"/>
                </a:solidFill>
              </a:rPr>
              <a:t>全概率：如果</a:t>
            </a:r>
            <a:r>
              <a:rPr lang="en-US" altLang="zh-CN" sz="2400" dirty="0">
                <a:solidFill>
                  <a:schemeClr val="tx1"/>
                </a:solidFill>
              </a:rPr>
              <a:t>A</a:t>
            </a:r>
            <a:r>
              <a:rPr lang="zh-CN" altLang="en-US" sz="2400" dirty="0">
                <a:solidFill>
                  <a:schemeClr val="tx1"/>
                </a:solidFill>
              </a:rPr>
              <a:t>和</a:t>
            </a:r>
            <a:r>
              <a:rPr lang="en-US" altLang="zh-CN" sz="2400" dirty="0">
                <a:solidFill>
                  <a:schemeClr val="tx1"/>
                </a:solidFill>
              </a:rPr>
              <a:t>A</a:t>
            </a:r>
            <a:r>
              <a:rPr lang="en-US" altLang="zh-CN" sz="2400" baseline="30000" dirty="0">
                <a:solidFill>
                  <a:schemeClr val="tx1"/>
                </a:solidFill>
              </a:rPr>
              <a:t>'</a:t>
            </a:r>
            <a:r>
              <a:rPr lang="zh-CN" altLang="en-US" sz="2400" dirty="0">
                <a:solidFill>
                  <a:schemeClr val="tx1"/>
                </a:solidFill>
              </a:rPr>
              <a:t>构成样本空间的一个划分，那么事件</a:t>
            </a:r>
            <a:r>
              <a:rPr lang="en-US" altLang="zh-CN" sz="2400" dirty="0">
                <a:solidFill>
                  <a:schemeClr val="tx1"/>
                </a:solidFill>
              </a:rPr>
              <a:t>B</a:t>
            </a:r>
            <a:r>
              <a:rPr lang="zh-CN" altLang="en-US" sz="2400" dirty="0">
                <a:solidFill>
                  <a:schemeClr val="tx1"/>
                </a:solidFill>
              </a:rPr>
              <a:t>的概率为：</a:t>
            </a:r>
            <a:r>
              <a:rPr lang="en-US" altLang="zh-CN" sz="2400" dirty="0">
                <a:solidFill>
                  <a:schemeClr val="tx1"/>
                </a:solidFill>
              </a:rPr>
              <a:t>A</a:t>
            </a:r>
            <a:r>
              <a:rPr lang="zh-CN" altLang="en-US" sz="2400" dirty="0">
                <a:solidFill>
                  <a:schemeClr val="tx1"/>
                </a:solidFill>
              </a:rPr>
              <a:t>和</a:t>
            </a:r>
            <a:r>
              <a:rPr lang="en-US" altLang="zh-CN" sz="2400" dirty="0">
                <a:solidFill>
                  <a:schemeClr val="tx1"/>
                </a:solidFill>
              </a:rPr>
              <a:t>A</a:t>
            </a:r>
            <a:r>
              <a:rPr lang="en-US" altLang="zh-CN" sz="2400" baseline="30000" dirty="0">
                <a:solidFill>
                  <a:schemeClr val="tx1"/>
                </a:solidFill>
              </a:rPr>
              <a:t>'</a:t>
            </a:r>
            <a:r>
              <a:rPr lang="zh-CN" altLang="en-US" sz="2400" dirty="0">
                <a:solidFill>
                  <a:schemeClr val="tx1"/>
                </a:solidFill>
              </a:rPr>
              <a:t>的概率分别乘以</a:t>
            </a:r>
            <a:r>
              <a:rPr lang="en-US" altLang="zh-CN" sz="2400" dirty="0">
                <a:solidFill>
                  <a:schemeClr val="tx1"/>
                </a:solidFill>
              </a:rPr>
              <a:t>B</a:t>
            </a:r>
            <a:r>
              <a:rPr lang="zh-CN" altLang="en-US" sz="2400" dirty="0">
                <a:solidFill>
                  <a:schemeClr val="tx1"/>
                </a:solidFill>
              </a:rPr>
              <a:t>对这两个事件的概率之和。</a:t>
            </a:r>
          </a:p>
        </p:txBody>
      </p:sp>
      <p:sp>
        <p:nvSpPr>
          <p:cNvPr id="3" name="标题 2"/>
          <p:cNvSpPr>
            <a:spLocks noGrp="1"/>
          </p:cNvSpPr>
          <p:nvPr>
            <p:ph type="title"/>
          </p:nvPr>
        </p:nvSpPr>
        <p:spPr/>
        <p:txBody>
          <a:bodyPr/>
          <a:lstStyle/>
          <a:p>
            <a:r>
              <a:rPr lang="zh-CN" dirty="0"/>
              <a:t>贝叶斯定理相关公式</a:t>
            </a:r>
          </a:p>
        </p:txBody>
      </p:sp>
      <p:graphicFrame>
        <p:nvGraphicFramePr>
          <p:cNvPr id="5" name="对象 4">
            <a:hlinkClick r:id="" action="ppaction://ole?verb=0"/>
          </p:cNvPr>
          <p:cNvGraphicFramePr>
            <a:graphicFrameLocks noChangeAspect="1"/>
          </p:cNvGraphicFramePr>
          <p:nvPr/>
        </p:nvGraphicFramePr>
        <p:xfrm>
          <a:off x="2170203" y="4566551"/>
          <a:ext cx="7007832" cy="627899"/>
        </p:xfrm>
        <a:graphic>
          <a:graphicData uri="http://schemas.openxmlformats.org/presentationml/2006/ole">
            <mc:AlternateContent xmlns:mc="http://schemas.openxmlformats.org/markup-compatibility/2006">
              <mc:Choice xmlns:v="urn:schemas-microsoft-com:vml" Requires="v">
                <p:oleObj spid="_x0000_s1080" r:id="rId4" imgW="2552700" imgH="228600" progId="Equation.KSEE3">
                  <p:embed/>
                </p:oleObj>
              </mc:Choice>
              <mc:Fallback>
                <p:oleObj r:id="rId4" imgW="2552700" imgH="228600" progId="Equation.KSEE3">
                  <p:embed/>
                  <p:pic>
                    <p:nvPicPr>
                      <p:cNvPr id="0" name="图片 1024"/>
                      <p:cNvPicPr/>
                      <p:nvPr/>
                    </p:nvPicPr>
                    <p:blipFill>
                      <a:blip r:embed="rId5"/>
                      <a:stretch>
                        <a:fillRect/>
                      </a:stretch>
                    </p:blipFill>
                    <p:spPr>
                      <a:xfrm>
                        <a:off x="2170203" y="4566551"/>
                        <a:ext cx="7007832" cy="627899"/>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170393" y="5301308"/>
          <a:ext cx="3984522" cy="1041842"/>
        </p:xfrm>
        <a:graphic>
          <a:graphicData uri="http://schemas.openxmlformats.org/presentationml/2006/ole">
            <mc:AlternateContent xmlns:mc="http://schemas.openxmlformats.org/markup-compatibility/2006">
              <mc:Choice xmlns:v="urn:schemas-microsoft-com:vml" Requires="v">
                <p:oleObj spid="_x0000_s1081" r:id="rId6" imgW="1651000" imgH="431800" progId="Equation.KSEE3">
                  <p:embed/>
                </p:oleObj>
              </mc:Choice>
              <mc:Fallback>
                <p:oleObj r:id="rId6" imgW="1651000" imgH="431800" progId="Equation.KSEE3">
                  <p:embed/>
                  <p:pic>
                    <p:nvPicPr>
                      <p:cNvPr id="0" name="图片 1025"/>
                      <p:cNvPicPr/>
                      <p:nvPr/>
                    </p:nvPicPr>
                    <p:blipFill>
                      <a:blip r:embed="rId7"/>
                      <a:stretch>
                        <a:fillRect/>
                      </a:stretch>
                    </p:blipFill>
                    <p:spPr>
                      <a:xfrm>
                        <a:off x="2170393" y="5301308"/>
                        <a:ext cx="3984522" cy="1041842"/>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8816472" y="1326904"/>
          <a:ext cx="3012517" cy="1125647"/>
        </p:xfrm>
        <a:graphic>
          <a:graphicData uri="http://schemas.openxmlformats.org/presentationml/2006/ole">
            <mc:AlternateContent xmlns:mc="http://schemas.openxmlformats.org/markup-compatibility/2006">
              <mc:Choice xmlns:v="urn:schemas-microsoft-com:vml" Requires="v">
                <p:oleObj spid="_x0000_s1082" name="公式" r:id="rId8" imgW="1130300" imgH="419100" progId="Equation.3">
                  <p:embed/>
                </p:oleObj>
              </mc:Choice>
              <mc:Fallback>
                <p:oleObj name="公式" r:id="rId8" imgW="1130300" imgH="419100" progId="Equation.3">
                  <p:embed/>
                  <p:pic>
                    <p:nvPicPr>
                      <p:cNvPr id="0" name="对象 5">
                        <a:hlinkClick r:id="" action="ppaction://ole?verb=0"/>
                      </p:cNvPr>
                      <p:cNvPicPr/>
                      <p:nvPr/>
                    </p:nvPicPr>
                    <p:blipFill>
                      <a:blip r:embed="rId9"/>
                      <a:stretch>
                        <a:fillRect/>
                      </a:stretch>
                    </p:blipFill>
                    <p:spPr>
                      <a:xfrm>
                        <a:off x="8816472" y="1326904"/>
                        <a:ext cx="3012517" cy="1125647"/>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29605" y="136965"/>
            <a:ext cx="10515600" cy="1097280"/>
          </a:xfrm>
        </p:spPr>
        <p:txBody>
          <a:bodyPr/>
          <a:lstStyle/>
          <a:p>
            <a:r>
              <a:rPr lang="zh-CN" dirty="0"/>
              <a:t>实际贝叶斯网络：判断是否下雨</a:t>
            </a:r>
          </a:p>
        </p:txBody>
      </p:sp>
      <p:grpSp>
        <p:nvGrpSpPr>
          <p:cNvPr id="17" name="组合 16"/>
          <p:cNvGrpSpPr/>
          <p:nvPr/>
        </p:nvGrpSpPr>
        <p:grpSpPr>
          <a:xfrm>
            <a:off x="249686" y="1237386"/>
            <a:ext cx="5496812" cy="4032138"/>
            <a:chOff x="390" y="1949"/>
            <a:chExt cx="8658" cy="6351"/>
          </a:xfrm>
        </p:grpSpPr>
        <p:graphicFrame>
          <p:nvGraphicFramePr>
            <p:cNvPr id="12" name="对象 11">
              <a:hlinkClick r:id="" action="ppaction://ole?verb=0"/>
            </p:cNvPr>
            <p:cNvGraphicFramePr>
              <a:graphicFrameLocks noChangeAspect="1"/>
            </p:cNvGraphicFramePr>
            <p:nvPr>
              <p:extLst>
                <p:ext uri="{D42A27DB-BD31-4B8C-83A1-F6EECF244321}">
                  <p14:modId xmlns:p14="http://schemas.microsoft.com/office/powerpoint/2010/main" val="3095645172"/>
                </p:ext>
              </p:extLst>
            </p:nvPr>
          </p:nvGraphicFramePr>
          <p:xfrm>
            <a:off x="390" y="1949"/>
            <a:ext cx="8658" cy="1374"/>
          </p:xfrm>
          <a:graphic>
            <a:graphicData uri="http://schemas.openxmlformats.org/presentationml/2006/ole">
              <mc:AlternateContent xmlns:mc="http://schemas.openxmlformats.org/markup-compatibility/2006">
                <mc:Choice xmlns:v="urn:schemas-microsoft-com:vml" Requires="v">
                  <p:oleObj spid="_x0000_s17417" r:id="rId4" imgW="2641600" imgH="419100" progId="Equation.KSEE3">
                    <p:embed/>
                  </p:oleObj>
                </mc:Choice>
                <mc:Fallback>
                  <p:oleObj r:id="rId4" imgW="2641600" imgH="419100" progId="Equation.KSEE3">
                    <p:embed/>
                    <p:pic>
                      <p:nvPicPr>
                        <p:cNvPr id="0" name="图片 2048"/>
                        <p:cNvPicPr/>
                        <p:nvPr/>
                      </p:nvPicPr>
                      <p:blipFill>
                        <a:blip r:embed="rId5"/>
                        <a:stretch>
                          <a:fillRect/>
                        </a:stretch>
                      </p:blipFill>
                      <p:spPr>
                        <a:xfrm>
                          <a:off x="390" y="1949"/>
                          <a:ext cx="8658" cy="1374"/>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561" y="3303"/>
            <a:ext cx="8031" cy="4997"/>
          </p:xfrm>
          <a:graphic>
            <a:graphicData uri="http://schemas.openxmlformats.org/presentationml/2006/ole">
              <mc:AlternateContent xmlns:mc="http://schemas.openxmlformats.org/markup-compatibility/2006">
                <mc:Choice xmlns:v="urn:schemas-microsoft-com:vml" Requires="v">
                  <p:oleObj spid="_x0000_s17418" r:id="rId6" imgW="2857500" imgH="1777365" progId="Equation.KSEE3">
                    <p:embed/>
                  </p:oleObj>
                </mc:Choice>
                <mc:Fallback>
                  <p:oleObj r:id="rId6" imgW="2857500" imgH="1777365" progId="Equation.KSEE3">
                    <p:embed/>
                    <p:pic>
                      <p:nvPicPr>
                        <p:cNvPr id="0" name="图片 2049"/>
                        <p:cNvPicPr/>
                        <p:nvPr/>
                      </p:nvPicPr>
                      <p:blipFill>
                        <a:blip r:embed="rId7"/>
                        <a:stretch>
                          <a:fillRect/>
                        </a:stretch>
                      </p:blipFill>
                      <p:spPr>
                        <a:xfrm>
                          <a:off x="561" y="3303"/>
                          <a:ext cx="8031" cy="4997"/>
                        </a:xfrm>
                        <a:prstGeom prst="rect">
                          <a:avLst/>
                        </a:prstGeom>
                      </p:spPr>
                    </p:pic>
                  </p:oleObj>
                </mc:Fallback>
              </mc:AlternateContent>
            </a:graphicData>
          </a:graphic>
        </p:graphicFrame>
      </p:grpSp>
      <p:grpSp>
        <p:nvGrpSpPr>
          <p:cNvPr id="18" name="组合 17"/>
          <p:cNvGrpSpPr/>
          <p:nvPr/>
        </p:nvGrpSpPr>
        <p:grpSpPr>
          <a:xfrm>
            <a:off x="5820144" y="1130091"/>
            <a:ext cx="6204071" cy="4138799"/>
            <a:chOff x="9164" y="1780"/>
            <a:chExt cx="9772" cy="6519"/>
          </a:xfrm>
        </p:grpSpPr>
        <p:graphicFrame>
          <p:nvGraphicFramePr>
            <p:cNvPr id="15" name="对象 14">
              <a:hlinkClick r:id="" action="ppaction://ole?verb=0"/>
            </p:cNvPr>
            <p:cNvGraphicFramePr>
              <a:graphicFrameLocks noChangeAspect="1"/>
            </p:cNvGraphicFramePr>
            <p:nvPr/>
          </p:nvGraphicFramePr>
          <p:xfrm>
            <a:off x="9164" y="1780"/>
            <a:ext cx="9772" cy="1543"/>
          </p:xfrm>
          <a:graphic>
            <a:graphicData uri="http://schemas.openxmlformats.org/presentationml/2006/ole">
              <mc:AlternateContent xmlns:mc="http://schemas.openxmlformats.org/markup-compatibility/2006">
                <mc:Choice xmlns:v="urn:schemas-microsoft-com:vml" Requires="v">
                  <p:oleObj spid="_x0000_s17419" r:id="rId8" imgW="2654300" imgH="419100" progId="Equation.KSEE3">
                    <p:embed/>
                  </p:oleObj>
                </mc:Choice>
                <mc:Fallback>
                  <p:oleObj r:id="rId8" imgW="2654300" imgH="419100" progId="Equation.KSEE3">
                    <p:embed/>
                    <p:pic>
                      <p:nvPicPr>
                        <p:cNvPr id="0" name="图片 2048"/>
                        <p:cNvPicPr/>
                        <p:nvPr/>
                      </p:nvPicPr>
                      <p:blipFill>
                        <a:blip r:embed="rId9"/>
                        <a:stretch>
                          <a:fillRect/>
                        </a:stretch>
                      </p:blipFill>
                      <p:spPr>
                        <a:xfrm>
                          <a:off x="9164" y="1780"/>
                          <a:ext cx="9772" cy="1543"/>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10532" y="3303"/>
            <a:ext cx="7864" cy="4997"/>
          </p:xfrm>
          <a:graphic>
            <a:graphicData uri="http://schemas.openxmlformats.org/presentationml/2006/ole">
              <mc:AlternateContent xmlns:mc="http://schemas.openxmlformats.org/markup-compatibility/2006">
                <mc:Choice xmlns:v="urn:schemas-microsoft-com:vml" Requires="v">
                  <p:oleObj spid="_x0000_s17420" r:id="rId10" imgW="2857500" imgH="1790700" progId="Equation.KSEE3">
                    <p:embed/>
                  </p:oleObj>
                </mc:Choice>
                <mc:Fallback>
                  <p:oleObj r:id="rId10" imgW="2857500" imgH="1790700" progId="Equation.KSEE3">
                    <p:embed/>
                    <p:pic>
                      <p:nvPicPr>
                        <p:cNvPr id="0" name="图片 2049"/>
                        <p:cNvPicPr/>
                        <p:nvPr/>
                      </p:nvPicPr>
                      <p:blipFill>
                        <a:blip r:embed="rId11"/>
                        <a:stretch>
                          <a:fillRect/>
                        </a:stretch>
                      </p:blipFill>
                      <p:spPr>
                        <a:xfrm>
                          <a:off x="10532" y="3303"/>
                          <a:ext cx="7864" cy="4997"/>
                        </a:xfrm>
                        <a:prstGeom prst="rect">
                          <a:avLst/>
                        </a:prstGeom>
                      </p:spPr>
                    </p:pic>
                  </p:oleObj>
                </mc:Fallback>
              </mc:AlternateContent>
            </a:graphicData>
          </a:graphic>
        </p:graphicFrame>
      </p:grpSp>
      <p:sp>
        <p:nvSpPr>
          <p:cNvPr id="19" name="十角星 18"/>
          <p:cNvSpPr/>
          <p:nvPr/>
        </p:nvSpPr>
        <p:spPr>
          <a:xfrm>
            <a:off x="3996761" y="4457510"/>
            <a:ext cx="2490644" cy="1815129"/>
          </a:xfrm>
          <a:prstGeom prst="star10">
            <a:avLst/>
          </a:prstGeom>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a:solidFill>
                  <a:srgbClr val="ED7D31"/>
                </a:solidFill>
              </a:rPr>
              <a:t>所以判断出应该是下雨导致草地变湿</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dirty="0"/>
              <a:t>贝叶斯网络判定条件独立</a:t>
            </a:r>
            <a:r>
              <a:rPr lang="en-US" altLang="zh-CN" dirty="0"/>
              <a:t>-01</a:t>
            </a:r>
          </a:p>
        </p:txBody>
      </p:sp>
      <p:graphicFrame>
        <p:nvGraphicFramePr>
          <p:cNvPr id="6" name="对象 5">
            <a:hlinkClick r:id="" action="ppaction://ole?verb=0"/>
          </p:cNvPr>
          <p:cNvGraphicFramePr>
            <a:graphicFrameLocks noChangeAspect="1"/>
          </p:cNvGraphicFramePr>
          <p:nvPr>
            <p:extLst>
              <p:ext uri="{D42A27DB-BD31-4B8C-83A1-F6EECF244321}">
                <p14:modId xmlns:p14="http://schemas.microsoft.com/office/powerpoint/2010/main" val="4068121468"/>
              </p:ext>
            </p:extLst>
          </p:nvPr>
        </p:nvGraphicFramePr>
        <p:xfrm>
          <a:off x="572105" y="2647523"/>
          <a:ext cx="7396380" cy="1471023"/>
        </p:xfrm>
        <a:graphic>
          <a:graphicData uri="http://schemas.openxmlformats.org/presentationml/2006/ole">
            <mc:AlternateContent xmlns:mc="http://schemas.openxmlformats.org/markup-compatibility/2006">
              <mc:Choice xmlns:v="urn:schemas-microsoft-com:vml" Requires="v">
                <p:oleObj spid="_x0000_s18437" r:id="rId4" imgW="2171700" imgH="431800" progId="Equation.KSEE3">
                  <p:embed/>
                </p:oleObj>
              </mc:Choice>
              <mc:Fallback>
                <p:oleObj r:id="rId4" imgW="2171700" imgH="431800" progId="Equation.KSEE3">
                  <p:embed/>
                  <p:pic>
                    <p:nvPicPr>
                      <p:cNvPr id="0" name="图片 7168"/>
                      <p:cNvPicPr/>
                      <p:nvPr/>
                    </p:nvPicPr>
                    <p:blipFill>
                      <a:blip r:embed="rId5"/>
                      <a:stretch>
                        <a:fillRect/>
                      </a:stretch>
                    </p:blipFill>
                    <p:spPr>
                      <a:xfrm>
                        <a:off x="572105" y="2647523"/>
                        <a:ext cx="7396380" cy="1471023"/>
                      </a:xfrm>
                      <a:prstGeom prst="rect">
                        <a:avLst/>
                      </a:prstGeom>
                    </p:spPr>
                  </p:pic>
                </p:oleObj>
              </mc:Fallback>
            </mc:AlternateContent>
          </a:graphicData>
        </a:graphic>
      </p:graphicFrame>
      <p:grpSp>
        <p:nvGrpSpPr>
          <p:cNvPr id="5" name="组合 4"/>
          <p:cNvGrpSpPr/>
          <p:nvPr/>
        </p:nvGrpSpPr>
        <p:grpSpPr>
          <a:xfrm>
            <a:off x="8458080" y="1154851"/>
            <a:ext cx="2564925" cy="2104635"/>
            <a:chOff x="13982" y="3092"/>
            <a:chExt cx="4040" cy="3900"/>
          </a:xfrm>
        </p:grpSpPr>
        <p:sp>
          <p:nvSpPr>
            <p:cNvPr id="8" name="椭圆 7"/>
            <p:cNvSpPr/>
            <p:nvPr/>
          </p:nvSpPr>
          <p:spPr>
            <a:xfrm>
              <a:off x="15414" y="3092"/>
              <a:ext cx="1134" cy="113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c</a:t>
              </a:r>
            </a:p>
          </p:txBody>
        </p:sp>
        <p:sp>
          <p:nvSpPr>
            <p:cNvPr id="9" name="椭圆 8"/>
            <p:cNvSpPr/>
            <p:nvPr/>
          </p:nvSpPr>
          <p:spPr>
            <a:xfrm>
              <a:off x="16888" y="5858"/>
              <a:ext cx="1134" cy="113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b</a:t>
              </a:r>
            </a:p>
          </p:txBody>
        </p:sp>
        <p:sp>
          <p:nvSpPr>
            <p:cNvPr id="10" name="椭圆 9"/>
            <p:cNvSpPr/>
            <p:nvPr/>
          </p:nvSpPr>
          <p:spPr>
            <a:xfrm>
              <a:off x="13982" y="5858"/>
              <a:ext cx="1134" cy="113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a</a:t>
              </a:r>
            </a:p>
          </p:txBody>
        </p:sp>
        <p:cxnSp>
          <p:nvCxnSpPr>
            <p:cNvPr id="2" name="直接箭头连接符 1"/>
            <p:cNvCxnSpPr>
              <a:stCxn id="8" idx="3"/>
              <a:endCxn id="10" idx="0"/>
            </p:cNvCxnSpPr>
            <p:nvPr/>
          </p:nvCxnSpPr>
          <p:spPr>
            <a:xfrm flipH="1">
              <a:off x="14549" y="4060"/>
              <a:ext cx="1031" cy="1798"/>
            </a:xfrm>
            <a:prstGeom prst="straightConnector1">
              <a:avLst/>
            </a:prstGeom>
            <a:ln w="57150">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4" name="直接箭头连接符 3"/>
            <p:cNvCxnSpPr>
              <a:stCxn id="8" idx="5"/>
              <a:endCxn id="9" idx="0"/>
            </p:cNvCxnSpPr>
            <p:nvPr/>
          </p:nvCxnSpPr>
          <p:spPr>
            <a:xfrm>
              <a:off x="16382" y="4060"/>
              <a:ext cx="1073" cy="1798"/>
            </a:xfrm>
            <a:prstGeom prst="straightConnector1">
              <a:avLst/>
            </a:prstGeom>
            <a:ln w="57150">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grpSp>
      <p:grpSp>
        <p:nvGrpSpPr>
          <p:cNvPr id="12" name="组合 11"/>
          <p:cNvGrpSpPr/>
          <p:nvPr/>
        </p:nvGrpSpPr>
        <p:grpSpPr>
          <a:xfrm>
            <a:off x="8569185" y="3642955"/>
            <a:ext cx="2564925" cy="2104635"/>
            <a:chOff x="13982" y="3092"/>
            <a:chExt cx="4040" cy="3900"/>
          </a:xfrm>
        </p:grpSpPr>
        <p:sp>
          <p:nvSpPr>
            <p:cNvPr id="13" name="椭圆 12"/>
            <p:cNvSpPr/>
            <p:nvPr/>
          </p:nvSpPr>
          <p:spPr>
            <a:xfrm>
              <a:off x="15414" y="3092"/>
              <a:ext cx="1134" cy="1134"/>
            </a:xfrm>
            <a:prstGeom prst="ellipse">
              <a:avLst/>
            </a:prstGeom>
            <a:solidFill>
              <a:schemeClr val="accent1">
                <a:lumMod val="60000"/>
                <a:lumOff val="4000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c</a:t>
              </a:r>
            </a:p>
          </p:txBody>
        </p:sp>
        <p:sp>
          <p:nvSpPr>
            <p:cNvPr id="14" name="椭圆 13"/>
            <p:cNvSpPr/>
            <p:nvPr/>
          </p:nvSpPr>
          <p:spPr>
            <a:xfrm>
              <a:off x="16888" y="5858"/>
              <a:ext cx="1134" cy="113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b</a:t>
              </a:r>
            </a:p>
          </p:txBody>
        </p:sp>
        <p:sp>
          <p:nvSpPr>
            <p:cNvPr id="15" name="椭圆 14"/>
            <p:cNvSpPr/>
            <p:nvPr/>
          </p:nvSpPr>
          <p:spPr>
            <a:xfrm>
              <a:off x="13982" y="5858"/>
              <a:ext cx="1134" cy="113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a</a:t>
              </a:r>
            </a:p>
          </p:txBody>
        </p:sp>
        <p:cxnSp>
          <p:nvCxnSpPr>
            <p:cNvPr id="16" name="直接箭头连接符 15"/>
            <p:cNvCxnSpPr>
              <a:stCxn id="13" idx="3"/>
              <a:endCxn id="15" idx="0"/>
            </p:cNvCxnSpPr>
            <p:nvPr/>
          </p:nvCxnSpPr>
          <p:spPr>
            <a:xfrm flipH="1">
              <a:off x="14549" y="4060"/>
              <a:ext cx="1031" cy="1798"/>
            </a:xfrm>
            <a:prstGeom prst="straightConnector1">
              <a:avLst/>
            </a:prstGeom>
            <a:ln w="57150">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17" name="直接箭头连接符 16"/>
            <p:cNvCxnSpPr>
              <a:stCxn id="13" idx="5"/>
              <a:endCxn id="14" idx="0"/>
            </p:cNvCxnSpPr>
            <p:nvPr/>
          </p:nvCxnSpPr>
          <p:spPr>
            <a:xfrm>
              <a:off x="16382" y="4060"/>
              <a:ext cx="1073" cy="1798"/>
            </a:xfrm>
            <a:prstGeom prst="straightConnector1">
              <a:avLst/>
            </a:prstGeom>
            <a:ln w="57150">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grpSp>
      <p:sp>
        <p:nvSpPr>
          <p:cNvPr id="18" name="内容占位符 17"/>
          <p:cNvSpPr>
            <a:spLocks noGrp="1"/>
          </p:cNvSpPr>
          <p:nvPr>
            <p:ph idx="1"/>
          </p:nvPr>
        </p:nvSpPr>
        <p:spPr/>
        <p:txBody>
          <a:bodyPr>
            <a:normAutofit/>
          </a:bodyPr>
          <a:lstStyle/>
          <a:p>
            <a:pPr>
              <a:lnSpc>
                <a:spcPct val="150000"/>
              </a:lnSpc>
            </a:pPr>
            <a:r>
              <a:rPr lang="zh-CN" altLang="en-US" sz="2400" dirty="0">
                <a:solidFill>
                  <a:schemeClr val="tx1"/>
                </a:solidFill>
              </a:rPr>
              <a:t>在</a:t>
            </a:r>
            <a:r>
              <a:rPr lang="en-US" altLang="zh-CN" sz="2400" dirty="0">
                <a:solidFill>
                  <a:schemeClr val="tx1"/>
                </a:solidFill>
              </a:rPr>
              <a:t>C</a:t>
            </a:r>
            <a:r>
              <a:rPr lang="zh-CN" altLang="en-US" sz="2400" dirty="0">
                <a:solidFill>
                  <a:schemeClr val="tx1"/>
                </a:solidFill>
              </a:rPr>
              <a:t>给定的条件下，</a:t>
            </a:r>
            <a:r>
              <a:rPr lang="en-US" altLang="zh-CN" sz="2400" dirty="0">
                <a:solidFill>
                  <a:schemeClr val="tx1"/>
                </a:solidFill>
              </a:rPr>
              <a:t>a</a:t>
            </a:r>
            <a:r>
              <a:rPr lang="zh-CN" altLang="en-US" sz="2400" dirty="0">
                <a:solidFill>
                  <a:schemeClr val="tx1"/>
                </a:solidFill>
              </a:rPr>
              <a:t>和</a:t>
            </a:r>
            <a:r>
              <a:rPr lang="en-US" altLang="zh-CN" sz="2400" dirty="0">
                <a:solidFill>
                  <a:schemeClr val="tx1"/>
                </a:solidFill>
              </a:rPr>
              <a:t>b</a:t>
            </a:r>
            <a:r>
              <a:rPr lang="zh-CN" altLang="en-US" sz="2400" dirty="0">
                <a:solidFill>
                  <a:schemeClr val="tx1"/>
                </a:solidFill>
              </a:rPr>
              <a:t>被阻断</a:t>
            </a:r>
            <a:r>
              <a:rPr lang="en-US" altLang="zh-CN" sz="2400" dirty="0">
                <a:solidFill>
                  <a:schemeClr val="tx1"/>
                </a:solidFill>
              </a:rPr>
              <a:t>(blocked)</a:t>
            </a:r>
            <a:r>
              <a:rPr lang="zh-CN" altLang="en-US" sz="2400" dirty="0">
                <a:solidFill>
                  <a:schemeClr val="tx1"/>
                </a:solidFill>
              </a:rPr>
              <a:t>是独立的</a:t>
            </a:r>
          </a:p>
          <a:p>
            <a:pPr lvl="1">
              <a:lnSpc>
                <a:spcPct val="150000"/>
              </a:lnSpc>
            </a:pPr>
            <a:r>
              <a:rPr lang="zh-CN" altLang="en-US" sz="2055" dirty="0">
                <a:solidFill>
                  <a:schemeClr val="tx1"/>
                </a:solidFill>
              </a:rPr>
              <a:t>条件独立：</a:t>
            </a:r>
            <a:r>
              <a:rPr lang="en-US" altLang="zh-CN" sz="2055" dirty="0">
                <a:solidFill>
                  <a:schemeClr val="tx1"/>
                </a:solidFill>
              </a:rPr>
              <a:t>tail - to -tail</a:t>
            </a:r>
          </a:p>
        </p:txBody>
      </p:sp>
      <p:graphicFrame>
        <p:nvGraphicFramePr>
          <p:cNvPr id="19" name="对象 18">
            <a:hlinkClick r:id="" action="ppaction://ole?verb=0"/>
          </p:cNvPr>
          <p:cNvGraphicFramePr>
            <a:graphicFrameLocks noChangeAspect="1"/>
          </p:cNvGraphicFramePr>
          <p:nvPr/>
        </p:nvGraphicFramePr>
        <p:xfrm>
          <a:off x="318887" y="4453700"/>
          <a:ext cx="6765942" cy="1678629"/>
        </p:xfrm>
        <a:graphic>
          <a:graphicData uri="http://schemas.openxmlformats.org/presentationml/2006/ole">
            <mc:AlternateContent xmlns:mc="http://schemas.openxmlformats.org/markup-compatibility/2006">
              <mc:Choice xmlns:v="urn:schemas-microsoft-com:vml" Requires="v">
                <p:oleObj spid="_x0000_s18438" name="公式" r:id="rId6" imgW="1739900" imgH="431800" progId="Equation.3">
                  <p:embed/>
                </p:oleObj>
              </mc:Choice>
              <mc:Fallback>
                <p:oleObj name="公式" r:id="rId6" imgW="1739900" imgH="431800" progId="Equation.3">
                  <p:embed/>
                  <p:pic>
                    <p:nvPicPr>
                      <p:cNvPr id="0" name="图片 3072"/>
                      <p:cNvPicPr/>
                      <p:nvPr/>
                    </p:nvPicPr>
                    <p:blipFill>
                      <a:blip r:embed="rId7"/>
                      <a:stretch>
                        <a:fillRect/>
                      </a:stretch>
                    </p:blipFill>
                    <p:spPr>
                      <a:xfrm>
                        <a:off x="318887" y="4453700"/>
                        <a:ext cx="6765942" cy="1678629"/>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dirty="0"/>
              <a:t>贝叶斯网络判定条件独立</a:t>
            </a:r>
            <a:r>
              <a:rPr lang="en-US" altLang="zh-CN" dirty="0"/>
              <a:t>-02</a:t>
            </a:r>
          </a:p>
        </p:txBody>
      </p:sp>
      <p:graphicFrame>
        <p:nvGraphicFramePr>
          <p:cNvPr id="6" name="对象 5">
            <a:hlinkClick r:id="" action="ppaction://ole?verb=0"/>
          </p:cNvPr>
          <p:cNvGraphicFramePr>
            <a:graphicFrameLocks noChangeAspect="1"/>
          </p:cNvGraphicFramePr>
          <p:nvPr>
            <p:extLst>
              <p:ext uri="{D42A27DB-BD31-4B8C-83A1-F6EECF244321}">
                <p14:modId xmlns:p14="http://schemas.microsoft.com/office/powerpoint/2010/main" val="3892043983"/>
              </p:ext>
            </p:extLst>
          </p:nvPr>
        </p:nvGraphicFramePr>
        <p:xfrm>
          <a:off x="612203" y="4561832"/>
          <a:ext cx="4931132" cy="523143"/>
        </p:xfrm>
        <a:graphic>
          <a:graphicData uri="http://schemas.openxmlformats.org/presentationml/2006/ole">
            <mc:AlternateContent xmlns:mc="http://schemas.openxmlformats.org/markup-compatibility/2006">
              <mc:Choice xmlns:v="urn:schemas-microsoft-com:vml" Requires="v">
                <p:oleObj spid="_x0000_s19461" r:id="rId4" imgW="1917065" imgH="203200" progId="Equation.KSEE3">
                  <p:embed/>
                </p:oleObj>
              </mc:Choice>
              <mc:Fallback>
                <p:oleObj r:id="rId4" imgW="1917065" imgH="203200" progId="Equation.KSEE3">
                  <p:embed/>
                  <p:pic>
                    <p:nvPicPr>
                      <p:cNvPr id="0" name="图片 7168"/>
                      <p:cNvPicPr/>
                      <p:nvPr/>
                    </p:nvPicPr>
                    <p:blipFill>
                      <a:blip r:embed="rId5"/>
                      <a:stretch>
                        <a:fillRect/>
                      </a:stretch>
                    </p:blipFill>
                    <p:spPr>
                      <a:xfrm>
                        <a:off x="612203" y="4561832"/>
                        <a:ext cx="4931132" cy="523143"/>
                      </a:xfrm>
                      <a:prstGeom prst="rect">
                        <a:avLst/>
                      </a:prstGeom>
                    </p:spPr>
                  </p:pic>
                </p:oleObj>
              </mc:Fallback>
            </mc:AlternateContent>
          </a:graphicData>
        </a:graphic>
      </p:graphicFrame>
      <p:sp>
        <p:nvSpPr>
          <p:cNvPr id="18" name="内容占位符 17"/>
          <p:cNvSpPr>
            <a:spLocks noGrp="1"/>
          </p:cNvSpPr>
          <p:nvPr>
            <p:ph idx="1"/>
          </p:nvPr>
        </p:nvSpPr>
        <p:spPr/>
        <p:txBody>
          <a:bodyPr>
            <a:normAutofit/>
          </a:bodyPr>
          <a:lstStyle/>
          <a:p>
            <a:pPr>
              <a:lnSpc>
                <a:spcPct val="150000"/>
              </a:lnSpc>
            </a:pPr>
            <a:r>
              <a:rPr lang="zh-CN" altLang="en-US" sz="2400" dirty="0">
                <a:solidFill>
                  <a:schemeClr val="tx1"/>
                </a:solidFill>
              </a:rPr>
              <a:t>在</a:t>
            </a:r>
            <a:r>
              <a:rPr lang="en-US" altLang="zh-CN" sz="2400" dirty="0">
                <a:solidFill>
                  <a:schemeClr val="tx1"/>
                </a:solidFill>
              </a:rPr>
              <a:t>C</a:t>
            </a:r>
            <a:r>
              <a:rPr lang="zh-CN" altLang="en-US" sz="2400" dirty="0">
                <a:solidFill>
                  <a:schemeClr val="tx1"/>
                </a:solidFill>
              </a:rPr>
              <a:t>给定的条件下，</a:t>
            </a:r>
            <a:r>
              <a:rPr lang="en-US" altLang="zh-CN" sz="2400" dirty="0">
                <a:solidFill>
                  <a:schemeClr val="tx1"/>
                </a:solidFill>
              </a:rPr>
              <a:t>a</a:t>
            </a:r>
            <a:r>
              <a:rPr lang="zh-CN" altLang="en-US" sz="2400" dirty="0">
                <a:solidFill>
                  <a:schemeClr val="tx1"/>
                </a:solidFill>
              </a:rPr>
              <a:t>和</a:t>
            </a:r>
            <a:r>
              <a:rPr lang="en-US" altLang="zh-CN" sz="2400" dirty="0">
                <a:solidFill>
                  <a:schemeClr val="tx1"/>
                </a:solidFill>
              </a:rPr>
              <a:t>b</a:t>
            </a:r>
            <a:r>
              <a:rPr lang="zh-CN" altLang="en-US" sz="2400" dirty="0">
                <a:solidFill>
                  <a:schemeClr val="tx1"/>
                </a:solidFill>
              </a:rPr>
              <a:t>被阻断</a:t>
            </a:r>
            <a:r>
              <a:rPr lang="en-US" altLang="zh-CN" sz="2400" dirty="0">
                <a:solidFill>
                  <a:schemeClr val="tx1"/>
                </a:solidFill>
              </a:rPr>
              <a:t>(blocked)</a:t>
            </a:r>
            <a:r>
              <a:rPr lang="zh-CN" altLang="en-US" sz="2400" dirty="0">
                <a:solidFill>
                  <a:schemeClr val="tx1"/>
                </a:solidFill>
              </a:rPr>
              <a:t>是独立的</a:t>
            </a:r>
          </a:p>
          <a:p>
            <a:pPr lvl="1">
              <a:lnSpc>
                <a:spcPct val="150000"/>
              </a:lnSpc>
            </a:pPr>
            <a:r>
              <a:rPr lang="zh-CN" altLang="en-US" sz="2055" dirty="0">
                <a:solidFill>
                  <a:schemeClr val="tx1"/>
                </a:solidFill>
              </a:rPr>
              <a:t>条件独立：</a:t>
            </a:r>
            <a:r>
              <a:rPr lang="en-US" altLang="zh-CN" sz="2055" dirty="0">
                <a:solidFill>
                  <a:schemeClr val="tx1"/>
                </a:solidFill>
              </a:rPr>
              <a:t>head- to -tail</a:t>
            </a:r>
          </a:p>
        </p:txBody>
      </p:sp>
      <p:grpSp>
        <p:nvGrpSpPr>
          <p:cNvPr id="33" name="组合 32"/>
          <p:cNvGrpSpPr/>
          <p:nvPr/>
        </p:nvGrpSpPr>
        <p:grpSpPr>
          <a:xfrm>
            <a:off x="612203" y="2464614"/>
            <a:ext cx="10605711" cy="612027"/>
            <a:chOff x="961" y="3687"/>
            <a:chExt cx="16705" cy="964"/>
          </a:xfrm>
        </p:grpSpPr>
        <p:grpSp>
          <p:nvGrpSpPr>
            <p:cNvPr id="24" name="组合 23"/>
            <p:cNvGrpSpPr/>
            <p:nvPr/>
          </p:nvGrpSpPr>
          <p:grpSpPr>
            <a:xfrm>
              <a:off x="961" y="3687"/>
              <a:ext cx="7890" cy="964"/>
              <a:chOff x="1253" y="3902"/>
              <a:chExt cx="7890" cy="964"/>
            </a:xfrm>
          </p:grpSpPr>
          <p:grpSp>
            <p:nvGrpSpPr>
              <p:cNvPr id="11" name="组合 10"/>
              <p:cNvGrpSpPr/>
              <p:nvPr/>
            </p:nvGrpSpPr>
            <p:grpSpPr>
              <a:xfrm>
                <a:off x="1253" y="3902"/>
                <a:ext cx="7890" cy="964"/>
                <a:chOff x="1253" y="3902"/>
                <a:chExt cx="7890" cy="964"/>
              </a:xfrm>
            </p:grpSpPr>
            <p:sp>
              <p:nvSpPr>
                <p:cNvPr id="8" name="椭圆 7"/>
                <p:cNvSpPr/>
                <p:nvPr/>
              </p:nvSpPr>
              <p:spPr>
                <a:xfrm>
                  <a:off x="4631" y="3902"/>
                  <a:ext cx="1134" cy="96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c</a:t>
                  </a:r>
                </a:p>
              </p:txBody>
            </p:sp>
            <p:sp>
              <p:nvSpPr>
                <p:cNvPr id="9" name="椭圆 8"/>
                <p:cNvSpPr/>
                <p:nvPr/>
              </p:nvSpPr>
              <p:spPr>
                <a:xfrm>
                  <a:off x="8009" y="3902"/>
                  <a:ext cx="1134" cy="96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b</a:t>
                  </a:r>
                </a:p>
              </p:txBody>
            </p:sp>
            <p:sp>
              <p:nvSpPr>
                <p:cNvPr id="10" name="椭圆 9"/>
                <p:cNvSpPr/>
                <p:nvPr/>
              </p:nvSpPr>
              <p:spPr>
                <a:xfrm>
                  <a:off x="1253" y="3902"/>
                  <a:ext cx="1134" cy="96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a</a:t>
                  </a:r>
                </a:p>
              </p:txBody>
            </p:sp>
          </p:grpSp>
          <p:cxnSp>
            <p:nvCxnSpPr>
              <p:cNvPr id="2" name="直接箭头连接符 1"/>
              <p:cNvCxnSpPr>
                <a:stCxn id="8" idx="2"/>
                <a:endCxn id="10" idx="6"/>
              </p:cNvCxnSpPr>
              <p:nvPr/>
            </p:nvCxnSpPr>
            <p:spPr>
              <a:xfrm flipH="1">
                <a:off x="2387" y="4384"/>
                <a:ext cx="2244" cy="0"/>
              </a:xfrm>
              <a:prstGeom prst="straightConnector1">
                <a:avLst/>
              </a:prstGeom>
              <a:ln w="57150">
                <a:solidFill>
                  <a:srgbClr val="FF0000"/>
                </a:solidFill>
                <a:headEnd type="arrow"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 name="直接箭头连接符 3"/>
              <p:cNvCxnSpPr>
                <a:stCxn id="8" idx="6"/>
                <a:endCxn id="9" idx="2"/>
              </p:cNvCxnSpPr>
              <p:nvPr/>
            </p:nvCxnSpPr>
            <p:spPr>
              <a:xfrm>
                <a:off x="5765" y="4384"/>
                <a:ext cx="2244" cy="0"/>
              </a:xfrm>
              <a:prstGeom prst="straightConnector1">
                <a:avLst/>
              </a:prstGeom>
              <a:ln w="57150">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grpSp>
        <p:grpSp>
          <p:nvGrpSpPr>
            <p:cNvPr id="25" name="组合 24"/>
            <p:cNvGrpSpPr/>
            <p:nvPr/>
          </p:nvGrpSpPr>
          <p:grpSpPr>
            <a:xfrm>
              <a:off x="9776" y="3687"/>
              <a:ext cx="7890" cy="964"/>
              <a:chOff x="1253" y="3902"/>
              <a:chExt cx="7890" cy="964"/>
            </a:xfrm>
          </p:grpSpPr>
          <p:grpSp>
            <p:nvGrpSpPr>
              <p:cNvPr id="26" name="组合 25"/>
              <p:cNvGrpSpPr/>
              <p:nvPr/>
            </p:nvGrpSpPr>
            <p:grpSpPr>
              <a:xfrm>
                <a:off x="1253" y="3902"/>
                <a:ext cx="7890" cy="964"/>
                <a:chOff x="1253" y="3902"/>
                <a:chExt cx="7890" cy="964"/>
              </a:xfrm>
            </p:grpSpPr>
            <p:sp>
              <p:nvSpPr>
                <p:cNvPr id="27" name="椭圆 26"/>
                <p:cNvSpPr/>
                <p:nvPr/>
              </p:nvSpPr>
              <p:spPr>
                <a:xfrm>
                  <a:off x="4631" y="3902"/>
                  <a:ext cx="1134" cy="964"/>
                </a:xfrm>
                <a:prstGeom prst="ellipse">
                  <a:avLst/>
                </a:prstGeom>
                <a:solidFill>
                  <a:schemeClr val="accent1">
                    <a:lumMod val="60000"/>
                    <a:lumOff val="4000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c</a:t>
                  </a:r>
                </a:p>
              </p:txBody>
            </p:sp>
            <p:sp>
              <p:nvSpPr>
                <p:cNvPr id="28" name="椭圆 27"/>
                <p:cNvSpPr/>
                <p:nvPr/>
              </p:nvSpPr>
              <p:spPr>
                <a:xfrm>
                  <a:off x="8009" y="3902"/>
                  <a:ext cx="1134" cy="96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b</a:t>
                  </a:r>
                </a:p>
              </p:txBody>
            </p:sp>
            <p:sp>
              <p:nvSpPr>
                <p:cNvPr id="29" name="椭圆 28"/>
                <p:cNvSpPr/>
                <p:nvPr/>
              </p:nvSpPr>
              <p:spPr>
                <a:xfrm>
                  <a:off x="1253" y="3902"/>
                  <a:ext cx="1134" cy="96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a</a:t>
                  </a:r>
                </a:p>
              </p:txBody>
            </p:sp>
          </p:grpSp>
          <p:cxnSp>
            <p:nvCxnSpPr>
              <p:cNvPr id="30" name="直接箭头连接符 29"/>
              <p:cNvCxnSpPr>
                <a:stCxn id="27" idx="2"/>
                <a:endCxn id="29" idx="6"/>
              </p:cNvCxnSpPr>
              <p:nvPr/>
            </p:nvCxnSpPr>
            <p:spPr>
              <a:xfrm flipH="1">
                <a:off x="2387" y="4384"/>
                <a:ext cx="2244" cy="0"/>
              </a:xfrm>
              <a:prstGeom prst="straightConnector1">
                <a:avLst/>
              </a:prstGeom>
              <a:ln w="57150">
                <a:solidFill>
                  <a:srgbClr val="FF0000"/>
                </a:solidFill>
                <a:headEnd type="arrow"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1" name="直接箭头连接符 30"/>
              <p:cNvCxnSpPr>
                <a:stCxn id="27" idx="6"/>
                <a:endCxn id="28" idx="2"/>
              </p:cNvCxnSpPr>
              <p:nvPr/>
            </p:nvCxnSpPr>
            <p:spPr>
              <a:xfrm>
                <a:off x="5765" y="4384"/>
                <a:ext cx="2244" cy="0"/>
              </a:xfrm>
              <a:prstGeom prst="straightConnector1">
                <a:avLst/>
              </a:prstGeom>
              <a:ln w="57150">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grpSp>
      </p:grpSp>
      <p:graphicFrame>
        <p:nvGraphicFramePr>
          <p:cNvPr id="32" name="对象 31">
            <a:hlinkClick r:id="" action="ppaction://ole?verb=0"/>
          </p:cNvPr>
          <p:cNvGraphicFramePr>
            <a:graphicFrameLocks noChangeAspect="1"/>
          </p:cNvGraphicFramePr>
          <p:nvPr>
            <p:extLst>
              <p:ext uri="{D42A27DB-BD31-4B8C-83A1-F6EECF244321}">
                <p14:modId xmlns:p14="http://schemas.microsoft.com/office/powerpoint/2010/main" val="1130774265"/>
              </p:ext>
            </p:extLst>
          </p:nvPr>
        </p:nvGraphicFramePr>
        <p:xfrm>
          <a:off x="5621425" y="3332498"/>
          <a:ext cx="5940595" cy="3525502"/>
        </p:xfrm>
        <a:graphic>
          <a:graphicData uri="http://schemas.openxmlformats.org/presentationml/2006/ole">
            <mc:AlternateContent xmlns:mc="http://schemas.openxmlformats.org/markup-compatibility/2006">
              <mc:Choice xmlns:v="urn:schemas-microsoft-com:vml" Requires="v">
                <p:oleObj spid="_x0000_s19462" r:id="rId6" imgW="1905000" imgH="1130300" progId="Equation.KSEE3">
                  <p:embed/>
                </p:oleObj>
              </mc:Choice>
              <mc:Fallback>
                <p:oleObj r:id="rId6" imgW="1905000" imgH="1130300" progId="Equation.KSEE3">
                  <p:embed/>
                  <p:pic>
                    <p:nvPicPr>
                      <p:cNvPr id="0" name="图片 4096"/>
                      <p:cNvPicPr/>
                      <p:nvPr/>
                    </p:nvPicPr>
                    <p:blipFill>
                      <a:blip r:embed="rId7"/>
                      <a:stretch>
                        <a:fillRect/>
                      </a:stretch>
                    </p:blipFill>
                    <p:spPr>
                      <a:xfrm>
                        <a:off x="5621425" y="3332498"/>
                        <a:ext cx="5940595" cy="3525502"/>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dirty="0"/>
              <a:t>贝叶斯网络判定条件独立</a:t>
            </a:r>
            <a:r>
              <a:rPr lang="en-US" altLang="zh-CN" dirty="0"/>
              <a:t>-03</a:t>
            </a:r>
          </a:p>
        </p:txBody>
      </p:sp>
      <p:graphicFrame>
        <p:nvGraphicFramePr>
          <p:cNvPr id="6" name="对象 5">
            <a:hlinkClick r:id="" action="ppaction://ole?verb=0"/>
          </p:cNvPr>
          <p:cNvGraphicFramePr>
            <a:graphicFrameLocks noChangeAspect="1"/>
          </p:cNvGraphicFramePr>
          <p:nvPr/>
        </p:nvGraphicFramePr>
        <p:xfrm>
          <a:off x="893456" y="2776659"/>
          <a:ext cx="6402154" cy="692657"/>
        </p:xfrm>
        <a:graphic>
          <a:graphicData uri="http://schemas.openxmlformats.org/presentationml/2006/ole">
            <mc:AlternateContent xmlns:mc="http://schemas.openxmlformats.org/markup-compatibility/2006">
              <mc:Choice xmlns:v="urn:schemas-microsoft-com:vml" Requires="v">
                <p:oleObj spid="_x0000_s20485" r:id="rId4" imgW="1879600" imgH="203200" progId="Equation.KSEE3">
                  <p:embed/>
                </p:oleObj>
              </mc:Choice>
              <mc:Fallback>
                <p:oleObj r:id="rId4" imgW="1879600" imgH="203200" progId="Equation.KSEE3">
                  <p:embed/>
                  <p:pic>
                    <p:nvPicPr>
                      <p:cNvPr id="0" name="图片 7168"/>
                      <p:cNvPicPr/>
                      <p:nvPr/>
                    </p:nvPicPr>
                    <p:blipFill>
                      <a:blip r:embed="rId5"/>
                      <a:stretch>
                        <a:fillRect/>
                      </a:stretch>
                    </p:blipFill>
                    <p:spPr>
                      <a:xfrm>
                        <a:off x="893456" y="2776659"/>
                        <a:ext cx="6402154" cy="692657"/>
                      </a:xfrm>
                      <a:prstGeom prst="rect">
                        <a:avLst/>
                      </a:prstGeom>
                    </p:spPr>
                  </p:pic>
                </p:oleObj>
              </mc:Fallback>
            </mc:AlternateContent>
          </a:graphicData>
        </a:graphic>
      </p:graphicFrame>
      <p:grpSp>
        <p:nvGrpSpPr>
          <p:cNvPr id="7" name="组合 6"/>
          <p:cNvGrpSpPr/>
          <p:nvPr/>
        </p:nvGrpSpPr>
        <p:grpSpPr>
          <a:xfrm>
            <a:off x="8458080" y="1364997"/>
            <a:ext cx="2564925" cy="2104635"/>
            <a:chOff x="13319" y="1819"/>
            <a:chExt cx="4040" cy="3315"/>
          </a:xfrm>
        </p:grpSpPr>
        <p:sp>
          <p:nvSpPr>
            <p:cNvPr id="8" name="椭圆 7"/>
            <p:cNvSpPr/>
            <p:nvPr/>
          </p:nvSpPr>
          <p:spPr>
            <a:xfrm>
              <a:off x="14793" y="4170"/>
              <a:ext cx="1134" cy="96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c</a:t>
              </a:r>
            </a:p>
          </p:txBody>
        </p:sp>
        <p:sp>
          <p:nvSpPr>
            <p:cNvPr id="9" name="椭圆 8"/>
            <p:cNvSpPr/>
            <p:nvPr/>
          </p:nvSpPr>
          <p:spPr>
            <a:xfrm>
              <a:off x="13319" y="1819"/>
              <a:ext cx="1134" cy="96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a</a:t>
              </a:r>
            </a:p>
          </p:txBody>
        </p:sp>
        <p:sp>
          <p:nvSpPr>
            <p:cNvPr id="10" name="椭圆 9"/>
            <p:cNvSpPr/>
            <p:nvPr/>
          </p:nvSpPr>
          <p:spPr>
            <a:xfrm>
              <a:off x="16225" y="1819"/>
              <a:ext cx="1134" cy="96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b</a:t>
              </a:r>
            </a:p>
          </p:txBody>
        </p:sp>
        <p:cxnSp>
          <p:nvCxnSpPr>
            <p:cNvPr id="2" name="直接箭头连接符 1"/>
            <p:cNvCxnSpPr>
              <a:stCxn id="8" idx="3"/>
              <a:endCxn id="10" idx="0"/>
            </p:cNvCxnSpPr>
            <p:nvPr/>
          </p:nvCxnSpPr>
          <p:spPr>
            <a:xfrm rot="10800000" flipH="1">
              <a:off x="15761" y="2783"/>
              <a:ext cx="1031" cy="1528"/>
            </a:xfrm>
            <a:prstGeom prst="straightConnector1">
              <a:avLst/>
            </a:prstGeom>
            <a:ln w="57150">
              <a:solidFill>
                <a:srgbClr val="FF0000"/>
              </a:solidFill>
              <a:headEnd type="arrow"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 name="直接箭头连接符 3"/>
            <p:cNvCxnSpPr>
              <a:stCxn id="8" idx="5"/>
              <a:endCxn id="9" idx="0"/>
            </p:cNvCxnSpPr>
            <p:nvPr/>
          </p:nvCxnSpPr>
          <p:spPr>
            <a:xfrm rot="10800000">
              <a:off x="13886" y="2783"/>
              <a:ext cx="1073" cy="1528"/>
            </a:xfrm>
            <a:prstGeom prst="straightConnector1">
              <a:avLst/>
            </a:prstGeom>
            <a:ln w="57150">
              <a:solidFill>
                <a:srgbClr val="FF0000"/>
              </a:solidFill>
              <a:headEnd type="arrow" w="med" len="med"/>
              <a:tailEnd type="none" w="med" len="med"/>
            </a:ln>
          </p:spPr>
          <p:style>
            <a:lnRef idx="3">
              <a:schemeClr val="accent2"/>
            </a:lnRef>
            <a:fillRef idx="0">
              <a:schemeClr val="accent2"/>
            </a:fillRef>
            <a:effectRef idx="2">
              <a:schemeClr val="accent2"/>
            </a:effectRef>
            <a:fontRef idx="minor">
              <a:schemeClr val="tx1"/>
            </a:fontRef>
          </p:style>
        </p:cxnSp>
      </p:grpSp>
      <p:sp>
        <p:nvSpPr>
          <p:cNvPr id="18" name="内容占位符 17"/>
          <p:cNvSpPr>
            <a:spLocks noGrp="1"/>
          </p:cNvSpPr>
          <p:nvPr>
            <p:ph idx="1"/>
          </p:nvPr>
        </p:nvSpPr>
        <p:spPr/>
        <p:txBody>
          <a:bodyPr>
            <a:normAutofit/>
          </a:bodyPr>
          <a:lstStyle/>
          <a:p>
            <a:pPr>
              <a:lnSpc>
                <a:spcPct val="150000"/>
              </a:lnSpc>
            </a:pPr>
            <a:r>
              <a:rPr lang="zh-CN" altLang="en-US" sz="2400" dirty="0">
                <a:solidFill>
                  <a:schemeClr val="tx1"/>
                </a:solidFill>
              </a:rPr>
              <a:t>在</a:t>
            </a:r>
            <a:r>
              <a:rPr lang="en-US" altLang="zh-CN" sz="2400" dirty="0">
                <a:solidFill>
                  <a:schemeClr val="tx1"/>
                </a:solidFill>
              </a:rPr>
              <a:t>C</a:t>
            </a:r>
            <a:r>
              <a:rPr lang="zh-CN" altLang="en-US" sz="2400" dirty="0">
                <a:solidFill>
                  <a:schemeClr val="tx1"/>
                </a:solidFill>
              </a:rPr>
              <a:t>未知的情况下，</a:t>
            </a:r>
            <a:r>
              <a:rPr lang="en-US" altLang="zh-CN" sz="2400" dirty="0">
                <a:solidFill>
                  <a:schemeClr val="tx1"/>
                </a:solidFill>
              </a:rPr>
              <a:t>a</a:t>
            </a:r>
            <a:r>
              <a:rPr lang="zh-CN" altLang="en-US" sz="2400" dirty="0">
                <a:solidFill>
                  <a:schemeClr val="tx1"/>
                </a:solidFill>
              </a:rPr>
              <a:t>和</a:t>
            </a:r>
            <a:r>
              <a:rPr lang="en-US" altLang="zh-CN" sz="2400" dirty="0">
                <a:solidFill>
                  <a:schemeClr val="tx1"/>
                </a:solidFill>
              </a:rPr>
              <a:t>b</a:t>
            </a:r>
            <a:r>
              <a:rPr lang="zh-CN" altLang="en-US" sz="2400" dirty="0">
                <a:solidFill>
                  <a:schemeClr val="tx1"/>
                </a:solidFill>
              </a:rPr>
              <a:t>被阻断</a:t>
            </a:r>
            <a:r>
              <a:rPr lang="en-US" altLang="zh-CN" sz="2400" dirty="0">
                <a:solidFill>
                  <a:schemeClr val="tx1"/>
                </a:solidFill>
              </a:rPr>
              <a:t>(blocked)</a:t>
            </a:r>
            <a:r>
              <a:rPr lang="zh-CN" altLang="en-US" sz="2400" dirty="0">
                <a:solidFill>
                  <a:schemeClr val="tx1"/>
                </a:solidFill>
              </a:rPr>
              <a:t>，是独立的</a:t>
            </a:r>
          </a:p>
          <a:p>
            <a:pPr lvl="1">
              <a:lnSpc>
                <a:spcPct val="150000"/>
              </a:lnSpc>
            </a:pPr>
            <a:r>
              <a:rPr lang="zh-CN" altLang="en-US" sz="2055" dirty="0">
                <a:solidFill>
                  <a:schemeClr val="tx1"/>
                </a:solidFill>
              </a:rPr>
              <a:t>条件独立：</a:t>
            </a:r>
            <a:r>
              <a:rPr lang="en-US" altLang="zh-CN" sz="2055" dirty="0">
                <a:solidFill>
                  <a:schemeClr val="tx1"/>
                </a:solidFill>
              </a:rPr>
              <a:t>head - to - head</a:t>
            </a:r>
          </a:p>
        </p:txBody>
      </p:sp>
      <p:grpSp>
        <p:nvGrpSpPr>
          <p:cNvPr id="11" name="组合 10"/>
          <p:cNvGrpSpPr/>
          <p:nvPr/>
        </p:nvGrpSpPr>
        <p:grpSpPr>
          <a:xfrm>
            <a:off x="8458080" y="3820722"/>
            <a:ext cx="2564925" cy="2104635"/>
            <a:chOff x="13319" y="1819"/>
            <a:chExt cx="4040" cy="3315"/>
          </a:xfrm>
        </p:grpSpPr>
        <p:sp>
          <p:nvSpPr>
            <p:cNvPr id="20" name="椭圆 19"/>
            <p:cNvSpPr/>
            <p:nvPr/>
          </p:nvSpPr>
          <p:spPr>
            <a:xfrm>
              <a:off x="14793" y="4170"/>
              <a:ext cx="1134" cy="964"/>
            </a:xfrm>
            <a:prstGeom prst="ellipse">
              <a:avLst/>
            </a:prstGeom>
            <a:solidFill>
              <a:schemeClr val="accent1">
                <a:lumMod val="60000"/>
                <a:lumOff val="40000"/>
              </a:schemeClr>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c</a:t>
              </a:r>
            </a:p>
          </p:txBody>
        </p:sp>
        <p:sp>
          <p:nvSpPr>
            <p:cNvPr id="21" name="椭圆 20"/>
            <p:cNvSpPr/>
            <p:nvPr/>
          </p:nvSpPr>
          <p:spPr>
            <a:xfrm>
              <a:off x="13319" y="1819"/>
              <a:ext cx="1134" cy="96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a</a:t>
              </a:r>
            </a:p>
          </p:txBody>
        </p:sp>
        <p:sp>
          <p:nvSpPr>
            <p:cNvPr id="22" name="椭圆 21"/>
            <p:cNvSpPr/>
            <p:nvPr/>
          </p:nvSpPr>
          <p:spPr>
            <a:xfrm>
              <a:off x="16225" y="1819"/>
              <a:ext cx="1134" cy="964"/>
            </a:xfrm>
            <a:prstGeom prst="ellipse">
              <a:avLst/>
            </a:prstGeom>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a:solidFill>
                    <a:srgbClr val="FF0000"/>
                  </a:solidFill>
                </a:rPr>
                <a:t>b</a:t>
              </a:r>
            </a:p>
          </p:txBody>
        </p:sp>
        <p:cxnSp>
          <p:nvCxnSpPr>
            <p:cNvPr id="23" name="直接箭头连接符 22"/>
            <p:cNvCxnSpPr>
              <a:stCxn id="20" idx="3"/>
              <a:endCxn id="22" idx="0"/>
            </p:cNvCxnSpPr>
            <p:nvPr/>
          </p:nvCxnSpPr>
          <p:spPr>
            <a:xfrm rot="10800000" flipH="1">
              <a:off x="15761" y="2783"/>
              <a:ext cx="1031" cy="1528"/>
            </a:xfrm>
            <a:prstGeom prst="straightConnector1">
              <a:avLst/>
            </a:prstGeom>
            <a:ln w="57150">
              <a:solidFill>
                <a:srgbClr val="FF0000"/>
              </a:solidFill>
              <a:headEnd type="arrow"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4" name="直接箭头连接符 23"/>
            <p:cNvCxnSpPr>
              <a:stCxn id="20" idx="5"/>
              <a:endCxn id="21" idx="0"/>
            </p:cNvCxnSpPr>
            <p:nvPr/>
          </p:nvCxnSpPr>
          <p:spPr>
            <a:xfrm rot="10800000">
              <a:off x="13886" y="2783"/>
              <a:ext cx="1073" cy="1528"/>
            </a:xfrm>
            <a:prstGeom prst="straightConnector1">
              <a:avLst/>
            </a:prstGeom>
            <a:ln w="57150">
              <a:solidFill>
                <a:srgbClr val="FF0000"/>
              </a:solidFill>
              <a:headEnd type="arrow" w="med" len="med"/>
              <a:tailEnd type="none" w="med" len="med"/>
            </a:ln>
          </p:spPr>
          <p:style>
            <a:lnRef idx="3">
              <a:schemeClr val="accent2"/>
            </a:lnRef>
            <a:fillRef idx="0">
              <a:schemeClr val="accent2"/>
            </a:fillRef>
            <a:effectRef idx="2">
              <a:schemeClr val="accent2"/>
            </a:effectRef>
            <a:fontRef idx="minor">
              <a:schemeClr val="tx1"/>
            </a:fontRef>
          </p:style>
        </p:cxnSp>
      </p:grpSp>
      <p:graphicFrame>
        <p:nvGraphicFramePr>
          <p:cNvPr id="25" name="对象 24">
            <a:hlinkClick r:id="" action="ppaction://ole?verb=0"/>
          </p:cNvPr>
          <p:cNvGraphicFramePr>
            <a:graphicFrameLocks noChangeAspect="1"/>
          </p:cNvGraphicFramePr>
          <p:nvPr/>
        </p:nvGraphicFramePr>
        <p:xfrm>
          <a:off x="893456" y="3718506"/>
          <a:ext cx="6704993" cy="1594825"/>
        </p:xfrm>
        <a:graphic>
          <a:graphicData uri="http://schemas.openxmlformats.org/presentationml/2006/ole">
            <mc:AlternateContent xmlns:mc="http://schemas.openxmlformats.org/markup-compatibility/2006">
              <mc:Choice xmlns:v="urn:schemas-microsoft-com:vml" Requires="v">
                <p:oleObj spid="_x0000_s20486" r:id="rId6" imgW="2349500" imgH="558800" progId="Equation.KSEE3">
                  <p:embed/>
                </p:oleObj>
              </mc:Choice>
              <mc:Fallback>
                <p:oleObj r:id="rId6" imgW="2349500" imgH="558800" progId="Equation.KSEE3">
                  <p:embed/>
                  <p:pic>
                    <p:nvPicPr>
                      <p:cNvPr id="0" name="图片 5120"/>
                      <p:cNvPicPr/>
                      <p:nvPr/>
                    </p:nvPicPr>
                    <p:blipFill>
                      <a:blip r:embed="rId7"/>
                      <a:stretch>
                        <a:fillRect/>
                      </a:stretch>
                    </p:blipFill>
                    <p:spPr>
                      <a:xfrm>
                        <a:off x="893456" y="3718506"/>
                        <a:ext cx="6704993" cy="159482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71746" y="2756320"/>
            <a:ext cx="2773260" cy="923330"/>
          </a:xfrm>
          <a:prstGeom prst="rect">
            <a:avLst/>
          </a:prstGeom>
          <a:noFill/>
        </p:spPr>
        <p:txBody>
          <a:bodyPr wrap="none" lIns="91440" tIns="45720" rIns="91440" bIns="45720">
            <a:spAutoFit/>
          </a:bodyPr>
          <a:lstStyle/>
          <a:p>
            <a:pPr algn="ctr"/>
            <a:r>
              <a:rPr lang="en-US" altLang="zh-CN"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THANKS</a:t>
            </a:r>
            <a:endParaRPr lang="zh-CN" alt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基于条件概率的贝叶斯定律数学公式</a:t>
            </a:r>
          </a:p>
        </p:txBody>
      </p:sp>
      <p:sp>
        <p:nvSpPr>
          <p:cNvPr id="3" name="标题 2"/>
          <p:cNvSpPr>
            <a:spLocks noGrp="1"/>
          </p:cNvSpPr>
          <p:nvPr>
            <p:ph type="title"/>
          </p:nvPr>
        </p:nvSpPr>
        <p:spPr/>
        <p:txBody>
          <a:bodyPr/>
          <a:lstStyle/>
          <a:p>
            <a:r>
              <a:rPr lang="zh-CN" dirty="0">
                <a:sym typeface="+mn-ea"/>
              </a:rPr>
              <a:t>贝叶斯定理公式</a:t>
            </a:r>
            <a:endParaRPr lang="en-US" altLang="zh-CN" dirty="0">
              <a:sym typeface="+mn-ea"/>
            </a:endParaRPr>
          </a:p>
        </p:txBody>
      </p:sp>
      <p:graphicFrame>
        <p:nvGraphicFramePr>
          <p:cNvPr id="2" name="对象 1">
            <a:hlinkClick r:id="" action="ppaction://ole?verb=0"/>
          </p:cNvPr>
          <p:cNvGraphicFramePr>
            <a:graphicFrameLocks noChangeAspect="1"/>
          </p:cNvGraphicFramePr>
          <p:nvPr/>
        </p:nvGraphicFramePr>
        <p:xfrm>
          <a:off x="1190581" y="3290596"/>
          <a:ext cx="9866073" cy="2004324"/>
        </p:xfrm>
        <a:graphic>
          <a:graphicData uri="http://schemas.openxmlformats.org/presentationml/2006/ole">
            <mc:AlternateContent xmlns:mc="http://schemas.openxmlformats.org/markup-compatibility/2006">
              <mc:Choice xmlns:v="urn:schemas-microsoft-com:vml" Requires="v">
                <p:oleObj spid="_x0000_s2087" name="公式" r:id="rId4" imgW="3200400" imgH="647700" progId="Equation.3">
                  <p:embed/>
                </p:oleObj>
              </mc:Choice>
              <mc:Fallback>
                <p:oleObj name="公式" r:id="rId4" imgW="3200400" imgH="647700" progId="Equation.3">
                  <p:embed/>
                  <p:pic>
                    <p:nvPicPr>
                      <p:cNvPr id="0" name="图片 2048"/>
                      <p:cNvPicPr/>
                      <p:nvPr/>
                    </p:nvPicPr>
                    <p:blipFill>
                      <a:blip r:embed="rId5"/>
                      <a:stretch>
                        <a:fillRect/>
                      </a:stretch>
                    </p:blipFill>
                    <p:spPr>
                      <a:xfrm>
                        <a:off x="1190581" y="3290596"/>
                        <a:ext cx="9866073" cy="2004324"/>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2060053" y="1884331"/>
          <a:ext cx="3317261" cy="1194214"/>
        </p:xfrm>
        <a:graphic>
          <a:graphicData uri="http://schemas.openxmlformats.org/presentationml/2006/ole">
            <mc:AlternateContent xmlns:mc="http://schemas.openxmlformats.org/markup-compatibility/2006">
              <mc:Choice xmlns:v="urn:schemas-microsoft-com:vml" Requires="v">
                <p:oleObj spid="_x0000_s2088" name="公式" r:id="rId6" imgW="1244600" imgH="444500" progId="Equation.3">
                  <p:embed/>
                </p:oleObj>
              </mc:Choice>
              <mc:Fallback>
                <p:oleObj name="公式" r:id="rId6" imgW="1244600" imgH="444500" progId="Equation.3">
                  <p:embed/>
                  <p:pic>
                    <p:nvPicPr>
                      <p:cNvPr id="0" name="对象 5">
                        <a:hlinkClick r:id="" action="ppaction://ole?verb=0"/>
                      </p:cNvPr>
                      <p:cNvPicPr/>
                      <p:nvPr/>
                    </p:nvPicPr>
                    <p:blipFill>
                      <a:blip r:embed="rId7"/>
                      <a:stretch>
                        <a:fillRect/>
                      </a:stretch>
                    </p:blipFill>
                    <p:spPr>
                      <a:xfrm>
                        <a:off x="2060053" y="1884331"/>
                        <a:ext cx="3317261" cy="1194214"/>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5651454" y="1960557"/>
          <a:ext cx="3984522" cy="1041842"/>
        </p:xfrm>
        <a:graphic>
          <a:graphicData uri="http://schemas.openxmlformats.org/presentationml/2006/ole">
            <mc:AlternateContent xmlns:mc="http://schemas.openxmlformats.org/markup-compatibility/2006">
              <mc:Choice xmlns:v="urn:schemas-microsoft-com:vml" Requires="v">
                <p:oleObj spid="_x0000_s2089" r:id="rId8" imgW="1651000" imgH="431800" progId="Equation.KSEE3">
                  <p:embed/>
                </p:oleObj>
              </mc:Choice>
              <mc:Fallback>
                <p:oleObj r:id="rId8" imgW="1651000" imgH="431800" progId="Equation.KSEE3">
                  <p:embed/>
                  <p:pic>
                    <p:nvPicPr>
                      <p:cNvPr id="0" name="图片 1025"/>
                      <p:cNvPicPr/>
                      <p:nvPr/>
                    </p:nvPicPr>
                    <p:blipFill>
                      <a:blip r:embed="rId9"/>
                      <a:stretch>
                        <a:fillRect/>
                      </a:stretch>
                    </p:blipFill>
                    <p:spPr>
                      <a:xfrm>
                        <a:off x="5651454" y="1960557"/>
                        <a:ext cx="3984522" cy="1041842"/>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200150"/>
            <a:ext cx="6021070" cy="4977130"/>
          </a:xfrm>
        </p:spPr>
        <p:txBody>
          <a:bodyPr>
            <a:normAutofit/>
          </a:bodyPr>
          <a:lstStyle/>
          <a:p>
            <a:pPr>
              <a:lnSpc>
                <a:spcPct val="150000"/>
              </a:lnSpc>
            </a:pPr>
            <a:r>
              <a:rPr lang="zh-CN" altLang="en-US" sz="2400" dirty="0">
                <a:solidFill>
                  <a:schemeClr val="tx1"/>
                </a:solidFill>
              </a:rPr>
              <a:t>有两个碗，第一个碗中装有</a:t>
            </a:r>
            <a:r>
              <a:rPr lang="en-US" altLang="zh-CN" sz="2400" dirty="0">
                <a:solidFill>
                  <a:schemeClr val="tx1"/>
                </a:solidFill>
              </a:rPr>
              <a:t>30</a:t>
            </a:r>
            <a:r>
              <a:rPr lang="zh-CN" altLang="en-US" sz="2400" dirty="0">
                <a:solidFill>
                  <a:schemeClr val="tx1"/>
                </a:solidFill>
              </a:rPr>
              <a:t>个水果糖和</a:t>
            </a:r>
            <a:r>
              <a:rPr lang="en-US" altLang="zh-CN" sz="2400" dirty="0">
                <a:solidFill>
                  <a:schemeClr val="tx1"/>
                </a:solidFill>
              </a:rPr>
              <a:t>10</a:t>
            </a:r>
            <a:r>
              <a:rPr lang="zh-CN" altLang="en-US" sz="2400" dirty="0">
                <a:solidFill>
                  <a:schemeClr val="tx1"/>
                </a:solidFill>
              </a:rPr>
              <a:t>个巧克力糖，第二个碗中装有</a:t>
            </a:r>
            <a:r>
              <a:rPr lang="en-US" altLang="zh-CN" sz="2400" dirty="0">
                <a:solidFill>
                  <a:schemeClr val="tx1"/>
                </a:solidFill>
              </a:rPr>
              <a:t>20</a:t>
            </a:r>
            <a:r>
              <a:rPr lang="zh-CN" altLang="en-US" sz="2400" dirty="0">
                <a:solidFill>
                  <a:schemeClr val="tx1"/>
                </a:solidFill>
              </a:rPr>
              <a:t>个水果糖和</a:t>
            </a:r>
            <a:r>
              <a:rPr lang="en-US" altLang="zh-CN" sz="2400" dirty="0">
                <a:solidFill>
                  <a:schemeClr val="tx1"/>
                </a:solidFill>
              </a:rPr>
              <a:t>20</a:t>
            </a:r>
            <a:r>
              <a:rPr lang="zh-CN" altLang="en-US" sz="2400" dirty="0">
                <a:solidFill>
                  <a:schemeClr val="tx1"/>
                </a:solidFill>
              </a:rPr>
              <a:t>个巧克力糖，现在随机选择一个碗，从中取出一颗糖，发现是水果糖，请求出这颗水果糖来自一号碗的概率有多大？</a:t>
            </a:r>
          </a:p>
          <a:p>
            <a:pPr>
              <a:lnSpc>
                <a:spcPct val="150000"/>
              </a:lnSpc>
            </a:pPr>
            <a:r>
              <a:rPr lang="zh-CN" altLang="en-US" sz="2400" dirty="0">
                <a:solidFill>
                  <a:schemeClr val="tx1"/>
                </a:solidFill>
              </a:rPr>
              <a:t> </a:t>
            </a:r>
            <a:r>
              <a:rPr lang="zh-CN" altLang="en-US" sz="2400" dirty="0">
                <a:sym typeface="+mn-ea"/>
              </a:rPr>
              <a:t>现在随机选择一个碗，从中取出一颗糖，发现是水果糖，请问这颗糖属于哪个碗？</a:t>
            </a: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贝叶斯公式的应用</a:t>
            </a:r>
          </a:p>
        </p:txBody>
      </p:sp>
      <p:pic>
        <p:nvPicPr>
          <p:cNvPr id="2" name="图片 1"/>
          <p:cNvPicPr>
            <a:picLocks noChangeAspect="1"/>
          </p:cNvPicPr>
          <p:nvPr/>
        </p:nvPicPr>
        <p:blipFill>
          <a:blip r:embed="rId3"/>
          <a:stretch>
            <a:fillRect/>
          </a:stretch>
        </p:blipFill>
        <p:spPr>
          <a:xfrm>
            <a:off x="6860081" y="1102156"/>
            <a:ext cx="5189529" cy="401817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朴素贝叶斯</a:t>
            </a:r>
            <a:r>
              <a:rPr lang="en-US" altLang="zh-CN" sz="2400" dirty="0">
                <a:solidFill>
                  <a:schemeClr val="tx1"/>
                </a:solidFill>
              </a:rPr>
              <a:t>(Naive Bayes</a:t>
            </a:r>
            <a:r>
              <a:rPr lang="zh-CN" altLang="en-US" sz="2400" dirty="0">
                <a:solidFill>
                  <a:schemeClr val="tx1"/>
                </a:solidFill>
              </a:rPr>
              <a:t>， </a:t>
            </a:r>
            <a:r>
              <a:rPr lang="en-US" altLang="zh-CN" sz="2400" dirty="0">
                <a:solidFill>
                  <a:schemeClr val="tx1"/>
                </a:solidFill>
              </a:rPr>
              <a:t>NB)</a:t>
            </a:r>
            <a:r>
              <a:rPr lang="zh-CN" altLang="en-US" sz="2400" dirty="0">
                <a:solidFill>
                  <a:schemeClr val="tx1"/>
                </a:solidFill>
              </a:rPr>
              <a:t>是基于</a:t>
            </a:r>
            <a:r>
              <a:rPr lang="en-US" altLang="zh-CN" sz="2400" dirty="0">
                <a:solidFill>
                  <a:schemeClr val="tx1"/>
                </a:solidFill>
              </a:rPr>
              <a:t>“</a:t>
            </a:r>
            <a:r>
              <a:rPr lang="zh-CN" altLang="en-US" sz="2400" b="1" dirty="0">
                <a:solidFill>
                  <a:srgbClr val="FF0000"/>
                </a:solidFill>
              </a:rPr>
              <a:t>特征之间是独立的</a:t>
            </a:r>
            <a:r>
              <a:rPr lang="en-US" altLang="zh-CN" sz="2400" dirty="0">
                <a:solidFill>
                  <a:schemeClr val="tx1"/>
                </a:solidFill>
              </a:rPr>
              <a:t>”</a:t>
            </a:r>
            <a:r>
              <a:rPr lang="zh-CN" altLang="en-US" sz="2400" dirty="0">
                <a:solidFill>
                  <a:schemeClr val="tx1"/>
                </a:solidFill>
              </a:rPr>
              <a:t>这一朴素假设，应用贝叶斯定理的监督学习算法</a:t>
            </a:r>
          </a:p>
          <a:p>
            <a:pPr>
              <a:lnSpc>
                <a:spcPct val="150000"/>
              </a:lnSpc>
            </a:pPr>
            <a:r>
              <a:rPr lang="zh-CN" altLang="en-US" sz="2400" dirty="0">
                <a:solidFill>
                  <a:schemeClr val="tx1"/>
                </a:solidFill>
              </a:rPr>
              <a:t>对应给定的样本</a:t>
            </a:r>
            <a:r>
              <a:rPr lang="en-US" altLang="zh-CN" sz="2400" dirty="0">
                <a:solidFill>
                  <a:schemeClr val="tx1"/>
                </a:solidFill>
              </a:rPr>
              <a:t>X</a:t>
            </a:r>
            <a:r>
              <a:rPr lang="zh-CN" altLang="en-US" sz="2400" dirty="0">
                <a:solidFill>
                  <a:schemeClr val="tx1"/>
                </a:solidFill>
              </a:rPr>
              <a:t>的特征向量</a:t>
            </a:r>
            <a:r>
              <a:rPr lang="en-US" altLang="zh-CN" sz="2400" dirty="0">
                <a:solidFill>
                  <a:schemeClr val="tx1"/>
                </a:solidFill>
              </a:rPr>
              <a:t>x</a:t>
            </a:r>
            <a:r>
              <a:rPr lang="en-US" altLang="zh-CN" sz="2400" baseline="-25000" dirty="0">
                <a:solidFill>
                  <a:schemeClr val="tx1"/>
                </a:solidFill>
              </a:rPr>
              <a:t>1</a:t>
            </a:r>
            <a:r>
              <a:rPr lang="en-US" altLang="zh-CN" sz="2400" dirty="0">
                <a:solidFill>
                  <a:schemeClr val="tx1"/>
                </a:solidFill>
              </a:rPr>
              <a:t>,x</a:t>
            </a:r>
            <a:r>
              <a:rPr lang="en-US" altLang="zh-CN" sz="2400" baseline="-25000" dirty="0">
                <a:solidFill>
                  <a:schemeClr val="tx1"/>
                </a:solidFill>
              </a:rPr>
              <a:t>2</a:t>
            </a:r>
            <a:r>
              <a:rPr lang="en-US" altLang="zh-CN" sz="2400" dirty="0">
                <a:solidFill>
                  <a:schemeClr val="tx1"/>
                </a:solidFill>
              </a:rPr>
              <a:t>,...,x</a:t>
            </a:r>
            <a:r>
              <a:rPr lang="en-US" altLang="zh-CN" sz="2400" baseline="-25000" dirty="0">
                <a:solidFill>
                  <a:schemeClr val="tx1"/>
                </a:solidFill>
              </a:rPr>
              <a:t>m</a:t>
            </a:r>
            <a:r>
              <a:rPr lang="zh-CN" altLang="en-US" sz="2400" dirty="0">
                <a:solidFill>
                  <a:schemeClr val="tx1"/>
                </a:solidFill>
              </a:rPr>
              <a:t>；该样本</a:t>
            </a:r>
            <a:r>
              <a:rPr lang="en-US" altLang="zh-CN" sz="2400" dirty="0">
                <a:solidFill>
                  <a:schemeClr val="tx1"/>
                </a:solidFill>
              </a:rPr>
              <a:t>X</a:t>
            </a:r>
            <a:r>
              <a:rPr lang="zh-CN" altLang="en-US" sz="2400" dirty="0">
                <a:solidFill>
                  <a:schemeClr val="tx1"/>
                </a:solidFill>
              </a:rPr>
              <a:t>的类别</a:t>
            </a:r>
            <a:r>
              <a:rPr lang="en-US" altLang="zh-CN" sz="2400" dirty="0">
                <a:solidFill>
                  <a:schemeClr val="tx1"/>
                </a:solidFill>
              </a:rPr>
              <a:t>y</a:t>
            </a:r>
            <a:r>
              <a:rPr lang="zh-CN" altLang="en-US" sz="2400" dirty="0">
                <a:solidFill>
                  <a:schemeClr val="tx1"/>
                </a:solidFill>
              </a:rPr>
              <a:t>的概率可以由贝叶斯公式得到：</a:t>
            </a:r>
          </a:p>
          <a:p>
            <a:pPr>
              <a:lnSpc>
                <a:spcPct val="150000"/>
              </a:lnSpc>
            </a:pP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朴素贝叶斯算法</a:t>
            </a:r>
          </a:p>
        </p:txBody>
      </p:sp>
      <p:graphicFrame>
        <p:nvGraphicFramePr>
          <p:cNvPr id="2" name="对象 1">
            <a:hlinkClick r:id="" action="ppaction://ole?verb=0"/>
          </p:cNvPr>
          <p:cNvGraphicFramePr>
            <a:graphicFrameLocks noChangeAspect="1"/>
          </p:cNvGraphicFramePr>
          <p:nvPr/>
        </p:nvGraphicFramePr>
        <p:xfrm>
          <a:off x="2011802" y="3667716"/>
          <a:ext cx="6382473" cy="1112949"/>
        </p:xfrm>
        <a:graphic>
          <a:graphicData uri="http://schemas.openxmlformats.org/presentationml/2006/ole">
            <mc:AlternateContent xmlns:mc="http://schemas.openxmlformats.org/markup-compatibility/2006">
              <mc:Choice xmlns:v="urn:schemas-microsoft-com:vml" Requires="v">
                <p:oleObj spid="_x0000_s3093" r:id="rId4" imgW="2476500" imgH="431800" progId="Equation.KSEE3">
                  <p:embed/>
                </p:oleObj>
              </mc:Choice>
              <mc:Fallback>
                <p:oleObj r:id="rId4" imgW="2476500" imgH="431800" progId="Equation.KSEE3">
                  <p:embed/>
                  <p:pic>
                    <p:nvPicPr>
                      <p:cNvPr id="0" name="图片 3072"/>
                      <p:cNvPicPr/>
                      <p:nvPr/>
                    </p:nvPicPr>
                    <p:blipFill>
                      <a:blip r:embed="rId5"/>
                      <a:stretch>
                        <a:fillRect/>
                      </a:stretch>
                    </p:blipFill>
                    <p:spPr>
                      <a:xfrm>
                        <a:off x="2011802" y="3667716"/>
                        <a:ext cx="6382473" cy="1112949"/>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722630" y="878840"/>
            <a:ext cx="10631170" cy="5298440"/>
          </a:xfrm>
        </p:spPr>
        <p:txBody>
          <a:bodyPr>
            <a:normAutofit lnSpcReduction="10000"/>
          </a:bodyPr>
          <a:lstStyle/>
          <a:p>
            <a:pPr>
              <a:lnSpc>
                <a:spcPct val="150000"/>
              </a:lnSpc>
            </a:pPr>
            <a:r>
              <a:rPr lang="zh-CN" sz="2400" dirty="0">
                <a:solidFill>
                  <a:schemeClr val="tx1"/>
                </a:solidFill>
              </a:rPr>
              <a:t>特征属性之间是独立的，所以得到：</a:t>
            </a:r>
          </a:p>
          <a:p>
            <a:pPr>
              <a:lnSpc>
                <a:spcPct val="150000"/>
              </a:lnSpc>
            </a:pPr>
            <a:endParaRPr lang="zh-CN" sz="2400" dirty="0">
              <a:solidFill>
                <a:schemeClr val="tx1"/>
              </a:solidFill>
            </a:endParaRPr>
          </a:p>
          <a:p>
            <a:pPr>
              <a:lnSpc>
                <a:spcPct val="150000"/>
              </a:lnSpc>
            </a:pPr>
            <a:r>
              <a:rPr lang="zh-CN" altLang="en-US" sz="2400" dirty="0">
                <a:sym typeface="+mn-ea"/>
              </a:rPr>
              <a:t>公式优化得到：</a:t>
            </a:r>
            <a:endParaRPr lang="zh-CN" altLang="en-US" sz="2400" dirty="0">
              <a:solidFill>
                <a:schemeClr val="tx1"/>
              </a:solidFill>
            </a:endParaRPr>
          </a:p>
          <a:p>
            <a:pPr>
              <a:lnSpc>
                <a:spcPct val="150000"/>
              </a:lnSpc>
            </a:pPr>
            <a:endParaRPr lang="zh-CN" sz="2400" dirty="0">
              <a:solidFill>
                <a:schemeClr val="tx1"/>
              </a:solidFill>
            </a:endParaRPr>
          </a:p>
          <a:p>
            <a:pPr>
              <a:lnSpc>
                <a:spcPct val="150000"/>
              </a:lnSpc>
            </a:pPr>
            <a:endParaRPr lang="zh-CN" sz="2400" dirty="0">
              <a:solidFill>
                <a:schemeClr val="tx1"/>
              </a:solidFill>
            </a:endParaRPr>
          </a:p>
          <a:p>
            <a:pPr>
              <a:lnSpc>
                <a:spcPct val="150000"/>
              </a:lnSpc>
            </a:pPr>
            <a:r>
              <a:rPr lang="zh-CN" altLang="en-US" sz="2400" dirty="0">
                <a:sym typeface="+mn-ea"/>
              </a:rPr>
              <a:t>在给定样本的情况下，</a:t>
            </a:r>
            <a:r>
              <a:rPr lang="en-US" altLang="zh-CN" sz="2400" dirty="0">
                <a:sym typeface="+mn-ea"/>
              </a:rPr>
              <a:t>P(x</a:t>
            </a:r>
            <a:r>
              <a:rPr lang="en-US" altLang="zh-CN" sz="2400" baseline="-25000" dirty="0">
                <a:sym typeface="+mn-ea"/>
              </a:rPr>
              <a:t>1</a:t>
            </a:r>
            <a:r>
              <a:rPr lang="en-US" altLang="zh-CN" sz="2400" dirty="0">
                <a:sym typeface="+mn-ea"/>
              </a:rPr>
              <a:t>,x</a:t>
            </a:r>
            <a:r>
              <a:rPr lang="en-US" altLang="zh-CN" sz="2400" baseline="-25000" dirty="0">
                <a:sym typeface="+mn-ea"/>
              </a:rPr>
              <a:t>2</a:t>
            </a:r>
            <a:r>
              <a:rPr lang="en-US" altLang="zh-CN" sz="2400" dirty="0">
                <a:sym typeface="+mn-ea"/>
              </a:rPr>
              <a:t>,...,x</a:t>
            </a:r>
            <a:r>
              <a:rPr lang="en-US" altLang="zh-CN" sz="2400" baseline="-25000" dirty="0">
                <a:sym typeface="+mn-ea"/>
              </a:rPr>
              <a:t>m</a:t>
            </a:r>
            <a:r>
              <a:rPr lang="en-US" altLang="zh-CN" sz="2400" dirty="0">
                <a:sym typeface="+mn-ea"/>
              </a:rPr>
              <a:t>)</a:t>
            </a:r>
            <a:r>
              <a:rPr lang="zh-CN" altLang="en-US" sz="2400" dirty="0">
                <a:sym typeface="+mn-ea"/>
              </a:rPr>
              <a:t>是常数，所以得到：</a:t>
            </a:r>
            <a:endParaRPr lang="en-US" altLang="zh-CN" sz="2400" dirty="0">
              <a:solidFill>
                <a:schemeClr val="tx1"/>
              </a:solidFill>
            </a:endParaRPr>
          </a:p>
          <a:p>
            <a:pPr>
              <a:lnSpc>
                <a:spcPct val="150000"/>
              </a:lnSpc>
            </a:pPr>
            <a:endParaRPr lang="zh-CN" sz="2400" dirty="0">
              <a:solidFill>
                <a:schemeClr val="tx1"/>
              </a:solidFill>
            </a:endParaRPr>
          </a:p>
          <a:p>
            <a:pPr>
              <a:lnSpc>
                <a:spcPct val="150000"/>
              </a:lnSpc>
            </a:pPr>
            <a:r>
              <a:rPr lang="zh-CN" altLang="en-US" sz="2400" dirty="0">
                <a:sym typeface="+mn-ea"/>
              </a:rPr>
              <a:t>从而：</a:t>
            </a:r>
            <a:endParaRPr lang="zh-CN" altLang="en-US" sz="2400" dirty="0">
              <a:solidFill>
                <a:schemeClr val="tx1"/>
              </a:solidFill>
            </a:endParaRPr>
          </a:p>
          <a:p>
            <a:pPr>
              <a:lnSpc>
                <a:spcPct val="150000"/>
              </a:lnSpc>
            </a:pPr>
            <a:endParaRPr lang="zh-CN" sz="2400" dirty="0">
              <a:solidFill>
                <a:schemeClr val="tx1"/>
              </a:solidFill>
            </a:endParaRPr>
          </a:p>
        </p:txBody>
      </p:sp>
      <p:sp>
        <p:nvSpPr>
          <p:cNvPr id="3" name="标题 2"/>
          <p:cNvSpPr>
            <a:spLocks noGrp="1"/>
          </p:cNvSpPr>
          <p:nvPr>
            <p:ph type="title"/>
          </p:nvPr>
        </p:nvSpPr>
        <p:spPr/>
        <p:txBody>
          <a:bodyPr/>
          <a:lstStyle/>
          <a:p>
            <a:r>
              <a:rPr lang="zh-CN" altLang="en-US" dirty="0"/>
              <a:t>朴素贝叶斯算法推导</a:t>
            </a:r>
            <a:endParaRPr lang="en-US" altLang="zh-CN" dirty="0"/>
          </a:p>
        </p:txBody>
      </p:sp>
      <p:graphicFrame>
        <p:nvGraphicFramePr>
          <p:cNvPr id="5" name="对象 4">
            <a:hlinkClick r:id="" action="ppaction://ole?verb=0"/>
          </p:cNvPr>
          <p:cNvGraphicFramePr>
            <a:graphicFrameLocks noChangeAspect="1"/>
          </p:cNvGraphicFramePr>
          <p:nvPr>
            <p:extLst>
              <p:ext uri="{D42A27DB-BD31-4B8C-83A1-F6EECF244321}">
                <p14:modId xmlns:p14="http://schemas.microsoft.com/office/powerpoint/2010/main" val="1687267531"/>
              </p:ext>
            </p:extLst>
          </p:nvPr>
        </p:nvGraphicFramePr>
        <p:xfrm>
          <a:off x="2312752" y="1491174"/>
          <a:ext cx="7872257" cy="635429"/>
        </p:xfrm>
        <a:graphic>
          <a:graphicData uri="http://schemas.openxmlformats.org/presentationml/2006/ole">
            <mc:AlternateContent xmlns:mc="http://schemas.openxmlformats.org/markup-compatibility/2006">
              <mc:Choice xmlns:v="urn:schemas-microsoft-com:vml" Requires="v">
                <p:oleObj spid="_x0000_s4186" r:id="rId4" imgW="2374265" imgH="228600" progId="Equation.KSEE3">
                  <p:embed/>
                </p:oleObj>
              </mc:Choice>
              <mc:Fallback>
                <p:oleObj r:id="rId4" imgW="2374265" imgH="228600" progId="Equation.KSEE3">
                  <p:embed/>
                  <p:pic>
                    <p:nvPicPr>
                      <p:cNvPr id="0" name="图片 4096"/>
                      <p:cNvPicPr/>
                      <p:nvPr/>
                    </p:nvPicPr>
                    <p:blipFill>
                      <a:blip r:embed="rId5"/>
                      <a:stretch>
                        <a:fillRect/>
                      </a:stretch>
                    </p:blipFill>
                    <p:spPr>
                      <a:xfrm>
                        <a:off x="2312752" y="1491174"/>
                        <a:ext cx="7872257" cy="635429"/>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772851" y="165056"/>
          <a:ext cx="4441637" cy="774557"/>
        </p:xfrm>
        <a:graphic>
          <a:graphicData uri="http://schemas.openxmlformats.org/presentationml/2006/ole">
            <mc:AlternateContent xmlns:mc="http://schemas.openxmlformats.org/markup-compatibility/2006">
              <mc:Choice xmlns:v="urn:schemas-microsoft-com:vml" Requires="v">
                <p:oleObj spid="_x0000_s4187" r:id="rId6" imgW="2476500" imgH="431800" progId="Equation.KSEE3">
                  <p:embed/>
                </p:oleObj>
              </mc:Choice>
              <mc:Fallback>
                <p:oleObj r:id="rId6" imgW="2476500" imgH="431800" progId="Equation.KSEE3">
                  <p:embed/>
                  <p:pic>
                    <p:nvPicPr>
                      <p:cNvPr id="0" name="图片 3072"/>
                      <p:cNvPicPr/>
                      <p:nvPr/>
                    </p:nvPicPr>
                    <p:blipFill>
                      <a:blip r:embed="rId7"/>
                      <a:stretch>
                        <a:fillRect/>
                      </a:stretch>
                    </p:blipFill>
                    <p:spPr>
                      <a:xfrm>
                        <a:off x="5772851" y="165056"/>
                        <a:ext cx="4441637" cy="774557"/>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extLst>
              <p:ext uri="{D42A27DB-BD31-4B8C-83A1-F6EECF244321}">
                <p14:modId xmlns:p14="http://schemas.microsoft.com/office/powerpoint/2010/main" val="2576807894"/>
              </p:ext>
            </p:extLst>
          </p:nvPr>
        </p:nvGraphicFramePr>
        <p:xfrm>
          <a:off x="1228239" y="2672861"/>
          <a:ext cx="9646087" cy="1331590"/>
        </p:xfrm>
        <a:graphic>
          <a:graphicData uri="http://schemas.openxmlformats.org/presentationml/2006/ole">
            <mc:AlternateContent xmlns:mc="http://schemas.openxmlformats.org/markup-compatibility/2006">
              <mc:Choice xmlns:v="urn:schemas-microsoft-com:vml" Requires="v">
                <p:oleObj spid="_x0000_s4188" r:id="rId8" imgW="3657600" imgH="647700" progId="Equation.KSEE3">
                  <p:embed/>
                </p:oleObj>
              </mc:Choice>
              <mc:Fallback>
                <p:oleObj r:id="rId8" imgW="3657600" imgH="647700" progId="Equation.KSEE3">
                  <p:embed/>
                  <p:pic>
                    <p:nvPicPr>
                      <p:cNvPr id="0" name="图片 3072"/>
                      <p:cNvPicPr/>
                      <p:nvPr/>
                    </p:nvPicPr>
                    <p:blipFill>
                      <a:blip r:embed="rId9"/>
                      <a:stretch>
                        <a:fillRect/>
                      </a:stretch>
                    </p:blipFill>
                    <p:spPr>
                      <a:xfrm>
                        <a:off x="1228239" y="2672861"/>
                        <a:ext cx="9646087" cy="133159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3131449" y="4604211"/>
          <a:ext cx="5432689" cy="1067872"/>
        </p:xfrm>
        <a:graphic>
          <a:graphicData uri="http://schemas.openxmlformats.org/presentationml/2006/ole">
            <mc:AlternateContent xmlns:mc="http://schemas.openxmlformats.org/markup-compatibility/2006">
              <mc:Choice xmlns:v="urn:schemas-microsoft-com:vml" Requires="v">
                <p:oleObj spid="_x0000_s4189" r:id="rId10" imgW="2197100" imgH="431800" progId="Equation.KSEE3">
                  <p:embed/>
                </p:oleObj>
              </mc:Choice>
              <mc:Fallback>
                <p:oleObj r:id="rId10" imgW="2197100" imgH="431800" progId="Equation.KSEE3">
                  <p:embed/>
                  <p:pic>
                    <p:nvPicPr>
                      <p:cNvPr id="0" name="图片 4097"/>
                      <p:cNvPicPr/>
                      <p:nvPr/>
                    </p:nvPicPr>
                    <p:blipFill>
                      <a:blip r:embed="rId11"/>
                      <a:stretch>
                        <a:fillRect/>
                      </a:stretch>
                    </p:blipFill>
                    <p:spPr>
                      <a:xfrm>
                        <a:off x="3131449" y="4604211"/>
                        <a:ext cx="5432689" cy="1067872"/>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extLst>
              <p:ext uri="{D42A27DB-BD31-4B8C-83A1-F6EECF244321}">
                <p14:modId xmlns:p14="http://schemas.microsoft.com/office/powerpoint/2010/main" val="282998656"/>
              </p:ext>
            </p:extLst>
          </p:nvPr>
        </p:nvGraphicFramePr>
        <p:xfrm>
          <a:off x="1788985" y="5788255"/>
          <a:ext cx="5357403" cy="979307"/>
        </p:xfrm>
        <a:graphic>
          <a:graphicData uri="http://schemas.openxmlformats.org/presentationml/2006/ole">
            <mc:AlternateContent xmlns:mc="http://schemas.openxmlformats.org/markup-compatibility/2006">
              <mc:Choice xmlns:v="urn:schemas-microsoft-com:vml" Requires="v">
                <p:oleObj spid="_x0000_s4190" name="公式" r:id="rId12" imgW="49987200" imgH="10668000" progId="Equation.3">
                  <p:embed/>
                </p:oleObj>
              </mc:Choice>
              <mc:Fallback>
                <p:oleObj name="公式" r:id="rId12" imgW="49987200" imgH="10668000" progId="Equation.3">
                  <p:embed/>
                  <p:pic>
                    <p:nvPicPr>
                      <p:cNvPr id="0" name="图片 4098"/>
                      <p:cNvPicPr/>
                      <p:nvPr/>
                    </p:nvPicPr>
                    <p:blipFill>
                      <a:blip r:embed="rId13"/>
                      <a:stretch>
                        <a:fillRect/>
                      </a:stretch>
                    </p:blipFill>
                    <p:spPr>
                      <a:xfrm>
                        <a:off x="1788985" y="5788255"/>
                        <a:ext cx="5357403" cy="97930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751840" y="1064895"/>
            <a:ext cx="10601960" cy="5112385"/>
          </a:xfrm>
        </p:spPr>
        <p:txBody>
          <a:bodyPr>
            <a:normAutofit/>
          </a:bodyPr>
          <a:lstStyle/>
          <a:p>
            <a:pPr>
              <a:lnSpc>
                <a:spcPct val="150000"/>
              </a:lnSpc>
            </a:pPr>
            <a:r>
              <a:rPr lang="zh-CN" altLang="en-US" sz="2400" dirty="0">
                <a:solidFill>
                  <a:schemeClr val="tx1"/>
                </a:solidFill>
              </a:rPr>
              <a:t>朴素贝叶斯算法流程</a:t>
            </a:r>
            <a:r>
              <a:rPr lang="en-US" altLang="zh-CN" sz="2400" dirty="0">
                <a:solidFill>
                  <a:schemeClr val="tx1"/>
                </a:solidFill>
              </a:rPr>
              <a:t>/</a:t>
            </a:r>
            <a:r>
              <a:rPr lang="zh-CN" altLang="en-US" sz="2400" dirty="0">
                <a:solidFill>
                  <a:schemeClr val="tx1"/>
                </a:solidFill>
              </a:rPr>
              <a:t>定义如下：</a:t>
            </a:r>
          </a:p>
          <a:p>
            <a:pPr lvl="1">
              <a:lnSpc>
                <a:spcPct val="150000"/>
              </a:lnSpc>
            </a:pPr>
            <a:r>
              <a:rPr lang="zh-CN" altLang="en-US" sz="2055" dirty="0">
                <a:solidFill>
                  <a:schemeClr val="tx1"/>
                </a:solidFill>
              </a:rPr>
              <a:t>设</a:t>
            </a:r>
            <a:r>
              <a:rPr lang="en-US" altLang="zh-CN" sz="2055" dirty="0">
                <a:solidFill>
                  <a:schemeClr val="tx1"/>
                </a:solidFill>
              </a:rPr>
              <a:t>x={x</a:t>
            </a:r>
            <a:r>
              <a:rPr lang="en-US" altLang="zh-CN" sz="2055" baseline="-25000" dirty="0">
                <a:solidFill>
                  <a:schemeClr val="tx1"/>
                </a:solidFill>
              </a:rPr>
              <a:t>1</a:t>
            </a:r>
            <a:r>
              <a:rPr lang="en-US" altLang="zh-CN" sz="2055" dirty="0">
                <a:solidFill>
                  <a:schemeClr val="tx1"/>
                </a:solidFill>
              </a:rPr>
              <a:t>,x</a:t>
            </a:r>
            <a:r>
              <a:rPr lang="en-US" altLang="zh-CN" sz="2055" baseline="-25000" dirty="0">
                <a:solidFill>
                  <a:schemeClr val="tx1"/>
                </a:solidFill>
              </a:rPr>
              <a:t>2</a:t>
            </a:r>
            <a:r>
              <a:rPr lang="en-US" altLang="zh-CN" sz="2055" dirty="0">
                <a:solidFill>
                  <a:schemeClr val="tx1"/>
                </a:solidFill>
              </a:rPr>
              <a:t>,...,x</a:t>
            </a:r>
            <a:r>
              <a:rPr lang="en-US" altLang="zh-CN" sz="2055" baseline="-25000" dirty="0">
                <a:solidFill>
                  <a:schemeClr val="tx1"/>
                </a:solidFill>
              </a:rPr>
              <a:t>m</a:t>
            </a:r>
            <a:r>
              <a:rPr lang="en-US" altLang="zh-CN" sz="2055" dirty="0">
                <a:solidFill>
                  <a:schemeClr val="tx1"/>
                </a:solidFill>
              </a:rPr>
              <a:t>}</a:t>
            </a:r>
            <a:r>
              <a:rPr lang="zh-CN" altLang="en-US" sz="2055" dirty="0">
                <a:solidFill>
                  <a:schemeClr val="tx1"/>
                </a:solidFill>
              </a:rPr>
              <a:t>为待分类样本，其中</a:t>
            </a:r>
            <a:r>
              <a:rPr lang="en-US" altLang="zh-CN" sz="2050" dirty="0">
                <a:sym typeface="+mn-ea"/>
              </a:rPr>
              <a:t>x</a:t>
            </a:r>
            <a:r>
              <a:rPr lang="en-US" altLang="zh-CN" sz="2050" baseline="-25000" dirty="0">
                <a:sym typeface="+mn-ea"/>
              </a:rPr>
              <a:t>i</a:t>
            </a:r>
            <a:r>
              <a:rPr lang="zh-CN" altLang="en-US" sz="2055" dirty="0">
                <a:solidFill>
                  <a:schemeClr val="tx1"/>
                </a:solidFill>
              </a:rPr>
              <a:t>为</a:t>
            </a:r>
            <a:r>
              <a:rPr lang="en-US" altLang="zh-CN" sz="2055" dirty="0">
                <a:solidFill>
                  <a:schemeClr val="tx1"/>
                </a:solidFill>
              </a:rPr>
              <a:t>x</a:t>
            </a:r>
            <a:r>
              <a:rPr lang="zh-CN" altLang="en-US" sz="2055" dirty="0">
                <a:solidFill>
                  <a:schemeClr val="tx1"/>
                </a:solidFill>
              </a:rPr>
              <a:t>的一个特征属性</a:t>
            </a:r>
          </a:p>
          <a:p>
            <a:pPr lvl="1">
              <a:lnSpc>
                <a:spcPct val="150000"/>
              </a:lnSpc>
            </a:pPr>
            <a:r>
              <a:rPr lang="zh-CN" altLang="en-US" sz="2055" dirty="0">
                <a:solidFill>
                  <a:schemeClr val="tx1"/>
                </a:solidFill>
              </a:rPr>
              <a:t>类别集合为</a:t>
            </a:r>
            <a:r>
              <a:rPr lang="en-US" altLang="zh-CN" sz="2055" dirty="0">
                <a:solidFill>
                  <a:schemeClr val="tx1"/>
                </a:solidFill>
              </a:rPr>
              <a:t>C={y</a:t>
            </a:r>
            <a:r>
              <a:rPr lang="en-US" altLang="zh-CN" sz="2055" baseline="-25000" dirty="0">
                <a:solidFill>
                  <a:schemeClr val="tx1"/>
                </a:solidFill>
              </a:rPr>
              <a:t>1</a:t>
            </a:r>
            <a:r>
              <a:rPr lang="en-US" altLang="zh-CN" sz="2055" dirty="0">
                <a:solidFill>
                  <a:schemeClr val="tx1"/>
                </a:solidFill>
              </a:rPr>
              <a:t>,y</a:t>
            </a:r>
            <a:r>
              <a:rPr lang="en-US" altLang="zh-CN" sz="2055" baseline="-25000" dirty="0">
                <a:solidFill>
                  <a:schemeClr val="tx1"/>
                </a:solidFill>
              </a:rPr>
              <a:t>2</a:t>
            </a:r>
            <a:r>
              <a:rPr lang="en-US" altLang="zh-CN" sz="2055" dirty="0">
                <a:solidFill>
                  <a:schemeClr val="tx1"/>
                </a:solidFill>
              </a:rPr>
              <a:t>,...,y</a:t>
            </a:r>
            <a:r>
              <a:rPr lang="en-US" altLang="zh-CN" sz="2055" baseline="-25000" dirty="0">
                <a:solidFill>
                  <a:schemeClr val="tx1"/>
                </a:solidFill>
              </a:rPr>
              <a:t>n</a:t>
            </a:r>
            <a:r>
              <a:rPr lang="en-US" altLang="zh-CN" sz="2055" dirty="0">
                <a:solidFill>
                  <a:schemeClr val="tx1"/>
                </a:solidFill>
              </a:rPr>
              <a:t>}</a:t>
            </a:r>
          </a:p>
          <a:p>
            <a:pPr lvl="1">
              <a:lnSpc>
                <a:spcPct val="150000"/>
              </a:lnSpc>
            </a:pPr>
            <a:r>
              <a:rPr lang="zh-CN" altLang="en-US" sz="2055" dirty="0">
                <a:solidFill>
                  <a:schemeClr val="tx1"/>
                </a:solidFill>
              </a:rPr>
              <a:t>分别计算</a:t>
            </a:r>
            <a:r>
              <a:rPr lang="en-US" altLang="zh-CN" sz="2055" dirty="0">
                <a:solidFill>
                  <a:schemeClr val="tx1"/>
                </a:solidFill>
              </a:rPr>
              <a:t>P(y</a:t>
            </a:r>
            <a:r>
              <a:rPr lang="en-US" altLang="zh-CN" sz="2055" baseline="-25000" dirty="0">
                <a:solidFill>
                  <a:schemeClr val="tx1"/>
                </a:solidFill>
              </a:rPr>
              <a:t>1</a:t>
            </a:r>
            <a:r>
              <a:rPr lang="en-US" altLang="zh-CN" sz="2055" dirty="0">
                <a:solidFill>
                  <a:schemeClr val="tx1"/>
                </a:solidFill>
              </a:rPr>
              <a:t>|x),</a:t>
            </a:r>
            <a:r>
              <a:rPr lang="en-US" altLang="zh-CN" sz="2050" dirty="0">
                <a:sym typeface="+mn-ea"/>
              </a:rPr>
              <a:t>P(y</a:t>
            </a:r>
            <a:r>
              <a:rPr lang="en-US" altLang="zh-CN" sz="2050" baseline="-25000" dirty="0">
                <a:sym typeface="+mn-ea"/>
              </a:rPr>
              <a:t>2</a:t>
            </a:r>
            <a:r>
              <a:rPr lang="en-US" altLang="zh-CN" sz="2050" dirty="0">
                <a:sym typeface="+mn-ea"/>
              </a:rPr>
              <a:t>|x),....,P(y</a:t>
            </a:r>
            <a:r>
              <a:rPr lang="en-US" altLang="zh-CN" sz="2050" baseline="-25000" dirty="0">
                <a:sym typeface="+mn-ea"/>
              </a:rPr>
              <a:t>n</a:t>
            </a:r>
            <a:r>
              <a:rPr lang="en-US" altLang="zh-CN" sz="2050" dirty="0">
                <a:sym typeface="+mn-ea"/>
              </a:rPr>
              <a:t>|x)</a:t>
            </a:r>
            <a:r>
              <a:rPr lang="zh-CN" altLang="en-US" sz="2050" dirty="0">
                <a:sym typeface="+mn-ea"/>
              </a:rPr>
              <a:t>的值（贝叶斯公式）</a:t>
            </a:r>
            <a:endParaRPr lang="zh-CN" altLang="en-US" sz="2050" dirty="0">
              <a:solidFill>
                <a:schemeClr val="tx1"/>
              </a:solidFill>
              <a:sym typeface="+mn-ea"/>
            </a:endParaRPr>
          </a:p>
          <a:p>
            <a:pPr lvl="1">
              <a:lnSpc>
                <a:spcPct val="150000"/>
              </a:lnSpc>
            </a:pPr>
            <a:r>
              <a:rPr lang="zh-CN" altLang="en-US" sz="2055" dirty="0">
                <a:solidFill>
                  <a:schemeClr val="tx1"/>
                </a:solidFill>
              </a:rPr>
              <a:t>如果</a:t>
            </a:r>
            <a:r>
              <a:rPr lang="en-US" altLang="zh-CN" sz="2055" dirty="0">
                <a:solidFill>
                  <a:schemeClr val="tx1"/>
                </a:solidFill>
              </a:rPr>
              <a:t>P(y</a:t>
            </a:r>
            <a:r>
              <a:rPr lang="en-US" altLang="zh-CN" sz="2055" baseline="-25000" dirty="0">
                <a:solidFill>
                  <a:schemeClr val="tx1"/>
                </a:solidFill>
              </a:rPr>
              <a:t>k</a:t>
            </a:r>
            <a:r>
              <a:rPr lang="en-US" altLang="zh-CN" sz="2055" dirty="0">
                <a:solidFill>
                  <a:schemeClr val="tx1"/>
                </a:solidFill>
              </a:rPr>
              <a:t>|x)=max{</a:t>
            </a:r>
            <a:r>
              <a:rPr lang="en-US" altLang="zh-CN" sz="2050" dirty="0">
                <a:sym typeface="+mn-ea"/>
              </a:rPr>
              <a:t>P(y</a:t>
            </a:r>
            <a:r>
              <a:rPr lang="en-US" altLang="zh-CN" sz="2050" baseline="-25000" dirty="0">
                <a:sym typeface="+mn-ea"/>
              </a:rPr>
              <a:t>1</a:t>
            </a:r>
            <a:r>
              <a:rPr lang="en-US" altLang="zh-CN" sz="2050" dirty="0">
                <a:sym typeface="+mn-ea"/>
              </a:rPr>
              <a:t>|x),P(y</a:t>
            </a:r>
            <a:r>
              <a:rPr lang="en-US" altLang="zh-CN" sz="2050" baseline="-25000" dirty="0">
                <a:sym typeface="+mn-ea"/>
              </a:rPr>
              <a:t>2</a:t>
            </a:r>
            <a:r>
              <a:rPr lang="en-US" altLang="zh-CN" sz="2050" dirty="0">
                <a:sym typeface="+mn-ea"/>
              </a:rPr>
              <a:t>|x),....,P(y</a:t>
            </a:r>
            <a:r>
              <a:rPr lang="en-US" altLang="zh-CN" sz="2050" baseline="-25000" dirty="0">
                <a:sym typeface="+mn-ea"/>
              </a:rPr>
              <a:t>n</a:t>
            </a:r>
            <a:r>
              <a:rPr lang="en-US" altLang="zh-CN" sz="2050" dirty="0">
                <a:sym typeface="+mn-ea"/>
              </a:rPr>
              <a:t>|x)</a:t>
            </a:r>
            <a:r>
              <a:rPr lang="en-US" altLang="zh-CN" sz="2055" dirty="0">
                <a:solidFill>
                  <a:schemeClr val="tx1"/>
                </a:solidFill>
              </a:rPr>
              <a:t>},</a:t>
            </a:r>
            <a:r>
              <a:rPr lang="zh-CN" altLang="en-US" sz="2055" dirty="0">
                <a:solidFill>
                  <a:schemeClr val="tx1"/>
                </a:solidFill>
              </a:rPr>
              <a:t>那么认为</a:t>
            </a:r>
            <a:r>
              <a:rPr lang="en-US" altLang="zh-CN" sz="2055" dirty="0">
                <a:solidFill>
                  <a:schemeClr val="tx1"/>
                </a:solidFill>
              </a:rPr>
              <a:t>x</a:t>
            </a:r>
            <a:r>
              <a:rPr lang="zh-CN" altLang="en-US" sz="2055" dirty="0">
                <a:solidFill>
                  <a:schemeClr val="tx1"/>
                </a:solidFill>
              </a:rPr>
              <a:t>为</a:t>
            </a:r>
            <a:r>
              <a:rPr lang="en-US" altLang="zh-CN" sz="2055" dirty="0">
                <a:solidFill>
                  <a:schemeClr val="tx1"/>
                </a:solidFill>
              </a:rPr>
              <a:t>y</a:t>
            </a:r>
            <a:r>
              <a:rPr lang="en-US" altLang="zh-CN" sz="2055" baseline="-25000" dirty="0">
                <a:solidFill>
                  <a:schemeClr val="tx1"/>
                </a:solidFill>
              </a:rPr>
              <a:t>k</a:t>
            </a:r>
            <a:r>
              <a:rPr lang="zh-CN" altLang="en-US" sz="2055" dirty="0">
                <a:solidFill>
                  <a:schemeClr val="tx1"/>
                </a:solidFill>
              </a:rPr>
              <a:t>类型</a:t>
            </a:r>
          </a:p>
        </p:txBody>
      </p:sp>
      <p:sp>
        <p:nvSpPr>
          <p:cNvPr id="3" name="标题 2"/>
          <p:cNvSpPr>
            <a:spLocks noGrp="1"/>
          </p:cNvSpPr>
          <p:nvPr>
            <p:ph type="title"/>
          </p:nvPr>
        </p:nvSpPr>
        <p:spPr/>
        <p:txBody>
          <a:bodyPr/>
          <a:lstStyle/>
          <a:p>
            <a:r>
              <a:rPr lang="zh-CN" altLang="en-US" dirty="0"/>
              <a:t>朴素贝叶斯算法流程</a:t>
            </a:r>
          </a:p>
        </p:txBody>
      </p:sp>
      <p:graphicFrame>
        <p:nvGraphicFramePr>
          <p:cNvPr id="5" name="对象 4">
            <a:hlinkClick r:id="" action="ppaction://ole?verb=0"/>
          </p:cNvPr>
          <p:cNvGraphicFramePr>
            <a:graphicFrameLocks noChangeAspect="1"/>
          </p:cNvGraphicFramePr>
          <p:nvPr/>
        </p:nvGraphicFramePr>
        <p:xfrm>
          <a:off x="2355590" y="4138164"/>
          <a:ext cx="6636426" cy="1157391"/>
        </p:xfrm>
        <a:graphic>
          <a:graphicData uri="http://schemas.openxmlformats.org/presentationml/2006/ole">
            <mc:AlternateContent xmlns:mc="http://schemas.openxmlformats.org/markup-compatibility/2006">
              <mc:Choice xmlns:v="urn:schemas-microsoft-com:vml" Requires="v">
                <p:oleObj spid="_x0000_s5142" r:id="rId4" imgW="2476500" imgH="431800" progId="Equation.KSEE3">
                  <p:embed/>
                </p:oleObj>
              </mc:Choice>
              <mc:Fallback>
                <p:oleObj r:id="rId4" imgW="2476500" imgH="431800" progId="Equation.KSEE3">
                  <p:embed/>
                  <p:pic>
                    <p:nvPicPr>
                      <p:cNvPr id="0" name="图片 3072"/>
                      <p:cNvPicPr/>
                      <p:nvPr/>
                    </p:nvPicPr>
                    <p:blipFill>
                      <a:blip r:embed="rId5"/>
                      <a:stretch>
                        <a:fillRect/>
                      </a:stretch>
                    </p:blipFill>
                    <p:spPr>
                      <a:xfrm>
                        <a:off x="2355590" y="4138164"/>
                        <a:ext cx="6636426" cy="1157391"/>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2890161" y="5347615"/>
          <a:ext cx="5432689" cy="1067872"/>
        </p:xfrm>
        <a:graphic>
          <a:graphicData uri="http://schemas.openxmlformats.org/presentationml/2006/ole">
            <mc:AlternateContent xmlns:mc="http://schemas.openxmlformats.org/markup-compatibility/2006">
              <mc:Choice xmlns:v="urn:schemas-microsoft-com:vml" Requires="v">
                <p:oleObj spid="_x0000_s5143" r:id="rId6" imgW="2197100" imgH="431800" progId="Equation.KSEE3">
                  <p:embed/>
                </p:oleObj>
              </mc:Choice>
              <mc:Fallback>
                <p:oleObj r:id="rId6" imgW="2197100" imgH="431800" progId="Equation.KSEE3">
                  <p:embed/>
                  <p:pic>
                    <p:nvPicPr>
                      <p:cNvPr id="0" name="图片 4097"/>
                      <p:cNvPicPr/>
                      <p:nvPr/>
                    </p:nvPicPr>
                    <p:blipFill>
                      <a:blip r:embed="rId7"/>
                      <a:stretch>
                        <a:fillRect/>
                      </a:stretch>
                    </p:blipFill>
                    <p:spPr>
                      <a:xfrm>
                        <a:off x="2890161" y="5347615"/>
                        <a:ext cx="5432689" cy="1067872"/>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dirty="0"/>
              <a:t>朴素贝叶斯流程</a:t>
            </a:r>
          </a:p>
        </p:txBody>
      </p:sp>
      <p:pic>
        <p:nvPicPr>
          <p:cNvPr id="5" name="图片 4"/>
          <p:cNvPicPr>
            <a:picLocks noChangeAspect="1"/>
          </p:cNvPicPr>
          <p:nvPr/>
        </p:nvPicPr>
        <p:blipFill>
          <a:blip r:embed="rId3">
            <a:clrChange>
              <a:clrFrom>
                <a:srgbClr val="FFFFFF">
                  <a:alpha val="100000"/>
                </a:srgbClr>
              </a:clrFrom>
              <a:clrTo>
                <a:srgbClr val="FFFFFF">
                  <a:alpha val="100000"/>
                  <a:alpha val="0"/>
                </a:srgbClr>
              </a:clrTo>
            </a:clrChange>
          </a:blip>
          <a:srcRect l="4338" t="1472" r="4563" b="3835"/>
          <a:stretch>
            <a:fillRect/>
          </a:stretch>
        </p:blipFill>
        <p:spPr>
          <a:xfrm>
            <a:off x="2111099" y="609164"/>
            <a:ext cx="7587326" cy="612481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2234</Words>
  <Application>Microsoft Office PowerPoint</Application>
  <PresentationFormat>自定义</PresentationFormat>
  <Paragraphs>370</Paragraphs>
  <Slides>34</Slides>
  <Notes>29</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34</vt:i4>
      </vt:variant>
    </vt:vector>
  </HeadingPairs>
  <TitlesOfParts>
    <vt:vector size="38" baseType="lpstr">
      <vt:lpstr>Office 主题​​</vt:lpstr>
      <vt:lpstr>自定义设计方案</vt:lpstr>
      <vt:lpstr>WPS 公式 3.0</vt:lpstr>
      <vt:lpstr>公式</vt:lpstr>
      <vt:lpstr>PowerPoint 演示文稿</vt:lpstr>
      <vt:lpstr>课程内容</vt:lpstr>
      <vt:lpstr>贝叶斯定理相关公式</vt:lpstr>
      <vt:lpstr>贝叶斯定理公式</vt:lpstr>
      <vt:lpstr>贝叶斯公式的应用</vt:lpstr>
      <vt:lpstr>朴素贝叶斯算法</vt:lpstr>
      <vt:lpstr>朴素贝叶斯算法推导</vt:lpstr>
      <vt:lpstr>朴素贝叶斯算法流程</vt:lpstr>
      <vt:lpstr>朴素贝叶斯流程</vt:lpstr>
      <vt:lpstr>高斯朴素贝叶斯</vt:lpstr>
      <vt:lpstr>伯努利朴素贝叶斯</vt:lpstr>
      <vt:lpstr>多项式朴素贝叶斯</vt:lpstr>
      <vt:lpstr>多项式朴素贝叶斯案例理解</vt:lpstr>
      <vt:lpstr>多项式朴素贝叶斯案例理解</vt:lpstr>
      <vt:lpstr>多项式朴素贝叶斯案例理解</vt:lpstr>
      <vt:lpstr>多项式朴素贝叶斯案例理解</vt:lpstr>
      <vt:lpstr>多项式朴素贝叶斯案例理解</vt:lpstr>
      <vt:lpstr>案例一：鸢尾花数据分类</vt:lpstr>
      <vt:lpstr>案例一：鸢尾花数据分类</vt:lpstr>
      <vt:lpstr>案例二：文本数据分类</vt:lpstr>
      <vt:lpstr>案例二：文本数据分类</vt:lpstr>
      <vt:lpstr>案例二：文本数据分类</vt:lpstr>
      <vt:lpstr>贝叶斯网络</vt:lpstr>
      <vt:lpstr>贝叶斯网络</vt:lpstr>
      <vt:lpstr>贝叶斯网络</vt:lpstr>
      <vt:lpstr>最简单的一个贝叶斯网络</vt:lpstr>
      <vt:lpstr>全连接贝叶斯网络</vt:lpstr>
      <vt:lpstr>“正常”贝叶斯网络</vt:lpstr>
      <vt:lpstr>实际贝叶斯网络：判断是否下雨</vt:lpstr>
      <vt:lpstr>实际贝叶斯网络：判断是否下雨</vt:lpstr>
      <vt:lpstr>贝叶斯网络判定条件独立-01</vt:lpstr>
      <vt:lpstr>贝叶斯网络判定条件独立-02</vt:lpstr>
      <vt:lpstr>贝叶斯网络判定条件独立-03</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ibf</cp:lastModifiedBy>
  <cp:revision>116</cp:revision>
  <dcterms:created xsi:type="dcterms:W3CDTF">2014-03-19T02:43:00Z</dcterms:created>
  <dcterms:modified xsi:type="dcterms:W3CDTF">2019-04-11T08:56:59Z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2052-11.1.0.7989</vt:lpwstr>
  </property>
</Properties>
</file>