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6" r:id="rId5"/>
    <p:sldId id="264" r:id="rId6"/>
    <p:sldId id="265" r:id="rId7"/>
    <p:sldId id="263" r:id="rId8"/>
    <p:sldId id="259" r:id="rId9"/>
    <p:sldId id="267" r:id="rId10"/>
    <p:sldId id="268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103" d="100"/>
          <a:sy n="103" d="100"/>
        </p:scale>
        <p:origin x="3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946812-DE29-4E48-BE73-3E29C6D3477C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E6BB31-60D3-4521-BAEE-902E25A4CC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PEMROGRAMAN </a:t>
            </a:r>
            <a:r>
              <a:rPr lang="en-US" err="1"/>
              <a:t>B</a:t>
            </a:r>
            <a:r>
              <a:rPr lang="en-US" smtClean="0"/>
              <a:t>erorientasi </a:t>
            </a:r>
            <a:r>
              <a:rPr lang="en-US" err="1"/>
              <a:t>O</a:t>
            </a:r>
            <a:r>
              <a:rPr lang="en-US" smtClean="0"/>
              <a:t>bjek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 NUGROHO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Alfanumerik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Huruf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angka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tunggal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String  </a:t>
            </a:r>
            <a:r>
              <a:rPr lang="en-US" dirty="0" err="1" smtClean="0">
                <a:sym typeface="Wingdings" pitchFamily="2" charset="2"/>
              </a:rPr>
              <a:t>Himpunan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karakter-karakter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Char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String, </a:t>
            </a:r>
            <a:r>
              <a:rPr lang="en-US" dirty="0" err="1" smtClean="0">
                <a:sym typeface="Wingdings" pitchFamily="2" charset="2"/>
              </a:rPr>
              <a:t>meskipun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kadang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mengandung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angka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bilangan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tetapi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dioperasikan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matematika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Hello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package hello;</a:t>
            </a:r>
          </a:p>
          <a:p>
            <a:pPr marL="0" indent="0">
              <a:buNone/>
            </a:pPr>
            <a:r>
              <a:rPr lang="en-US" sz="2400"/>
              <a:t>public class Hello {</a:t>
            </a:r>
          </a:p>
          <a:p>
            <a:pPr marL="0" indent="0">
              <a:buNone/>
            </a:pPr>
            <a:r>
              <a:rPr lang="en-US" sz="2400"/>
              <a:t>    public static void main(String[] args) {</a:t>
            </a:r>
          </a:p>
          <a:p>
            <a:pPr marL="0" indent="0">
              <a:buNone/>
            </a:pPr>
            <a:r>
              <a:rPr lang="en-US" sz="2400"/>
              <a:t>       </a:t>
            </a:r>
            <a:r>
              <a:rPr lang="en-US" sz="2400" smtClean="0"/>
              <a:t>System.out.println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       ("</a:t>
            </a:r>
            <a:r>
              <a:rPr lang="en-US" sz="2400"/>
              <a:t>Hello, para mahasiswaku yang ganteng dan cantik!");</a:t>
            </a:r>
          </a:p>
          <a:p>
            <a:pPr marL="0" indent="0">
              <a:buNone/>
            </a:pPr>
            <a:r>
              <a:rPr lang="en-US" sz="2400"/>
              <a:t>    }</a:t>
            </a:r>
          </a:p>
          <a:p>
            <a:pPr marL="0" indent="0">
              <a:buNone/>
            </a:pPr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4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dengan fungsi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package hello;</a:t>
            </a:r>
          </a:p>
          <a:p>
            <a:pPr marL="0" indent="0">
              <a:buNone/>
            </a:pPr>
            <a:r>
              <a:rPr lang="en-US" dirty="0"/>
              <a:t>public class Hello {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/>
              <a:t>      </a:t>
            </a:r>
            <a:r>
              <a:rPr lang="en-US" smtClean="0"/>
              <a:t>  hello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dipanggil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hello(){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("</a:t>
            </a:r>
            <a:r>
              <a:rPr lang="en-US" dirty="0"/>
              <a:t>Hello,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mahasiswaku</a:t>
            </a:r>
            <a:r>
              <a:rPr lang="en-US" dirty="0"/>
              <a:t> yang </a:t>
            </a:r>
            <a:r>
              <a:rPr lang="en-US" dirty="0" err="1"/>
              <a:t>ganteng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cantik</a:t>
            </a:r>
            <a:r>
              <a:rPr lang="en-US" dirty="0"/>
              <a:t>!");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 dengan input dari user.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package hello;</a:t>
            </a:r>
          </a:p>
          <a:p>
            <a:pPr marL="0" indent="0">
              <a:buNone/>
            </a:pPr>
            <a:r>
              <a:rPr lang="en-US"/>
              <a:t>import java.util.Scanner</a:t>
            </a:r>
            <a:r>
              <a:rPr lang="en-US" smtClean="0"/>
              <a:t>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public class Hello {</a:t>
            </a:r>
          </a:p>
          <a:p>
            <a:pPr marL="0" indent="0">
              <a:buNone/>
            </a:pPr>
            <a:r>
              <a:rPr lang="en-US"/>
              <a:t>    public static void main(String[] args) {</a:t>
            </a:r>
          </a:p>
          <a:p>
            <a:pPr marL="0" indent="0">
              <a:buNone/>
            </a:pPr>
            <a:r>
              <a:rPr lang="en-US"/>
              <a:t>      System.out.print("Nama Anda? ");</a:t>
            </a:r>
          </a:p>
          <a:p>
            <a:pPr marL="0" indent="0">
              <a:buNone/>
            </a:pPr>
            <a:r>
              <a:rPr lang="en-US"/>
              <a:t>      Scanner input = new Scanner (System.in);</a:t>
            </a:r>
          </a:p>
          <a:p>
            <a:pPr marL="0" indent="0">
              <a:buNone/>
            </a:pPr>
            <a:r>
              <a:rPr lang="en-US"/>
              <a:t>      String nama = input.nextLine();</a:t>
            </a:r>
          </a:p>
          <a:p>
            <a:pPr marL="0" indent="0">
              <a:buNone/>
            </a:pPr>
            <a:r>
              <a:rPr lang="en-US"/>
              <a:t>      System.out.println("Hello, " + nama + " yang ganteng.");</a:t>
            </a:r>
          </a:p>
          <a:p>
            <a:pPr marL="0" indent="0">
              <a:buNone/>
            </a:pPr>
            <a:r>
              <a:rPr lang="en-US"/>
              <a:t>    } 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IDENTITAS PENGAJAR DAN DAFTAR PUSTAKA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Nugroho</a:t>
            </a:r>
            <a:endParaRPr lang="en-US" dirty="0" smtClean="0"/>
          </a:p>
          <a:p>
            <a:r>
              <a:rPr lang="en-US" dirty="0" smtClean="0"/>
              <a:t>S1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Geologi</a:t>
            </a:r>
            <a:r>
              <a:rPr lang="en-US" dirty="0" smtClean="0"/>
              <a:t> –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Bandung (ITB).</a:t>
            </a:r>
          </a:p>
          <a:p>
            <a:r>
              <a:rPr lang="en-US" dirty="0" smtClean="0"/>
              <a:t>S2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 </a:t>
            </a:r>
            <a:r>
              <a:rPr lang="en-US" dirty="0" err="1" smtClean="0"/>
              <a:t>Universitas</a:t>
            </a:r>
            <a:r>
              <a:rPr lang="en-US" dirty="0" smtClean="0"/>
              <a:t> Gunadarma di Jakarta.</a:t>
            </a:r>
          </a:p>
          <a:p>
            <a:r>
              <a:rPr lang="en-US" dirty="0" smtClean="0"/>
              <a:t>S3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–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Gadjah</a:t>
            </a:r>
            <a:r>
              <a:rPr lang="en-US" dirty="0" smtClean="0"/>
              <a:t> </a:t>
            </a:r>
            <a:r>
              <a:rPr lang="en-US" dirty="0" err="1" smtClean="0"/>
              <a:t>Mada</a:t>
            </a:r>
            <a:r>
              <a:rPr lang="en-US" dirty="0" smtClean="0"/>
              <a:t> </a:t>
            </a:r>
            <a:r>
              <a:rPr lang="en-US" dirty="0" smtClean="0"/>
              <a:t>(UGM) di </a:t>
            </a:r>
            <a:r>
              <a:rPr lang="en-US" dirty="0" err="1" smtClean="0"/>
              <a:t>Jogyakarta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Pustaka</a:t>
            </a:r>
            <a:endParaRPr lang="en-US" dirty="0"/>
          </a:p>
          <a:p>
            <a:r>
              <a:rPr lang="en-US" dirty="0" err="1"/>
              <a:t>Eckle</a:t>
            </a:r>
            <a:r>
              <a:rPr lang="en-US" dirty="0"/>
              <a:t>, Bruce. </a:t>
            </a:r>
            <a:r>
              <a:rPr lang="en-US" b="1" dirty="0" smtClean="0"/>
              <a:t>Thinking in Java.</a:t>
            </a:r>
          </a:p>
          <a:p>
            <a:r>
              <a:rPr lang="en-US" dirty="0" smtClean="0"/>
              <a:t>Fain, </a:t>
            </a:r>
            <a:r>
              <a:rPr lang="en-US" dirty="0" err="1" smtClean="0"/>
              <a:t>Yakov</a:t>
            </a:r>
            <a:r>
              <a:rPr lang="en-US" dirty="0" smtClean="0"/>
              <a:t>. </a:t>
            </a:r>
            <a:r>
              <a:rPr lang="en-US" b="1" dirty="0" smtClean="0"/>
              <a:t>Java Programming for Kid.</a:t>
            </a:r>
          </a:p>
          <a:p>
            <a:r>
              <a:rPr lang="en-US" dirty="0" smtClean="0"/>
              <a:t>Horton, Ivor. </a:t>
            </a:r>
            <a:r>
              <a:rPr lang="en-US" b="1" dirty="0" smtClean="0"/>
              <a:t>Java 2 JDK 5 Edition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Kadir</a:t>
            </a:r>
            <a:r>
              <a:rPr lang="en-US" dirty="0"/>
              <a:t>, Abdul. </a:t>
            </a:r>
            <a:r>
              <a:rPr lang="en-US" b="1" dirty="0"/>
              <a:t>Java 2. </a:t>
            </a:r>
            <a:r>
              <a:rPr lang="en-US" dirty="0"/>
              <a:t>ANDI OFFSET.</a:t>
            </a:r>
          </a:p>
        </p:txBody>
      </p:sp>
    </p:spTree>
    <p:extLst>
      <p:ext uri="{BB962C8B-B14F-4D97-AF65-F5344CB8AC3E}">
        <p14:creationId xmlns:p14="http://schemas.microsoft.com/office/powerpoint/2010/main" val="19906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SASARAN DAN SILABUS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en-US" sz="2800" dirty="0" err="1">
                <a:ea typeface="Times New Roman"/>
              </a:rPr>
              <a:t>Memahami</a:t>
            </a:r>
            <a:r>
              <a:rPr lang="en-US" sz="2800" dirty="0">
                <a:ea typeface="Times New Roman"/>
              </a:rPr>
              <a:t> </a:t>
            </a:r>
            <a:r>
              <a:rPr lang="en-US" sz="2800" dirty="0" err="1" smtClean="0">
                <a:ea typeface="Times New Roman"/>
              </a:rPr>
              <a:t>konsep-konsep</a:t>
            </a:r>
            <a:r>
              <a:rPr lang="en-US" sz="2800" dirty="0" smtClean="0">
                <a:ea typeface="Times New Roman"/>
              </a:rPr>
              <a:t> yang </a:t>
            </a:r>
            <a:r>
              <a:rPr lang="en-US" sz="2800" dirty="0" err="1" smtClean="0">
                <a:ea typeface="Times New Roman"/>
              </a:rPr>
              <a:t>mendasari</a:t>
            </a:r>
            <a:r>
              <a:rPr lang="en-US" sz="2800" dirty="0" smtClean="0">
                <a:ea typeface="Times New Roman"/>
              </a:rPr>
              <a:t> </a:t>
            </a:r>
            <a:r>
              <a:rPr lang="en-US" sz="2800" dirty="0" err="1" smtClean="0">
                <a:ea typeface="Times New Roman"/>
              </a:rPr>
              <a:t>Pemrograman</a:t>
            </a:r>
            <a:r>
              <a:rPr lang="en-US" sz="2800" dirty="0" smtClean="0">
                <a:ea typeface="Times New Roman"/>
              </a:rPr>
              <a:t> </a:t>
            </a:r>
            <a:r>
              <a:rPr lang="en-US" sz="2800" dirty="0" err="1">
                <a:ea typeface="Times New Roman"/>
              </a:rPr>
              <a:t>Berorientasi</a:t>
            </a:r>
            <a:r>
              <a:rPr lang="en-US" sz="2800" dirty="0">
                <a:ea typeface="Times New Roman"/>
              </a:rPr>
              <a:t> </a:t>
            </a:r>
            <a:r>
              <a:rPr lang="en-US" sz="2800" dirty="0" err="1" smtClean="0">
                <a:ea typeface="Times New Roman"/>
              </a:rPr>
              <a:t>Objek</a:t>
            </a:r>
            <a:r>
              <a:rPr lang="en-US" sz="2800" dirty="0" smtClean="0">
                <a:ea typeface="Times New Roman"/>
              </a:rPr>
              <a:t> (PBO).</a:t>
            </a:r>
          </a:p>
          <a:p>
            <a:pPr marL="342900" indent="-342900" algn="just">
              <a:spcBef>
                <a:spcPts val="0"/>
              </a:spcBef>
              <a:buFont typeface="Symbol"/>
              <a:buChar char=""/>
              <a:tabLst>
                <a:tab pos="457200" algn="l"/>
              </a:tabLst>
            </a:pPr>
            <a:r>
              <a:rPr lang="en-US" sz="2800" dirty="0" err="1" smtClean="0">
                <a:ea typeface="Times New Roman"/>
              </a:rPr>
              <a:t>Mampu</a:t>
            </a:r>
            <a:r>
              <a:rPr lang="en-US" sz="2800" dirty="0" smtClean="0">
                <a:ea typeface="Times New Roman"/>
              </a:rPr>
              <a:t> </a:t>
            </a:r>
            <a:r>
              <a:rPr lang="en-US" sz="2800" dirty="0" err="1" smtClean="0">
                <a:ea typeface="Times New Roman"/>
              </a:rPr>
              <a:t>membuat</a:t>
            </a:r>
            <a:r>
              <a:rPr lang="en-US" sz="2800" dirty="0" smtClean="0">
                <a:ea typeface="Times New Roman"/>
              </a:rPr>
              <a:t> </a:t>
            </a:r>
            <a:r>
              <a:rPr lang="en-US" sz="2800" dirty="0" err="1" smtClean="0">
                <a:ea typeface="Times New Roman"/>
              </a:rPr>
              <a:t>aplikasi</a:t>
            </a:r>
            <a:r>
              <a:rPr lang="en-US" sz="2800" dirty="0" smtClean="0">
                <a:ea typeface="Times New Roman"/>
              </a:rPr>
              <a:t> Java </a:t>
            </a:r>
            <a:r>
              <a:rPr lang="en-US" sz="2800" dirty="0" err="1" smtClean="0">
                <a:ea typeface="Times New Roman"/>
              </a:rPr>
              <a:t>berbasis</a:t>
            </a:r>
            <a:r>
              <a:rPr lang="en-US" sz="2800" dirty="0" smtClean="0">
                <a:ea typeface="Times New Roman"/>
              </a:rPr>
              <a:t> GUI (</a:t>
            </a:r>
            <a:r>
              <a:rPr lang="en-US" sz="2800" i="1" dirty="0" smtClean="0">
                <a:ea typeface="Times New Roman"/>
              </a:rPr>
              <a:t>Graphical User Interface</a:t>
            </a:r>
            <a:r>
              <a:rPr lang="en-US" sz="2800" dirty="0" smtClean="0">
                <a:ea typeface="Times New Roman"/>
              </a:rPr>
              <a:t>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en-US" sz="2800" dirty="0" err="1" smtClean="0">
                <a:ea typeface="Times New Roman"/>
              </a:rPr>
              <a:t>Membuat</a:t>
            </a:r>
            <a:r>
              <a:rPr lang="en-US" sz="2800" dirty="0" smtClean="0">
                <a:ea typeface="Times New Roman"/>
              </a:rPr>
              <a:t> </a:t>
            </a:r>
            <a:r>
              <a:rPr lang="en-US" sz="2800" dirty="0" err="1" smtClean="0">
                <a:ea typeface="Times New Roman"/>
              </a:rPr>
              <a:t>aplikasi</a:t>
            </a:r>
            <a:r>
              <a:rPr lang="en-US" sz="2800" dirty="0" smtClean="0">
                <a:ea typeface="Times New Roman"/>
              </a:rPr>
              <a:t> basis data </a:t>
            </a:r>
            <a:r>
              <a:rPr lang="en-US" sz="2800" dirty="0" err="1" smtClean="0">
                <a:ea typeface="Times New Roman"/>
              </a:rPr>
              <a:t>menggunakan</a:t>
            </a:r>
            <a:r>
              <a:rPr lang="en-US" sz="2800" dirty="0" smtClean="0">
                <a:ea typeface="Times New Roman"/>
              </a:rPr>
              <a:t> Java.</a:t>
            </a:r>
            <a:endParaRPr lang="en-US" sz="2800" dirty="0">
              <a:ea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2800" dirty="0">
              <a:ea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2400" dirty="0" smtClean="0">
              <a:latin typeface="Times New Roman"/>
              <a:ea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24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94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 : </a:t>
            </a:r>
            <a:br>
              <a:rPr lang="en-US" dirty="0" smtClean="0"/>
            </a:br>
            <a:r>
              <a:rPr lang="en-US" dirty="0" smtClean="0"/>
              <a:t>DR. James Gosling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0200"/>
            <a:ext cx="4472450" cy="50274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BAHASA PEMROGRAMAN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SEQUENCE, SELECTION, LOOP.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: Pascal, C.</a:t>
            </a:r>
          </a:p>
          <a:p>
            <a:r>
              <a:rPr lang="en-US" dirty="0" err="1" smtClean="0">
                <a:sym typeface="Wingdings" pitchFamily="2" charset="2"/>
              </a:rPr>
              <a:t>Berorientasi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Memperluas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pemrograman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terstruktur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konsep-konsep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pembungkusan</a:t>
            </a:r>
            <a:r>
              <a:rPr lang="en-US" dirty="0" smtClean="0">
                <a:sym typeface="Wingdings" pitchFamily="2" charset="2"/>
              </a:rPr>
              <a:t> (encapsulation), </a:t>
            </a:r>
            <a:r>
              <a:rPr lang="en-US" dirty="0" err="1" smtClean="0">
                <a:sym typeface="Wingdings" pitchFamily="2" charset="2"/>
              </a:rPr>
              <a:t>pewarisan</a:t>
            </a:r>
            <a:r>
              <a:rPr lang="en-US" dirty="0" smtClean="0">
                <a:sym typeface="Wingdings" pitchFamily="2" charset="2"/>
              </a:rPr>
              <a:t> (inheritance), </a:t>
            </a:r>
            <a:r>
              <a:rPr lang="en-US" dirty="0" err="1" smtClean="0">
                <a:sym typeface="Wingdings" pitchFamily="2" charset="2"/>
              </a:rPr>
              <a:t>polimorfisme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dsb</a:t>
            </a:r>
            <a:r>
              <a:rPr lang="en-US" dirty="0" smtClean="0">
                <a:sym typeface="Wingdings" pitchFamily="2" charset="2"/>
              </a:rPr>
              <a:t>.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: Java, C++, C#, Visual Basic.NET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Terstruktur v.s. Berorientasi Objek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PBO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PBO.</a:t>
            </a:r>
          </a:p>
          <a:p>
            <a:r>
              <a:rPr lang="en-US" dirty="0" smtClean="0"/>
              <a:t>PBO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penggunaan-ulang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(</a:t>
            </a:r>
            <a:r>
              <a:rPr lang="en-US" i="1" dirty="0" smtClean="0"/>
              <a:t>component reusability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4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Data/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smtClean="0"/>
              <a:t>(data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/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err="1"/>
              <a:t>behaviour</a:t>
            </a:r>
            <a:r>
              <a:rPr lang="en-US" dirty="0"/>
              <a:t>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Anjing</a:t>
            </a:r>
            <a:r>
              <a:rPr lang="en-US" dirty="0"/>
              <a:t> : </a:t>
            </a:r>
            <a:r>
              <a:rPr lang="en-US" dirty="0" err="1"/>
              <a:t>Atribut</a:t>
            </a:r>
            <a:r>
              <a:rPr lang="en-US" dirty="0"/>
              <a:t> (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), </a:t>
            </a:r>
            <a:r>
              <a:rPr lang="en-US" dirty="0" err="1"/>
              <a:t>Perilaku</a:t>
            </a:r>
            <a:r>
              <a:rPr lang="en-US" dirty="0"/>
              <a:t> (</a:t>
            </a:r>
            <a:r>
              <a:rPr lang="en-US" dirty="0" err="1"/>
              <a:t>menggonggong</a:t>
            </a:r>
            <a:r>
              <a:rPr lang="en-US" dirty="0"/>
              <a:t>, </a:t>
            </a:r>
            <a:r>
              <a:rPr lang="en-US" dirty="0" err="1" smtClean="0"/>
              <a:t>menggigit</a:t>
            </a:r>
            <a:r>
              <a:rPr lang="en-US" dirty="0" smtClean="0"/>
              <a:t>, </a:t>
            </a:r>
            <a:r>
              <a:rPr lang="en-US" dirty="0" err="1" smtClean="0"/>
              <a:t>berlari</a:t>
            </a:r>
            <a:r>
              <a:rPr lang="en-US" dirty="0" smtClean="0"/>
              <a:t>, </a:t>
            </a:r>
            <a:r>
              <a:rPr lang="en-US" dirty="0" err="1" smtClean="0"/>
              <a:t>makan</a:t>
            </a:r>
            <a:r>
              <a:rPr lang="en-US" dirty="0" smtClean="0"/>
              <a:t>).</a:t>
            </a:r>
          </a:p>
          <a:p>
            <a:pPr lvl="0"/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(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)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pengelompokkan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 smtClean="0"/>
              <a:t>karakteristik-karakteristik</a:t>
            </a:r>
            <a:r>
              <a:rPr lang="en-US" dirty="0" smtClean="0"/>
              <a:t> (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) 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Bilangan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083" y="2209800"/>
            <a:ext cx="82681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1148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463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Constantia</vt:lpstr>
      <vt:lpstr>Symbol</vt:lpstr>
      <vt:lpstr>Times New Roman</vt:lpstr>
      <vt:lpstr>Wingdings</vt:lpstr>
      <vt:lpstr>Wingdings 2</vt:lpstr>
      <vt:lpstr>Flow</vt:lpstr>
      <vt:lpstr>PEMROGRAMAN Berorientasi Objek</vt:lpstr>
      <vt:lpstr>IDENTITAS PENGAJAR DAN DAFTAR PUSTAKA</vt:lpstr>
      <vt:lpstr>SASARAN DAN SILABUS</vt:lpstr>
      <vt:lpstr>Pencipta Bahasa Java :  DR. James Gosling</vt:lpstr>
      <vt:lpstr>BAHASA PEMROGRAMAN</vt:lpstr>
      <vt:lpstr>Terstruktur v.s. Berorientasi Objek</vt:lpstr>
      <vt:lpstr>OBJEK</vt:lpstr>
      <vt:lpstr>Apa itu Kelas dan Objek?</vt:lpstr>
      <vt:lpstr>Tipe Data Bilangan Dalam Bahasa Java</vt:lpstr>
      <vt:lpstr>Tipe Data Alfanumerik</vt:lpstr>
      <vt:lpstr>Program Hello</vt:lpstr>
      <vt:lpstr>Program dengan fungsi</vt:lpstr>
      <vt:lpstr>Program dengan input dari user.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</dc:title>
  <dc:creator>adi n</dc:creator>
  <cp:lastModifiedBy>user</cp:lastModifiedBy>
  <cp:revision>37</cp:revision>
  <dcterms:created xsi:type="dcterms:W3CDTF">2011-04-12T05:42:44Z</dcterms:created>
  <dcterms:modified xsi:type="dcterms:W3CDTF">2018-05-11T00:38:34Z</dcterms:modified>
</cp:coreProperties>
</file>