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BF0-0563-4E20-9733-C192DE792E64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C948-3807-43FD-9F8A-0CB20AD7B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7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BF0-0563-4E20-9733-C192DE792E64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C948-3807-43FD-9F8A-0CB20AD7B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4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BF0-0563-4E20-9733-C192DE792E64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C948-3807-43FD-9F8A-0CB20AD7B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60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BF0-0563-4E20-9733-C192DE792E64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C948-3807-43FD-9F8A-0CB20AD7B7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2139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BF0-0563-4E20-9733-C192DE792E64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C948-3807-43FD-9F8A-0CB20AD7B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22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BF0-0563-4E20-9733-C192DE792E64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C948-3807-43FD-9F8A-0CB20AD7B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9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BF0-0563-4E20-9733-C192DE792E64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C948-3807-43FD-9F8A-0CB20AD7B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21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BF0-0563-4E20-9733-C192DE792E64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C948-3807-43FD-9F8A-0CB20AD7B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72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BF0-0563-4E20-9733-C192DE792E64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C948-3807-43FD-9F8A-0CB20AD7B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7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BF0-0563-4E20-9733-C192DE792E64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C948-3807-43FD-9F8A-0CB20AD7B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5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BF0-0563-4E20-9733-C192DE792E64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C948-3807-43FD-9F8A-0CB20AD7B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0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BF0-0563-4E20-9733-C192DE792E64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C948-3807-43FD-9F8A-0CB20AD7B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6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BF0-0563-4E20-9733-C192DE792E64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C948-3807-43FD-9F8A-0CB20AD7B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8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BF0-0563-4E20-9733-C192DE792E64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C948-3807-43FD-9F8A-0CB20AD7B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BF0-0563-4E20-9733-C192DE792E64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C948-3807-43FD-9F8A-0CB20AD7B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3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BF0-0563-4E20-9733-C192DE792E64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C948-3807-43FD-9F8A-0CB20AD7B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BF0-0563-4E20-9733-C192DE792E64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C948-3807-43FD-9F8A-0CB20AD7B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7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20FBF0-0563-4E20-9733-C192DE792E64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2C948-3807-43FD-9F8A-0CB20AD7B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40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2285999"/>
          </a:xfrm>
        </p:spPr>
        <p:txBody>
          <a:bodyPr/>
          <a:lstStyle/>
          <a:p>
            <a:r>
              <a:rPr lang="en-US" dirty="0" smtClean="0"/>
              <a:t>KELAS, OBJEK, VISIBILITY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953000"/>
            <a:ext cx="6620968" cy="6858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ADI NUGROHO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9030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KELAS DAN OBJEK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segala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sesuatu</a:t>
            </a:r>
            <a:r>
              <a:rPr lang="en-US" dirty="0" smtClean="0">
                <a:sym typeface="Wingdings" pitchFamily="2" charset="2"/>
              </a:rPr>
              <a:t> di </a:t>
            </a:r>
            <a:r>
              <a:rPr lang="en-US" dirty="0" err="1" smtClean="0">
                <a:sym typeface="Wingdings" pitchFamily="2" charset="2"/>
              </a:rPr>
              <a:t>dunia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nyata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bisa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disimpan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dalam</a:t>
            </a:r>
            <a:r>
              <a:rPr lang="en-US" dirty="0" smtClean="0">
                <a:sym typeface="Wingdings" pitchFamily="2" charset="2"/>
              </a:rPr>
              <a:t> media </a:t>
            </a:r>
            <a:r>
              <a:rPr lang="en-US" dirty="0" err="1" smtClean="0">
                <a:sym typeface="Wingdings" pitchFamily="2" charset="2"/>
              </a:rPr>
              <a:t>berbasis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komputer</a:t>
            </a:r>
            <a:r>
              <a:rPr lang="en-US" dirty="0" smtClean="0">
                <a:sym typeface="Wingdings" pitchFamily="2" charset="2"/>
              </a:rPr>
              <a:t>. </a:t>
            </a:r>
            <a:r>
              <a:rPr lang="en-US" dirty="0" err="1" smtClean="0">
                <a:sym typeface="Wingdings" pitchFamily="2" charset="2"/>
              </a:rPr>
              <a:t>Objek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memiliki</a:t>
            </a:r>
            <a:r>
              <a:rPr lang="en-US" dirty="0" smtClean="0">
                <a:sym typeface="Wingdings" pitchFamily="2" charset="2"/>
              </a:rPr>
              <a:t> data/</a:t>
            </a:r>
            <a:r>
              <a:rPr lang="en-US" dirty="0" err="1" smtClean="0">
                <a:sym typeface="Wingdings" pitchFamily="2" charset="2"/>
              </a:rPr>
              <a:t>atribut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segala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sesuatu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menjelaskan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mendeskripsikan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objek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itu</a:t>
            </a:r>
            <a:r>
              <a:rPr lang="en-US" dirty="0" smtClean="0">
                <a:sym typeface="Wingdings" pitchFamily="2" charset="2"/>
              </a:rPr>
              <a:t>) </a:t>
            </a:r>
            <a:r>
              <a:rPr lang="en-US" dirty="0" err="1" smtClean="0">
                <a:sym typeface="Wingdings" pitchFamily="2" charset="2"/>
              </a:rPr>
              <a:t>serta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metoda</a:t>
            </a:r>
            <a:r>
              <a:rPr lang="en-US" dirty="0" smtClean="0">
                <a:sym typeface="Wingdings" pitchFamily="2" charset="2"/>
              </a:rPr>
              <a:t>/</a:t>
            </a:r>
            <a:r>
              <a:rPr lang="en-US" dirty="0" err="1" smtClean="0">
                <a:sym typeface="Wingdings" pitchFamily="2" charset="2"/>
              </a:rPr>
              <a:t>perilaku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segala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sesuatu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dapat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dilakukan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oleh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suatu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objek</a:t>
            </a:r>
            <a:r>
              <a:rPr lang="en-US" dirty="0" smtClean="0">
                <a:sym typeface="Wingdings" pitchFamily="2" charset="2"/>
              </a:rPr>
              <a:t>).</a:t>
            </a:r>
          </a:p>
          <a:p>
            <a:r>
              <a:rPr lang="en-US" dirty="0" err="1" smtClean="0">
                <a:sym typeface="Wingdings" pitchFamily="2" charset="2"/>
              </a:rPr>
              <a:t>Kelas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sesuatu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berfungsi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untuk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mengelompokkan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objek-objek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memiliki</a:t>
            </a:r>
            <a:r>
              <a:rPr lang="en-US" dirty="0" smtClean="0">
                <a:sym typeface="Wingdings" pitchFamily="2" charset="2"/>
              </a:rPr>
              <a:t> data/</a:t>
            </a:r>
            <a:r>
              <a:rPr lang="en-US" dirty="0" err="1" smtClean="0">
                <a:sym typeface="Wingdings" pitchFamily="2" charset="2"/>
              </a:rPr>
              <a:t>atribut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serupa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serta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memiliki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metoda</a:t>
            </a:r>
            <a:r>
              <a:rPr lang="en-US" dirty="0" smtClean="0">
                <a:sym typeface="Wingdings" pitchFamily="2" charset="2"/>
              </a:rPr>
              <a:t>/</a:t>
            </a:r>
            <a:r>
              <a:rPr lang="en-US" dirty="0" err="1" smtClean="0">
                <a:sym typeface="Wingdings" pitchFamily="2" charset="2"/>
              </a:rPr>
              <a:t>perilaku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serupa</a:t>
            </a:r>
            <a:r>
              <a:rPr lang="en-US" dirty="0" smtClean="0">
                <a:sym typeface="Wingdings" pitchFamily="2" charset="2"/>
              </a:rPr>
              <a:t> pula.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3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Visibility</a:t>
            </a:r>
            <a:r>
              <a:rPr lang="id-ID" sz="2800" dirty="0" smtClean="0"/>
              <a:t>/modifier</a:t>
            </a:r>
            <a:r>
              <a:rPr lang="en-US" sz="2800" dirty="0" smtClean="0"/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atribut</a:t>
            </a:r>
            <a:r>
              <a:rPr lang="en-US" sz="2800" dirty="0" smtClean="0"/>
              <a:t>/data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dilihat</a:t>
            </a:r>
            <a:r>
              <a:rPr lang="en-US" sz="2800" dirty="0" smtClean="0"/>
              <a:t>/</a:t>
            </a:r>
            <a:r>
              <a:rPr lang="en-US" sz="2800" dirty="0" err="1" smtClean="0"/>
              <a:t>diakses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yang </a:t>
            </a:r>
            <a:r>
              <a:rPr lang="en-US" sz="2800" dirty="0" err="1" smtClean="0"/>
              <a:t>lainnya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Private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Hanya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bisa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dilihat</a:t>
            </a:r>
            <a:r>
              <a:rPr lang="en-US" dirty="0" smtClean="0">
                <a:sym typeface="Wingdings" pitchFamily="2" charset="2"/>
              </a:rPr>
              <a:t>/</a:t>
            </a:r>
            <a:r>
              <a:rPr lang="en-US" dirty="0" err="1" smtClean="0">
                <a:sym typeface="Wingdings" pitchFamily="2" charset="2"/>
              </a:rPr>
              <a:t>diakses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objek-objek</a:t>
            </a:r>
            <a:r>
              <a:rPr lang="en-US" dirty="0" smtClean="0">
                <a:sym typeface="Wingdings" pitchFamily="2" charset="2"/>
              </a:rPr>
              <a:t> lain yang </a:t>
            </a:r>
            <a:r>
              <a:rPr lang="en-US" dirty="0" err="1" smtClean="0">
                <a:sym typeface="Wingdings" pitchFamily="2" charset="2"/>
              </a:rPr>
              <a:t>berasal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kelas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sama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r>
              <a:rPr lang="en-US" dirty="0" smtClean="0">
                <a:sym typeface="Wingdings" pitchFamily="2" charset="2"/>
              </a:rPr>
              <a:t>Public  </a:t>
            </a:r>
            <a:r>
              <a:rPr lang="en-US" dirty="0" err="1" smtClean="0">
                <a:sym typeface="Wingdings" pitchFamily="2" charset="2"/>
              </a:rPr>
              <a:t>Bisa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dilihat</a:t>
            </a:r>
            <a:r>
              <a:rPr lang="en-US" dirty="0" smtClean="0">
                <a:sym typeface="Wingdings" pitchFamily="2" charset="2"/>
              </a:rPr>
              <a:t>/</a:t>
            </a:r>
            <a:r>
              <a:rPr lang="en-US" dirty="0" err="1" smtClean="0">
                <a:sym typeface="Wingdings" pitchFamily="2" charset="2"/>
              </a:rPr>
              <a:t>diakses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semua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objek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r>
              <a:rPr lang="en-US" dirty="0" smtClean="0">
                <a:sym typeface="Wingdings" pitchFamily="2" charset="2"/>
              </a:rPr>
              <a:t>Protected  </a:t>
            </a:r>
            <a:r>
              <a:rPr lang="en-US" dirty="0" err="1" smtClean="0">
                <a:sym typeface="Wingdings" pitchFamily="2" charset="2"/>
              </a:rPr>
              <a:t>Hanya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bisa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dilihat</a:t>
            </a:r>
            <a:r>
              <a:rPr lang="en-US" dirty="0" smtClean="0">
                <a:sym typeface="Wingdings" pitchFamily="2" charset="2"/>
              </a:rPr>
              <a:t>/</a:t>
            </a:r>
            <a:r>
              <a:rPr lang="en-US" dirty="0" err="1" smtClean="0">
                <a:sym typeface="Wingdings" pitchFamily="2" charset="2"/>
              </a:rPr>
              <a:t>diakses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objek-objek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berasal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kelas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sama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serta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objek-objek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berasal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kelas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turunannya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menurut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hierarki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pewarisan</a:t>
            </a:r>
            <a:r>
              <a:rPr lang="en-US" dirty="0" smtClean="0">
                <a:sym typeface="Wingdings" pitchFamily="2" charset="2"/>
              </a:rPr>
              <a:t> (inheritance).</a:t>
            </a:r>
          </a:p>
          <a:p>
            <a:r>
              <a:rPr lang="en-US" dirty="0" smtClean="0">
                <a:sym typeface="Wingdings" pitchFamily="2" charset="2"/>
              </a:rPr>
              <a:t>Default  </a:t>
            </a:r>
            <a:r>
              <a:rPr lang="en-US" dirty="0" err="1" smtClean="0">
                <a:sym typeface="Wingdings" pitchFamily="2" charset="2"/>
              </a:rPr>
              <a:t>Bisa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dilihat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objek-objek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paket</a:t>
            </a:r>
            <a:r>
              <a:rPr lang="en-US" dirty="0" smtClean="0">
                <a:sym typeface="Wingdings" pitchFamily="2" charset="2"/>
              </a:rPr>
              <a:t> (package) yang </a:t>
            </a:r>
            <a:r>
              <a:rPr lang="en-US" dirty="0" err="1" smtClean="0">
                <a:sym typeface="Wingdings" pitchFamily="2" charset="2"/>
              </a:rPr>
              <a:t>sama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4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Ketentuan dasar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6711654" cy="4195481"/>
          </a:xfrm>
        </p:spPr>
        <p:txBody>
          <a:bodyPr/>
          <a:lstStyle/>
          <a:p>
            <a:r>
              <a:rPr lang="en-US" dirty="0" smtClean="0"/>
              <a:t>Data/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sebaiknya</a:t>
            </a:r>
            <a:r>
              <a:rPr lang="en-US" dirty="0" smtClean="0"/>
              <a:t> </a:t>
            </a:r>
            <a:r>
              <a:rPr lang="en-US" dirty="0" err="1" smtClean="0"/>
              <a:t>bervisibility</a:t>
            </a:r>
            <a:r>
              <a:rPr lang="en-US" dirty="0" smtClean="0"/>
              <a:t> private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objek-objek</a:t>
            </a:r>
            <a:r>
              <a:rPr lang="en-US" dirty="0" smtClean="0"/>
              <a:t> lain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</a:t>
            </a:r>
            <a:r>
              <a:rPr lang="id-ID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merusak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/</a:t>
            </a:r>
            <a:r>
              <a:rPr lang="en-US" dirty="0" err="1" smtClean="0"/>
              <a:t>objek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Prinsip</a:t>
            </a:r>
            <a:r>
              <a:rPr lang="en-US" dirty="0" smtClean="0">
                <a:sym typeface="Wingdings" panose="05000000000000000000" pitchFamily="2" charset="2"/>
              </a:rPr>
              <a:t> Information Hiding/Encapsulation.</a:t>
            </a:r>
            <a:endParaRPr lang="en-US" dirty="0" smtClean="0"/>
          </a:p>
          <a:p>
            <a:r>
              <a:rPr lang="en-US" dirty="0" err="1" smtClean="0"/>
              <a:t>Metoda</a:t>
            </a:r>
            <a:r>
              <a:rPr lang="en-US" dirty="0" smtClean="0"/>
              <a:t>/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sebaiknya</a:t>
            </a:r>
            <a:r>
              <a:rPr lang="en-US" dirty="0" smtClean="0"/>
              <a:t> </a:t>
            </a:r>
            <a:r>
              <a:rPr lang="en-US" dirty="0" err="1" smtClean="0"/>
              <a:t>bervisibility</a:t>
            </a:r>
            <a:r>
              <a:rPr lang="en-US" dirty="0" smtClean="0"/>
              <a:t> public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objek-objek</a:t>
            </a:r>
            <a:r>
              <a:rPr lang="en-US" dirty="0" smtClean="0"/>
              <a:t> yang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memanfaatkannya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Pengisian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data/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sebaiknya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setter.</a:t>
            </a:r>
          </a:p>
          <a:p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data/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sebaiknya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getter.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74" y="228600"/>
            <a:ext cx="7055380" cy="140053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219200"/>
            <a:ext cx="6711654" cy="54101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// DATA/ATRIBUT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private String </a:t>
            </a:r>
            <a:r>
              <a:rPr lang="en-US" dirty="0" err="1"/>
              <a:t>Nama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private String </a:t>
            </a:r>
            <a:r>
              <a:rPr lang="en-US" dirty="0" err="1"/>
              <a:t>Alamat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    // GETTER DAN SETTER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public String </a:t>
            </a:r>
            <a:r>
              <a:rPr lang="en-US" dirty="0" err="1"/>
              <a:t>getAlamat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Alamat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setAlamat</a:t>
            </a:r>
            <a:r>
              <a:rPr lang="en-US" dirty="0"/>
              <a:t>(String </a:t>
            </a:r>
            <a:r>
              <a:rPr lang="en-US" dirty="0" err="1"/>
              <a:t>Alamat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this.Alamat</a:t>
            </a:r>
            <a:r>
              <a:rPr lang="en-US" dirty="0"/>
              <a:t> = </a:t>
            </a:r>
            <a:r>
              <a:rPr lang="en-US" dirty="0" err="1"/>
              <a:t>Alamat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public String </a:t>
            </a:r>
            <a:r>
              <a:rPr lang="en-US" dirty="0" err="1"/>
              <a:t>getNama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Nama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setNama</a:t>
            </a:r>
            <a:r>
              <a:rPr lang="en-US" dirty="0"/>
              <a:t>(String </a:t>
            </a:r>
            <a:r>
              <a:rPr lang="en-US" dirty="0" err="1"/>
              <a:t>Nama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this.Nama</a:t>
            </a:r>
            <a:r>
              <a:rPr lang="en-US" dirty="0"/>
              <a:t> = </a:t>
            </a:r>
            <a:r>
              <a:rPr lang="en-US" dirty="0" err="1"/>
              <a:t>Nama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37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PEMBENTUKAN OBJEK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73" y="1524000"/>
            <a:ext cx="6711654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ManusiaJawa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//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Manusia</a:t>
            </a:r>
            <a:r>
              <a:rPr lang="en-US" dirty="0"/>
              <a:t> m = new </a:t>
            </a:r>
            <a:r>
              <a:rPr lang="en-US" dirty="0" err="1"/>
              <a:t>Manusia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// </a:t>
            </a:r>
            <a:r>
              <a:rPr lang="en-US" dirty="0" err="1"/>
              <a:t>Pengisian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Nama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Alamat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m.setNama</a:t>
            </a:r>
            <a:r>
              <a:rPr lang="en-US" dirty="0"/>
              <a:t>("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Nugroho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m.setAlamat</a:t>
            </a:r>
            <a:r>
              <a:rPr lang="en-US" dirty="0"/>
              <a:t>("Taman </a:t>
            </a:r>
            <a:r>
              <a:rPr lang="en-US" dirty="0" err="1"/>
              <a:t>Mutiara</a:t>
            </a:r>
            <a:r>
              <a:rPr lang="en-US" dirty="0"/>
              <a:t> - </a:t>
            </a:r>
            <a:r>
              <a:rPr lang="en-US" dirty="0" err="1"/>
              <a:t>Tingkir</a:t>
            </a:r>
            <a:r>
              <a:rPr lang="en-US" dirty="0"/>
              <a:t> - </a:t>
            </a:r>
            <a:r>
              <a:rPr lang="en-US" dirty="0" err="1"/>
              <a:t>Salatiga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//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Nama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Alamat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("Nama " + </a:t>
            </a:r>
            <a:r>
              <a:rPr lang="en-US" dirty="0" err="1"/>
              <a:t>m.getNama</a:t>
            </a:r>
            <a:r>
              <a:rPr lang="en-US" dirty="0"/>
              <a:t>() +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" </a:t>
            </a:r>
            <a:r>
              <a:rPr lang="en-US" dirty="0" err="1"/>
              <a:t>alamatnya</a:t>
            </a:r>
            <a:r>
              <a:rPr lang="en-US" dirty="0"/>
              <a:t> " + </a:t>
            </a:r>
            <a:r>
              <a:rPr lang="en-US" dirty="0" err="1"/>
              <a:t>m.getAlamat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60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PENGISIAN NILAI OBJEK MENGGUNAKAN KONSTRUKTOR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514600"/>
            <a:ext cx="6711654" cy="3733806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elas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//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public </a:t>
            </a:r>
            <a:r>
              <a:rPr lang="en-US" dirty="0" err="1"/>
              <a:t>Manusia</a:t>
            </a:r>
            <a:r>
              <a:rPr lang="en-US" dirty="0"/>
              <a:t>(String </a:t>
            </a:r>
            <a:r>
              <a:rPr lang="en-US" dirty="0" err="1"/>
              <a:t>Nama</a:t>
            </a:r>
            <a:r>
              <a:rPr lang="en-US" dirty="0"/>
              <a:t>, String </a:t>
            </a:r>
            <a:r>
              <a:rPr lang="en-US" dirty="0" err="1"/>
              <a:t>Alamat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this.Nama</a:t>
            </a:r>
            <a:r>
              <a:rPr lang="en-US" dirty="0"/>
              <a:t> = </a:t>
            </a:r>
            <a:r>
              <a:rPr lang="en-US" dirty="0" err="1"/>
              <a:t>Nama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this.Alamat</a:t>
            </a:r>
            <a:r>
              <a:rPr lang="en-US" dirty="0"/>
              <a:t> = </a:t>
            </a:r>
            <a:r>
              <a:rPr lang="en-US" dirty="0" err="1"/>
              <a:t>Alamat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19145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Cara memanfaatkan konstruktor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ManusiaJawa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//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//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konstruktor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Manusia</a:t>
            </a:r>
            <a:r>
              <a:rPr lang="en-US" dirty="0"/>
              <a:t> m = new </a:t>
            </a:r>
            <a:r>
              <a:rPr lang="en-US" dirty="0" err="1" smtClean="0"/>
              <a:t>Manusia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("</a:t>
            </a:r>
            <a:r>
              <a:rPr lang="en-US" dirty="0"/>
              <a:t>Adi Nugroho", "</a:t>
            </a:r>
            <a:r>
              <a:rPr lang="en-US" dirty="0" err="1"/>
              <a:t>Tmn</a:t>
            </a:r>
            <a:r>
              <a:rPr lang="en-US" dirty="0"/>
              <a:t>. </a:t>
            </a:r>
            <a:r>
              <a:rPr lang="en-US" dirty="0" err="1"/>
              <a:t>Mutiara</a:t>
            </a:r>
            <a:r>
              <a:rPr lang="en-US" dirty="0"/>
              <a:t> - </a:t>
            </a:r>
            <a:r>
              <a:rPr lang="en-US" dirty="0" err="1"/>
              <a:t>Tingkir</a:t>
            </a:r>
            <a:r>
              <a:rPr lang="en-US" dirty="0"/>
              <a:t>");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 smtClean="0"/>
              <a:t>System.out.println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("</a:t>
            </a:r>
            <a:r>
              <a:rPr lang="en-US" dirty="0" err="1"/>
              <a:t>Nama</a:t>
            </a:r>
            <a:r>
              <a:rPr lang="en-US" dirty="0"/>
              <a:t> " </a:t>
            </a:r>
            <a:r>
              <a:rPr lang="en-US" dirty="0" smtClean="0"/>
              <a:t>+ </a:t>
            </a:r>
            <a:r>
              <a:rPr lang="en-US" dirty="0" err="1" smtClean="0"/>
              <a:t>m.getNama</a:t>
            </a:r>
            <a:r>
              <a:rPr lang="en-US" dirty="0"/>
              <a:t>() +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" </a:t>
            </a:r>
            <a:r>
              <a:rPr lang="en-US" dirty="0" err="1"/>
              <a:t>alamatnya</a:t>
            </a:r>
            <a:r>
              <a:rPr lang="en-US" dirty="0"/>
              <a:t> " + </a:t>
            </a:r>
            <a:r>
              <a:rPr lang="en-US" dirty="0" err="1"/>
              <a:t>m.getAlamat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94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</TotalTime>
  <Words>473</Words>
  <Application>Microsoft Office PowerPoint</Application>
  <PresentationFormat>On-screen Show (4:3)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KELAS, OBJEK, VISIBILITY</vt:lpstr>
      <vt:lpstr>KELAS DAN OBJEK</vt:lpstr>
      <vt:lpstr>Visibility/modifier (bagaimana nilai suatu atribut/data dapat dilihat/diakses dari objek yang lainnya)</vt:lpstr>
      <vt:lpstr>Ketentuan dasar</vt:lpstr>
      <vt:lpstr>Contoh kelas</vt:lpstr>
      <vt:lpstr>PEMBENTUKAN OBJEK</vt:lpstr>
      <vt:lpstr>PENGISIAN NILAI OBJEK MENGGUNAKAN KONSTRUKTOR</vt:lpstr>
      <vt:lpstr>Cara memanfaatkan konstruktor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KELAS, OBJEK, VISIBILITY</dc:title>
  <dc:creator>adi n</dc:creator>
  <cp:lastModifiedBy>67515 Adi Nugroho</cp:lastModifiedBy>
  <cp:revision>34</cp:revision>
  <dcterms:created xsi:type="dcterms:W3CDTF">2011-04-12T22:51:47Z</dcterms:created>
  <dcterms:modified xsi:type="dcterms:W3CDTF">2018-05-15T05:23:41Z</dcterms:modified>
</cp:coreProperties>
</file>