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8" r:id="rId9"/>
    <p:sldId id="269" r:id="rId10"/>
    <p:sldId id="270" r:id="rId11"/>
    <p:sldId id="271" r:id="rId12"/>
    <p:sldId id="273" r:id="rId13"/>
    <p:sldId id="278" r:id="rId14"/>
    <p:sldId id="262" r:id="rId15"/>
    <p:sldId id="263" r:id="rId16"/>
    <p:sldId id="264" r:id="rId17"/>
    <p:sldId id="265" r:id="rId18"/>
    <p:sldId id="266" r:id="rId19"/>
    <p:sldId id="267" r:id="rId20"/>
    <p:sldId id="276" r:id="rId21"/>
    <p:sldId id="279" r:id="rId22"/>
    <p:sldId id="280" r:id="rId23"/>
    <p:sldId id="281" r:id="rId24"/>
    <p:sldId id="283" r:id="rId25"/>
    <p:sldId id="274" r:id="rId26"/>
    <p:sldId id="275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1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08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89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36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14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4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9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5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6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9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0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C3B4-5172-4B1C-A370-E5D4F7F87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dan</a:t>
            </a:r>
            <a:r>
              <a:rPr lang="en-US" dirty="0"/>
              <a:t> list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C6A81-3634-49B1-B881-31AFFC0C1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GB" dirty="0">
                <a:solidFill>
                  <a:schemeClr val="tx1"/>
                </a:solidFill>
              </a:rPr>
              <a:t>SISTEN DOSEN PEMROGRAMAN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1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DCA9-AFA5-41C2-A2B8-4CF3826F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maksimal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E4262-8E86-4424-8787-B6B1534A4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42238"/>
            <a:ext cx="8102795" cy="2240482"/>
          </a:xfrm>
        </p:spPr>
      </p:pic>
    </p:spTree>
    <p:extLst>
      <p:ext uri="{BB962C8B-B14F-4D97-AF65-F5344CB8AC3E}">
        <p14:creationId xmlns:p14="http://schemas.microsoft.com/office/powerpoint/2010/main" val="82800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0B39-D363-4FC3-9FF3-EF8AD9E1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31044"/>
            <a:ext cx="9905998" cy="1478570"/>
          </a:xfrm>
        </p:spPr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array 2d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CD608-20FF-418E-A00E-BBB0FD735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1076"/>
            <a:ext cx="9905999" cy="3541714"/>
          </a:xfrm>
        </p:spPr>
        <p:txBody>
          <a:bodyPr/>
          <a:lstStyle/>
          <a:p>
            <a:r>
              <a:rPr lang="en-US" dirty="0" err="1"/>
              <a:t>Buatlah</a:t>
            </a:r>
            <a:r>
              <a:rPr lang="en-US"/>
              <a:t> program yang </a:t>
            </a:r>
            <a:r>
              <a:rPr lang="en-US" dirty="0" err="1"/>
              <a:t>mengambil</a:t>
            </a:r>
            <a:r>
              <a:rPr lang="en-US" dirty="0"/>
              <a:t> 2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penjumlahannya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34BF5-72F6-49A8-96AE-45749EF4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50" y="2883222"/>
            <a:ext cx="3951686" cy="33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5E1F7-CFD2-447D-BD0D-B16C39518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256" y="1053058"/>
            <a:ext cx="9017195" cy="5128448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4D351FA-24D8-46B4-9459-835596B3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23" y="-62791"/>
            <a:ext cx="9905998" cy="1478570"/>
          </a:xfrm>
        </p:spPr>
        <p:txBody>
          <a:bodyPr/>
          <a:lstStyle/>
          <a:p>
            <a:r>
              <a:rPr lang="en-US" dirty="0" err="1"/>
              <a:t>jawaban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49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438DF6-502C-41EC-913E-F15CDDE7A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02398"/>
            <a:ext cx="8059115" cy="4235147"/>
          </a:xfrm>
        </p:spPr>
      </p:pic>
    </p:spTree>
    <p:extLst>
      <p:ext uri="{BB962C8B-B14F-4D97-AF65-F5344CB8AC3E}">
        <p14:creationId xmlns:p14="http://schemas.microsoft.com/office/powerpoint/2010/main" val="41597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3B1F-6C4E-4E88-96B1-351C5C3C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9A7F-05D8-47FB-94FF-C5FE0DD3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yan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</a:t>
            </a:r>
          </a:p>
          <a:p>
            <a:r>
              <a:rPr lang="en-US" dirty="0"/>
              <a:t>List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primitive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en-US" dirty="0" err="1"/>
              <a:t>dsb</a:t>
            </a:r>
            <a:r>
              <a:rPr lang="en-US" dirty="0"/>
              <a:t>. Kita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objeknya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Integer, Double,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r>
              <a:rPr lang="en-US" dirty="0"/>
              <a:t>List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List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48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DE8D-4269-4EB5-A08D-743AE3E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CD53-4BB3-46F9-A7FD-81775551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Syntaks</a:t>
            </a:r>
            <a:r>
              <a:rPr lang="en-US" dirty="0"/>
              <a:t> </a:t>
            </a:r>
            <a:r>
              <a:rPr lang="en-US" dirty="0" err="1"/>
              <a:t>pendeklarasian</a:t>
            </a:r>
            <a:r>
              <a:rPr lang="en-US" dirty="0"/>
              <a:t> list:</a:t>
            </a:r>
          </a:p>
          <a:p>
            <a:endParaRPr lang="en-US" dirty="0"/>
          </a:p>
          <a:p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list,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r>
              <a:rPr lang="en-US" dirty="0"/>
              <a:t>, Stack, </a:t>
            </a:r>
            <a:r>
              <a:rPr lang="en-US" dirty="0" err="1"/>
              <a:t>dsb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implementasi-implementasi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operasi-operasinya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A2ABF7-B68D-438D-8C7D-28453B31FEE7}"/>
              </a:ext>
            </a:extLst>
          </p:cNvPr>
          <p:cNvSpPr/>
          <p:nvPr/>
        </p:nvSpPr>
        <p:spPr>
          <a:xfrm>
            <a:off x="1390389" y="2880986"/>
            <a:ext cx="5160724" cy="5480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List&lt;</a:t>
            </a:r>
            <a:r>
              <a:rPr lang="en-US" dirty="0" err="1"/>
              <a:t>objek</a:t>
            </a:r>
            <a:r>
              <a:rPr lang="en-US" dirty="0"/>
              <a:t>&gt; identifier = new </a:t>
            </a:r>
            <a:r>
              <a:rPr lang="en-US" dirty="0" err="1"/>
              <a:t>implementasi</a:t>
            </a:r>
            <a:r>
              <a:rPr lang="en-US" dirty="0"/>
              <a:t>&lt;&gt;();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81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C921-38C2-4675-A5A3-6AA7AC00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7838-6C95-44EF-8212-BC61AAA6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1326"/>
            <a:ext cx="9905999" cy="427137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Menggunakan</a:t>
            </a:r>
            <a:r>
              <a:rPr lang="en-US" dirty="0"/>
              <a:t> method add. </a:t>
            </a:r>
            <a:r>
              <a:rPr lang="en-US"/>
              <a:t>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add(e) </a:t>
            </a:r>
            <a:r>
              <a:rPr lang="en-US" dirty="0" err="1"/>
              <a:t>dan</a:t>
            </a:r>
            <a:r>
              <a:rPr lang="en-US" dirty="0"/>
              <a:t> add(</a:t>
            </a:r>
            <a:r>
              <a:rPr lang="en-US" dirty="0" err="1"/>
              <a:t>i</a:t>
            </a:r>
            <a:r>
              <a:rPr lang="en-US" dirty="0"/>
              <a:t>, 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masukkan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list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0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1,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1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2,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05ACD-FE9E-4DDF-9CB8-609DD2650C2A}"/>
              </a:ext>
            </a:extLst>
          </p:cNvPr>
          <p:cNvSpPr/>
          <p:nvPr/>
        </p:nvSpPr>
        <p:spPr>
          <a:xfrm>
            <a:off x="1479617" y="2451970"/>
            <a:ext cx="7727014" cy="977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add(e) : </a:t>
            </a:r>
            <a:r>
              <a:rPr lang="en-US" sz="2400" dirty="0" err="1"/>
              <a:t>menambahkan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list</a:t>
            </a:r>
          </a:p>
          <a:p>
            <a:r>
              <a:rPr lang="en-US" sz="2400" dirty="0"/>
              <a:t>add(</a:t>
            </a:r>
            <a:r>
              <a:rPr lang="en-US" sz="2400" dirty="0" err="1"/>
              <a:t>i</a:t>
            </a:r>
            <a:r>
              <a:rPr lang="en-US" sz="2400" dirty="0"/>
              <a:t>, e) : </a:t>
            </a:r>
            <a:r>
              <a:rPr lang="en-US" sz="2400" dirty="0" err="1"/>
              <a:t>menambahkan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inginkan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254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47FF-00B5-423E-8E51-6200C5C7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627F-5151-4F02-AF73-DFAE3848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method get(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59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075F-4836-46C2-B9E9-EDC63094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632D-4CC6-4A20-AB92-EEF7A5CC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method remove(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lang="en-US" dirty="0"/>
          </a:p>
          <a:p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n </a:t>
            </a:r>
            <a:r>
              <a:rPr lang="en-US" dirty="0" err="1"/>
              <a:t>dihapus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n + 1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n, </a:t>
            </a:r>
            <a:r>
              <a:rPr lang="en-US" dirty="0" err="1"/>
              <a:t>indeks</a:t>
            </a:r>
            <a:r>
              <a:rPr lang="en-US" dirty="0"/>
              <a:t> n + 2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n + 1,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01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90F9-3704-4B5B-856E-DB19CFC4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3611-0A6B-4920-8F9C-23F38E98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method set(</a:t>
            </a:r>
            <a:r>
              <a:rPr lang="en-US" dirty="0" err="1"/>
              <a:t>i</a:t>
            </a:r>
            <a:r>
              <a:rPr lang="en-US" dirty="0"/>
              <a:t>, e),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penggantinya</a:t>
            </a:r>
            <a:r>
              <a:rPr lang="en-US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5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649B-6B76-4366-9D51-19C767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STRUKTUR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84DB-9EDE-45C1-B00A-7288320B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di computer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kekurangan</a:t>
            </a:r>
            <a:endParaRPr lang="en-US" dirty="0"/>
          </a:p>
          <a:p>
            <a:r>
              <a:rPr lang="en-US" dirty="0" err="1"/>
              <a:t>Bagaimana</a:t>
            </a:r>
            <a:r>
              <a:rPr lang="en-US" dirty="0"/>
              <a:t> data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tepat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30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B00-5718-4C58-8DD7-F7264337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C1AB-E5BB-4547-9D32-C4ED9DE2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Pertama-tama</a:t>
            </a:r>
            <a:r>
              <a:rPr lang="en-US" dirty="0"/>
              <a:t>,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5, 10, 15, </a:t>
            </a:r>
            <a:r>
              <a:rPr lang="en-US" dirty="0" err="1"/>
              <a:t>dan</a:t>
            </a:r>
            <a:r>
              <a:rPr lang="en-US" dirty="0"/>
              <a:t> 20. List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yang </a:t>
            </a:r>
            <a:r>
              <a:rPr lang="en-US" dirty="0" err="1"/>
              <a:t>selanjutnya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35972-BAEB-4EA3-8CB2-370B74D5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30" y="3429000"/>
            <a:ext cx="5034549" cy="14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50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037F-D4AB-4431-8883-302206F5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56E8-F94A-46D2-B69F-0FD02F9F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list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47E49-4390-491B-8A20-5FA03091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42" y="2962958"/>
            <a:ext cx="5049558" cy="251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1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D4ED-D0A9-454A-9B5F-6C72AFD1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1E83-97D4-4CBF-BA42-2483B78C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Ingat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C7BFD-E06E-42BB-BCF5-9FBF5256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48" y="3429000"/>
            <a:ext cx="4223464" cy="31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43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2EC9-B89F-4109-9BE1-AA89A7EF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241551-82AA-4F9D-A48A-9D7DF0A59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604" y="2219095"/>
            <a:ext cx="4164148" cy="3051461"/>
          </a:xfrm>
        </p:spPr>
      </p:pic>
    </p:spTree>
    <p:extLst>
      <p:ext uri="{BB962C8B-B14F-4D97-AF65-F5344CB8AC3E}">
        <p14:creationId xmlns:p14="http://schemas.microsoft.com/office/powerpoint/2010/main" val="218250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00BC-81A0-4804-9EF1-502F39DF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Menyaring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023BF-E2B4-4C60-AFFF-24E2B4989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785480" cy="2833096"/>
          </a:xfrm>
        </p:spPr>
      </p:pic>
    </p:spTree>
    <p:extLst>
      <p:ext uri="{BB962C8B-B14F-4D97-AF65-F5344CB8AC3E}">
        <p14:creationId xmlns:p14="http://schemas.microsoft.com/office/powerpoint/2010/main" val="412775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BD4-04A4-4ECF-8894-26BD0F54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3189-3366-4839-A529-3651714F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Gunakan</a:t>
            </a:r>
            <a:r>
              <a:rPr lang="en-US" dirty="0"/>
              <a:t> array </a:t>
            </a:r>
            <a:r>
              <a:rPr lang="en-US" dirty="0" err="1"/>
              <a:t>saat</a:t>
            </a:r>
            <a:r>
              <a:rPr lang="en-US" dirty="0"/>
              <a:t>:</a:t>
            </a:r>
          </a:p>
          <a:p>
            <a:r>
              <a:rPr lang="en-US" dirty="0"/>
              <a:t>Kita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ditampung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</a:t>
            </a:r>
            <a:r>
              <a:rPr lang="en-GB" dirty="0" err="1"/>
              <a:t>angan</a:t>
            </a:r>
            <a:r>
              <a:rPr lang="en-GB" dirty="0"/>
              <a:t> </a:t>
            </a:r>
            <a:r>
              <a:rPr lang="en-GB" dirty="0" err="1"/>
              <a:t>gunakan</a:t>
            </a:r>
            <a:r>
              <a:rPr lang="en-GB" dirty="0"/>
              <a:t> array </a:t>
            </a:r>
            <a:r>
              <a:rPr lang="en-GB" dirty="0" err="1"/>
              <a:t>saat</a:t>
            </a:r>
            <a:r>
              <a:rPr lang="en-GB" dirty="0"/>
              <a:t>: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ditampung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  <a:p>
            <a:r>
              <a:rPr lang="en-US" dirty="0"/>
              <a:t>Ada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E425-38F2-49CE-AA70-1171E8C2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3DEB-02FC-4A58-B236-38EA3DF6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Gunakan</a:t>
            </a:r>
            <a:r>
              <a:rPr lang="en-US" dirty="0"/>
              <a:t> list </a:t>
            </a:r>
            <a:r>
              <a:rPr lang="en-US" dirty="0" err="1"/>
              <a:t>saat</a:t>
            </a:r>
            <a:r>
              <a:rPr lang="en-US" dirty="0"/>
              <a:t>:</a:t>
            </a:r>
          </a:p>
          <a:p>
            <a:r>
              <a:rPr lang="en-US" dirty="0"/>
              <a:t>Kita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ditampung</a:t>
            </a:r>
            <a:endParaRPr lang="en-US" dirty="0"/>
          </a:p>
          <a:p>
            <a:r>
              <a:rPr lang="en-US" dirty="0"/>
              <a:t>Akan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Hati-hati</a:t>
            </a:r>
            <a:r>
              <a:rPr lang="en-US" dirty="0"/>
              <a:t>:</a:t>
            </a:r>
          </a:p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tengah-tengah</a:t>
            </a:r>
            <a:r>
              <a:rPr lang="en-US" dirty="0"/>
              <a:t> list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09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2F17-6BB4-482E-B482-2CBC5099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Kuis</a:t>
            </a:r>
            <a:r>
              <a:rPr lang="en-US" dirty="0"/>
              <a:t> / </a:t>
            </a:r>
            <a:r>
              <a:rPr lang="en-US" dirty="0" err="1"/>
              <a:t>takehome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3D88-1CAB-4921-AF93-755D2F86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pascal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inputan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7636A-F295-40B0-AE22-39A0CF5F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50" y="2981380"/>
            <a:ext cx="4744890" cy="14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26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19EE-CB65-47D0-8FC7-76AE9723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48617-C391-489B-A2F3-3F47CDB7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89018"/>
            <a:ext cx="8440998" cy="4566640"/>
          </a:xfrm>
        </p:spPr>
      </p:pic>
    </p:spTree>
    <p:extLst>
      <p:ext uri="{BB962C8B-B14F-4D97-AF65-F5344CB8AC3E}">
        <p14:creationId xmlns:p14="http://schemas.microsoft.com/office/powerpoint/2010/main" val="1847635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04D5-FE81-40BE-9B01-4F4AD76A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7B7CE-CA0D-4CD5-8A06-9543D1BFA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825" y="2197296"/>
            <a:ext cx="6466732" cy="3051109"/>
          </a:xfrm>
        </p:spPr>
      </p:pic>
    </p:spTree>
    <p:extLst>
      <p:ext uri="{BB962C8B-B14F-4D97-AF65-F5344CB8AC3E}">
        <p14:creationId xmlns:p14="http://schemas.microsoft.com/office/powerpoint/2010/main" val="76085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2EA3-28FF-4CD8-8FB8-577FB997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A7FA-7060-4317-8DD0-56245434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statis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tetap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ukurannya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array yang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deklarasi</a:t>
            </a:r>
            <a:endParaRPr lang="en-US" dirty="0"/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51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532B-4570-41AD-86DB-53FED0D8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051F-F807-4583-BBA9-F7DBF770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Syntaks</a:t>
            </a:r>
            <a:r>
              <a:rPr lang="en-US" dirty="0"/>
              <a:t> </a:t>
            </a:r>
            <a:r>
              <a:rPr lang="en-US" dirty="0" err="1"/>
              <a:t>pendeklarasian</a:t>
            </a:r>
            <a:r>
              <a:rPr lang="en-US" dirty="0"/>
              <a:t> array 1 </a:t>
            </a:r>
            <a:r>
              <a:rPr lang="en-US" dirty="0" err="1"/>
              <a:t>dimensi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A</a:t>
            </a:r>
            <a:r>
              <a:rPr lang="en-GB" dirty="0"/>
              <a:t>tau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.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elemen-elemennya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D22ED-1A14-4BD2-9FD5-CFB862E6DC8F}"/>
              </a:ext>
            </a:extLst>
          </p:cNvPr>
          <p:cNvSpPr/>
          <p:nvPr/>
        </p:nvSpPr>
        <p:spPr>
          <a:xfrm>
            <a:off x="1503123" y="2880986"/>
            <a:ext cx="5160724" cy="5480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Tipe</a:t>
            </a:r>
            <a:r>
              <a:rPr lang="en-US" dirty="0"/>
              <a:t>-data[] identifier = new </a:t>
            </a:r>
            <a:r>
              <a:rPr lang="en-US" dirty="0" err="1"/>
              <a:t>tipe</a:t>
            </a:r>
            <a:r>
              <a:rPr lang="en-US" dirty="0"/>
              <a:t>-data[</a:t>
            </a:r>
            <a:r>
              <a:rPr lang="en-US" dirty="0" err="1"/>
              <a:t>jumlah-elemen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E76FD0-B842-4747-895B-C3EBDE208B76}"/>
              </a:ext>
            </a:extLst>
          </p:cNvPr>
          <p:cNvSpPr/>
          <p:nvPr/>
        </p:nvSpPr>
        <p:spPr>
          <a:xfrm>
            <a:off x="1503123" y="3907610"/>
            <a:ext cx="5160724" cy="5480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Tipe</a:t>
            </a:r>
            <a:r>
              <a:rPr lang="en-US" dirty="0"/>
              <a:t>-data[] identifier = {</a:t>
            </a:r>
            <a:r>
              <a:rPr lang="en-US" dirty="0" err="1"/>
              <a:t>elemen-elemen</a:t>
            </a: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44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891E-BA6F-46FE-A1F3-BF0CAC8F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CE55-2439-4BFF-AC8A-9E777B99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Syntaks</a:t>
            </a:r>
            <a:r>
              <a:rPr lang="en-US" dirty="0"/>
              <a:t> </a:t>
            </a:r>
            <a:r>
              <a:rPr lang="en-US" dirty="0" err="1"/>
              <a:t>pendeklarasiannya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[]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[][] a2 = new </a:t>
            </a:r>
            <a:r>
              <a:rPr lang="en-US" dirty="0" err="1"/>
              <a:t>int</a:t>
            </a:r>
            <a:r>
              <a:rPr lang="en-US" dirty="0"/>
              <a:t>[3][3]; // array 2 </a:t>
            </a:r>
            <a:r>
              <a:rPr lang="en-US" dirty="0" err="1"/>
              <a:t>dimensi</a:t>
            </a:r>
            <a:r>
              <a:rPr lang="en-US" dirty="0"/>
              <a:t> 3 * 3</a:t>
            </a:r>
          </a:p>
          <a:p>
            <a:r>
              <a:rPr lang="en-US" dirty="0" err="1"/>
              <a:t>int</a:t>
            </a:r>
            <a:r>
              <a:rPr lang="en-US" dirty="0"/>
              <a:t>[][][] a3 = new </a:t>
            </a:r>
            <a:r>
              <a:rPr lang="en-US" dirty="0" err="1"/>
              <a:t>int</a:t>
            </a:r>
            <a:r>
              <a:rPr lang="en-US" dirty="0"/>
              <a:t>[3][3][3]; // array 3 </a:t>
            </a:r>
            <a:r>
              <a:rPr lang="en-US" dirty="0" err="1"/>
              <a:t>dimensi</a:t>
            </a:r>
            <a:r>
              <a:rPr lang="en-US" dirty="0"/>
              <a:t> 3 * 3 *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48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0247-975D-4F6F-B64C-7CAC3548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732-CCB2-463D-8D0D-F6CF629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878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array,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Misalnya</a:t>
            </a:r>
            <a:r>
              <a:rPr lang="en-US" dirty="0"/>
              <a:t> a[2]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array a</a:t>
            </a:r>
          </a:p>
          <a:p>
            <a:r>
              <a:rPr lang="en-US" dirty="0" err="1"/>
              <a:t>Indeks</a:t>
            </a:r>
            <a:r>
              <a:rPr lang="en-US" dirty="0"/>
              <a:t> array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</a:t>
            </a:r>
            <a:r>
              <a:rPr lang="en-US" dirty="0" err="1"/>
              <a:t>mengandung</a:t>
            </a:r>
            <a:r>
              <a:rPr lang="en-US" dirty="0"/>
              <a:t> n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 – 1</a:t>
            </a:r>
          </a:p>
          <a:p>
            <a:r>
              <a:rPr lang="en-US" dirty="0"/>
              <a:t>Array </a:t>
            </a:r>
            <a:r>
              <a:rPr lang="en-US" dirty="0" err="1"/>
              <a:t>memiliki</a:t>
            </a:r>
            <a:r>
              <a:rPr lang="en-US" dirty="0"/>
              <a:t> field length, </a:t>
            </a:r>
            <a:r>
              <a:rPr lang="en-US" dirty="0" err="1"/>
              <a:t>dimana</a:t>
            </a:r>
            <a:r>
              <a:rPr lang="en-US" dirty="0"/>
              <a:t> length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array</a:t>
            </a:r>
            <a:endParaRPr lang="en-GB" dirty="0"/>
          </a:p>
        </p:txBody>
      </p:sp>
      <p:pic>
        <p:nvPicPr>
          <p:cNvPr id="2050" name="Picture 2" descr="https://docs.oracle.com/javase/tutorial/figures/java/objects-tenElementArray.gif">
            <a:extLst>
              <a:ext uri="{FF2B5EF4-FFF2-40B4-BE49-F238E27FC236}">
                <a16:creationId xmlns:a16="http://schemas.microsoft.com/office/drawing/2014/main" id="{CEFECBB4-16A7-4A77-9499-B88233EF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95" y="1483063"/>
            <a:ext cx="4756171" cy="17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9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C981-2966-4D92-88D1-4712C9A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BAE2-4DE1-4D68-85DC-A5938FD85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Pertama-tama</a:t>
            </a:r>
            <a:r>
              <a:rPr lang="en-US" dirty="0"/>
              <a:t>, </a:t>
            </a:r>
            <a:r>
              <a:rPr lang="en-US" dirty="0" err="1"/>
              <a:t>deklarasikan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5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array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array 1D </a:t>
            </a:r>
            <a:r>
              <a:rPr lang="en-US" dirty="0" err="1"/>
              <a:t>selanjutnya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93BFF6-0944-46BB-AC41-90066F31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14" y="3729624"/>
            <a:ext cx="3117556" cy="16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69D9-0DC9-4AED-9D4F-70C98321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array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6C67F-86F4-46A0-9546-05E48F099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269" y="2097088"/>
            <a:ext cx="8961162" cy="1159679"/>
          </a:xfrm>
        </p:spPr>
      </p:pic>
    </p:spTree>
    <p:extLst>
      <p:ext uri="{BB962C8B-B14F-4D97-AF65-F5344CB8AC3E}">
        <p14:creationId xmlns:p14="http://schemas.microsoft.com/office/powerpoint/2010/main" val="167692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A2D2-E117-46A2-89C3-155CAA88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Menghitung jumlah dari seluruh elemen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761CB-CF7D-4661-A582-227E5CABA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921" y="2557826"/>
            <a:ext cx="9018262" cy="17423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FB18B-F8F9-45A2-8C85-EF1C5BCF0502}"/>
              </a:ext>
            </a:extLst>
          </p:cNvPr>
          <p:cNvSpPr txBox="1">
            <a:spLocks/>
          </p:cNvSpPr>
          <p:nvPr/>
        </p:nvSpPr>
        <p:spPr>
          <a:xfrm>
            <a:off x="1141412" y="1811076"/>
            <a:ext cx="9905999" cy="376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each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861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642</TotalTime>
  <Words>792</Words>
  <Application>Microsoft Office PowerPoint</Application>
  <PresentationFormat>Widescreen</PresentationFormat>
  <Paragraphs>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Tw Cen MT</vt:lpstr>
      <vt:lpstr>Circuit</vt:lpstr>
      <vt:lpstr>Array dan list</vt:lpstr>
      <vt:lpstr>STRUKTUR DATA</vt:lpstr>
      <vt:lpstr>Array</vt:lpstr>
      <vt:lpstr>array</vt:lpstr>
      <vt:lpstr>Array multidimensi</vt:lpstr>
      <vt:lpstr>array</vt:lpstr>
      <vt:lpstr>latihan</vt:lpstr>
      <vt:lpstr>Mencetak isi array</vt:lpstr>
      <vt:lpstr>Menghitung jumlah dari seluruh elemen</vt:lpstr>
      <vt:lpstr>Mencari nilai maksimal</vt:lpstr>
      <vt:lpstr>Latihan array 2d</vt:lpstr>
      <vt:lpstr>jawaban</vt:lpstr>
      <vt:lpstr>PowerPoint Presentation</vt:lpstr>
      <vt:lpstr>List</vt:lpstr>
      <vt:lpstr>list</vt:lpstr>
      <vt:lpstr>Menambahkan elemen pada list</vt:lpstr>
      <vt:lpstr>Mengakses elemen pada list</vt:lpstr>
      <vt:lpstr>Menghapus elemen pada list</vt:lpstr>
      <vt:lpstr>Mengganti elemen pada list</vt:lpstr>
      <vt:lpstr>latihan</vt:lpstr>
      <vt:lpstr>Mengakses elemen</vt:lpstr>
      <vt:lpstr>Menghapus elemen</vt:lpstr>
      <vt:lpstr>Mengganti nilai elemen</vt:lpstr>
      <vt:lpstr>Menyaring bilangan genap</vt:lpstr>
      <vt:lpstr>kesimpulan</vt:lpstr>
      <vt:lpstr>kesimpulan</vt:lpstr>
      <vt:lpstr>Kuis / takehome</vt:lpstr>
      <vt:lpstr>jawaban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dan list</dc:title>
  <dc:creator>user</dc:creator>
  <cp:lastModifiedBy>user</cp:lastModifiedBy>
  <cp:revision>48</cp:revision>
  <dcterms:created xsi:type="dcterms:W3CDTF">2018-01-15T11:40:25Z</dcterms:created>
  <dcterms:modified xsi:type="dcterms:W3CDTF">2018-01-20T11:37:18Z</dcterms:modified>
</cp:coreProperties>
</file>