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61" r:id="rId5"/>
    <p:sldId id="262" r:id="rId6"/>
    <p:sldId id="258" r:id="rId7"/>
    <p:sldId id="263" r:id="rId8"/>
    <p:sldId id="259" r:id="rId9"/>
    <p:sldId id="264" r:id="rId10"/>
    <p:sldId id="265" r:id="rId11"/>
    <p:sldId id="266" r:id="rId12"/>
    <p:sldId id="260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91BC7D-0BC2-444E-90C0-0FE3C0A2BA48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768822-58E9-45CA-A2AD-45FE18961EE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Manipulasi</a:t>
            </a:r>
            <a:r>
              <a:rPr lang="en-US" dirty="0" smtClean="0"/>
              <a:t> String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java.util.Scanner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public class JavaApplication1 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public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dirty="0" smtClean="0"/>
              <a:t>        String a = </a:t>
            </a:r>
            <a:r>
              <a:rPr lang="en-GB" dirty="0" err="1" smtClean="0"/>
              <a:t>in.nextLine</a:t>
            </a:r>
            <a:r>
              <a:rPr lang="en-GB" dirty="0" smtClean="0"/>
              <a:t>().</a:t>
            </a:r>
            <a:r>
              <a:rPr lang="en-GB" dirty="0" err="1" smtClean="0"/>
              <a:t>toUpperCase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(a);</a:t>
            </a:r>
          </a:p>
          <a:p>
            <a:pPr marL="0" indent="0">
              <a:buNone/>
            </a:pPr>
            <a:r>
              <a:rPr lang="en-GB" dirty="0" smtClean="0"/>
              <a:t>  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fti</a:t>
            </a:r>
            <a:r>
              <a:rPr lang="en-US" dirty="0" smtClean="0"/>
              <a:t> </a:t>
            </a:r>
            <a:r>
              <a:rPr lang="en-US" dirty="0" err="1" smtClean="0"/>
              <a:t>uksw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: FTI UKSW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73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java.util.Scanner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public class JavaApplication1 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public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dirty="0" smtClean="0"/>
              <a:t>        String a = </a:t>
            </a:r>
            <a:r>
              <a:rPr lang="en-GB" dirty="0" err="1" smtClean="0"/>
              <a:t>in.nextLine</a:t>
            </a:r>
            <a:r>
              <a:rPr lang="en-GB" dirty="0" smtClean="0"/>
              <a:t>().</a:t>
            </a:r>
            <a:r>
              <a:rPr lang="en-GB" dirty="0" err="1" smtClean="0"/>
              <a:t>toLowerCase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(a);</a:t>
            </a:r>
          </a:p>
          <a:p>
            <a:pPr marL="0" indent="0">
              <a:buNone/>
            </a:pPr>
            <a:r>
              <a:rPr lang="en-GB" dirty="0" smtClean="0"/>
              <a:t>  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: FTI UKSW</a:t>
            </a:r>
          </a:p>
          <a:p>
            <a:pPr marL="0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fti</a:t>
            </a:r>
            <a:r>
              <a:rPr lang="en-US" dirty="0" smtClean="0"/>
              <a:t> </a:t>
            </a:r>
            <a:r>
              <a:rPr lang="en-US" dirty="0" err="1" smtClean="0"/>
              <a:t>uksw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CharAt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Melihat</a:t>
            </a:r>
            <a:r>
              <a:rPr lang="en-US" dirty="0" smtClean="0"/>
              <a:t> char di </a:t>
            </a:r>
            <a:r>
              <a:rPr lang="en-US" dirty="0" err="1" smtClean="0"/>
              <a:t>indeks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4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java.util.Scanner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public class JavaApplication1 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public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dirty="0" smtClean="0"/>
              <a:t>        String a = </a:t>
            </a:r>
            <a:r>
              <a:rPr lang="en-GB" dirty="0" err="1" smtClean="0"/>
              <a:t>in.nextLine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</a:t>
            </a:r>
            <a:r>
              <a:rPr lang="en-GB" dirty="0" err="1" smtClean="0"/>
              <a:t>a.charAt</a:t>
            </a:r>
            <a:r>
              <a:rPr lang="en-GB" dirty="0" smtClean="0"/>
              <a:t>(5));</a:t>
            </a:r>
          </a:p>
          <a:p>
            <a:pPr marL="0" indent="0">
              <a:buNone/>
            </a:pPr>
            <a:r>
              <a:rPr lang="en-GB" dirty="0" smtClean="0"/>
              <a:t>  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: FTI UKSW</a:t>
            </a:r>
          </a:p>
          <a:p>
            <a:pPr marL="0" indent="0">
              <a:buNone/>
            </a:pPr>
            <a:r>
              <a:rPr lang="en-US" dirty="0" smtClean="0"/>
              <a:t>Output : 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2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*</a:t>
            </a:r>
            <a:r>
              <a:rPr lang="en-US" sz="1400" dirty="0" err="1" smtClean="0"/>
              <a:t>Jawaban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/>
              <a:t>l</a:t>
            </a:r>
            <a:r>
              <a:rPr lang="en-US" sz="1400" dirty="0" err="1" smtClean="0"/>
              <a:t>atihan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berbeda-beda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7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kata-kata </a:t>
            </a:r>
            <a:r>
              <a:rPr lang="en-US" dirty="0" err="1" smtClean="0"/>
              <a:t>pada</a:t>
            </a:r>
            <a:r>
              <a:rPr lang="en-US" dirty="0" smtClean="0"/>
              <a:t> String.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FTI UKSW</a:t>
            </a:r>
          </a:p>
          <a:p>
            <a:pPr marL="118872" indent="0">
              <a:buNone/>
            </a:pPr>
            <a:r>
              <a:rPr lang="en-US" dirty="0" smtClean="0"/>
              <a:t>Output : FTI UKSW!</a:t>
            </a:r>
          </a:p>
        </p:txBody>
      </p:sp>
    </p:spTree>
    <p:extLst>
      <p:ext uri="{BB962C8B-B14F-4D97-AF65-F5344CB8AC3E}">
        <p14:creationId xmlns:p14="http://schemas.microsoft.com/office/powerpoint/2010/main" val="325774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TEST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String a = new Scanner(System.in).</a:t>
            </a:r>
            <a:r>
              <a:rPr lang="en-GB" dirty="0" err="1"/>
              <a:t>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 result= a</a:t>
            </a:r>
            <a:r>
              <a:rPr lang="en-GB" dirty="0" smtClean="0"/>
              <a:t>+“!";</a:t>
            </a:r>
            <a:endParaRPr lang="en-GB" dirty="0"/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(result);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99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Title Case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FTI UKSW</a:t>
            </a:r>
          </a:p>
          <a:p>
            <a:pPr marL="118872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Fti</a:t>
            </a:r>
            <a:r>
              <a:rPr lang="en-US" dirty="0" smtClean="0"/>
              <a:t> </a:t>
            </a:r>
            <a:r>
              <a:rPr lang="en-US" dirty="0" err="1" smtClean="0"/>
              <a:t>Uksw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kALian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Kalian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0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String[] words = </a:t>
            </a:r>
            <a:r>
              <a:rPr lang="en-GB" dirty="0" err="1"/>
              <a:t>str.split</a:t>
            </a:r>
            <a:r>
              <a:rPr lang="en-GB" dirty="0"/>
              <a:t>(" ");</a:t>
            </a:r>
          </a:p>
          <a:p>
            <a:pPr marL="118872" indent="0">
              <a:buNone/>
            </a:pP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words.length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118872" indent="0">
              <a:buNone/>
            </a:pPr>
            <a:r>
              <a:rPr lang="en-GB" dirty="0"/>
              <a:t>            String word = words[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118872" indent="0">
              <a:buNone/>
            </a:pPr>
            <a:r>
              <a:rPr lang="en-GB" dirty="0"/>
              <a:t>            words[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word.substring</a:t>
            </a:r>
            <a:r>
              <a:rPr lang="en-GB" dirty="0"/>
              <a:t>(0, 1).</a:t>
            </a:r>
            <a:r>
              <a:rPr lang="en-GB" dirty="0" err="1"/>
              <a:t>toUpperCase</a:t>
            </a:r>
            <a:r>
              <a:rPr lang="en-GB" dirty="0"/>
              <a:t>() + </a:t>
            </a:r>
            <a:r>
              <a:rPr lang="en-GB" dirty="0" err="1"/>
              <a:t>word.substring</a:t>
            </a:r>
            <a:r>
              <a:rPr lang="en-GB" dirty="0"/>
              <a:t>(1).</a:t>
            </a:r>
            <a:r>
              <a:rPr lang="en-GB" dirty="0" err="1"/>
              <a:t>toLowerCase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String.join</a:t>
            </a:r>
            <a:r>
              <a:rPr lang="en-GB" dirty="0"/>
              <a:t>(" ", words));</a:t>
            </a:r>
          </a:p>
          <a:p>
            <a:pPr marL="118872" indent="0">
              <a:buNone/>
            </a:pPr>
            <a:r>
              <a:rPr lang="en-GB" dirty="0"/>
              <a:t>        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05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Huruf</a:t>
            </a:r>
            <a:r>
              <a:rPr lang="en-GB" dirty="0" smtClean="0"/>
              <a:t> </a:t>
            </a:r>
            <a:r>
              <a:rPr lang="en-GB" dirty="0" err="1" smtClean="0"/>
              <a:t>Vokal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Upper Case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 smtClean="0"/>
              <a:t>Input : </a:t>
            </a:r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cinta</a:t>
            </a:r>
            <a:r>
              <a:rPr lang="en-GB" dirty="0" smtClean="0"/>
              <a:t> </a:t>
            </a:r>
            <a:r>
              <a:rPr lang="en-GB" dirty="0" err="1" smtClean="0"/>
              <a:t>kamu</a:t>
            </a:r>
            <a:endParaRPr lang="en-GB" dirty="0" smtClean="0"/>
          </a:p>
          <a:p>
            <a:pPr marL="118872" indent="0">
              <a:buNone/>
            </a:pPr>
            <a:r>
              <a:rPr lang="en-GB" dirty="0" smtClean="0"/>
              <a:t>Output : </a:t>
            </a:r>
            <a:r>
              <a:rPr lang="en-GB" dirty="0" err="1" smtClean="0"/>
              <a:t>sAyA</a:t>
            </a:r>
            <a:r>
              <a:rPr lang="en-GB" dirty="0" smtClean="0"/>
              <a:t> </a:t>
            </a:r>
            <a:r>
              <a:rPr lang="en-GB" dirty="0" err="1" smtClean="0"/>
              <a:t>cIntA</a:t>
            </a:r>
            <a:r>
              <a:rPr lang="en-GB" dirty="0" smtClean="0"/>
              <a:t> </a:t>
            </a:r>
            <a:r>
              <a:rPr lang="en-GB" dirty="0" err="1" smtClean="0"/>
              <a:t>kAmU</a:t>
            </a:r>
            <a:endParaRPr lang="en-GB" dirty="0" smtClean="0"/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 smtClean="0"/>
              <a:t>Input : KAMU CINTA SAYA</a:t>
            </a:r>
          </a:p>
          <a:p>
            <a:pPr marL="118872" indent="0">
              <a:buNone/>
            </a:pPr>
            <a:r>
              <a:rPr lang="en-GB" dirty="0" smtClean="0"/>
              <a:t>Output : </a:t>
            </a:r>
            <a:r>
              <a:rPr lang="en-GB" dirty="0" err="1" smtClean="0"/>
              <a:t>kAmU</a:t>
            </a:r>
            <a:r>
              <a:rPr lang="en-GB" dirty="0" smtClean="0"/>
              <a:t> </a:t>
            </a:r>
            <a:r>
              <a:rPr lang="en-GB" dirty="0" err="1" smtClean="0"/>
              <a:t>cIntA</a:t>
            </a:r>
            <a:r>
              <a:rPr lang="en-GB" dirty="0" smtClean="0"/>
              <a:t> </a:t>
            </a:r>
            <a:r>
              <a:rPr lang="en-GB" dirty="0" err="1" smtClean="0"/>
              <a:t>sAyA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39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di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di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r>
              <a:rPr lang="en-US" dirty="0" smtClean="0"/>
              <a:t>String juga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dipecah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char array.</a:t>
            </a:r>
            <a:endParaRPr lang="en-US" dirty="0"/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71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char[] chars = </a:t>
            </a:r>
            <a:r>
              <a:rPr lang="en-GB" dirty="0" err="1"/>
              <a:t>str.toCharArray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chars.length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118872" indent="0">
              <a:buNone/>
            </a:pPr>
            <a:r>
              <a:rPr lang="en-GB" dirty="0"/>
              <a:t>            if (chars[</a:t>
            </a:r>
            <a:r>
              <a:rPr lang="en-GB" dirty="0" err="1"/>
              <a:t>i</a:t>
            </a:r>
            <a:r>
              <a:rPr lang="en-GB" dirty="0"/>
              <a:t>]=='a'||chars[</a:t>
            </a:r>
            <a:r>
              <a:rPr lang="en-GB" dirty="0" err="1"/>
              <a:t>i</a:t>
            </a:r>
            <a:r>
              <a:rPr lang="en-GB" dirty="0"/>
              <a:t>]=='e'||chars[</a:t>
            </a:r>
            <a:r>
              <a:rPr lang="en-GB" dirty="0" err="1"/>
              <a:t>i</a:t>
            </a:r>
            <a:r>
              <a:rPr lang="en-GB" dirty="0"/>
              <a:t>]=='u'||chars[</a:t>
            </a:r>
            <a:r>
              <a:rPr lang="en-GB" dirty="0" err="1"/>
              <a:t>i</a:t>
            </a:r>
            <a:r>
              <a:rPr lang="en-GB" dirty="0"/>
              <a:t>]=='</a:t>
            </a:r>
            <a:r>
              <a:rPr lang="en-GB" dirty="0" err="1"/>
              <a:t>i</a:t>
            </a:r>
            <a:r>
              <a:rPr lang="en-GB" dirty="0"/>
              <a:t>'||chars[</a:t>
            </a:r>
            <a:r>
              <a:rPr lang="en-GB" dirty="0" err="1"/>
              <a:t>i</a:t>
            </a:r>
            <a:r>
              <a:rPr lang="en-GB" dirty="0"/>
              <a:t>]=='o') {</a:t>
            </a:r>
          </a:p>
          <a:p>
            <a:pPr marL="118872" indent="0">
              <a:buNone/>
            </a:pPr>
            <a:r>
              <a:rPr lang="en-GB" dirty="0"/>
              <a:t>                chars[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Character.toUpperCase</a:t>
            </a:r>
            <a:r>
              <a:rPr lang="en-GB" dirty="0"/>
              <a:t>(chars[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118872" indent="0">
              <a:buNone/>
            </a:pPr>
            <a:r>
              <a:rPr lang="en-GB" dirty="0"/>
              <a:t>            }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String.valueOf</a:t>
            </a:r>
            <a:r>
              <a:rPr lang="en-GB" dirty="0"/>
              <a:t>(chars));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76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Konsonan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Upper Case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KAMU CINTA SAYA</a:t>
            </a:r>
          </a:p>
          <a:p>
            <a:pPr marL="118872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55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char[] chars = </a:t>
            </a:r>
            <a:r>
              <a:rPr lang="en-GB" dirty="0" err="1"/>
              <a:t>str.toCharArray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chars.length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118872" indent="0">
              <a:buNone/>
            </a:pPr>
            <a:r>
              <a:rPr lang="en-GB" dirty="0"/>
              <a:t>            if (!(chars[</a:t>
            </a:r>
            <a:r>
              <a:rPr lang="en-GB" dirty="0" err="1"/>
              <a:t>i</a:t>
            </a:r>
            <a:r>
              <a:rPr lang="en-GB" dirty="0"/>
              <a:t>]=='a'||chars[</a:t>
            </a:r>
            <a:r>
              <a:rPr lang="en-GB" dirty="0" err="1"/>
              <a:t>i</a:t>
            </a:r>
            <a:r>
              <a:rPr lang="en-GB" dirty="0"/>
              <a:t>]=='e'||chars[</a:t>
            </a:r>
            <a:r>
              <a:rPr lang="en-GB" dirty="0" err="1"/>
              <a:t>i</a:t>
            </a:r>
            <a:r>
              <a:rPr lang="en-GB" dirty="0"/>
              <a:t>]=='u'||chars[</a:t>
            </a:r>
            <a:r>
              <a:rPr lang="en-GB" dirty="0" err="1"/>
              <a:t>i</a:t>
            </a:r>
            <a:r>
              <a:rPr lang="en-GB" dirty="0"/>
              <a:t>]=='</a:t>
            </a:r>
            <a:r>
              <a:rPr lang="en-GB" dirty="0" err="1"/>
              <a:t>i</a:t>
            </a:r>
            <a:r>
              <a:rPr lang="en-GB" dirty="0"/>
              <a:t>'||chars[</a:t>
            </a:r>
            <a:r>
              <a:rPr lang="en-GB" dirty="0" err="1"/>
              <a:t>i</a:t>
            </a:r>
            <a:r>
              <a:rPr lang="en-GB" dirty="0"/>
              <a:t>]=='o')) {</a:t>
            </a:r>
          </a:p>
          <a:p>
            <a:pPr marL="118872" indent="0">
              <a:buNone/>
            </a:pPr>
            <a:r>
              <a:rPr lang="en-GB" dirty="0"/>
              <a:t>                chars[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Character.toUpperCase</a:t>
            </a:r>
            <a:r>
              <a:rPr lang="en-GB" dirty="0"/>
              <a:t>(chars[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118872" indent="0">
              <a:buNone/>
            </a:pPr>
            <a:r>
              <a:rPr lang="en-GB" dirty="0"/>
              <a:t>            }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String.valueOf</a:t>
            </a:r>
            <a:r>
              <a:rPr lang="en-GB" dirty="0"/>
              <a:t>(chars));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6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di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UpperCase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testtesttest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Output </a:t>
            </a:r>
            <a:r>
              <a:rPr lang="en-US" dirty="0"/>
              <a:t>: </a:t>
            </a:r>
            <a:r>
              <a:rPr lang="en-US" dirty="0" err="1"/>
              <a:t>TeStTeStTeSt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05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char[] chars = </a:t>
            </a:r>
            <a:r>
              <a:rPr lang="en-GB" dirty="0" err="1"/>
              <a:t>str.toCharArray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chars.length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+=2) {</a:t>
            </a:r>
          </a:p>
          <a:p>
            <a:pPr marL="118872" indent="0">
              <a:buNone/>
            </a:pPr>
            <a:r>
              <a:rPr lang="en-GB" dirty="0"/>
              <a:t>            chars[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Character.toUpperCase</a:t>
            </a:r>
            <a:r>
              <a:rPr lang="en-GB" dirty="0"/>
              <a:t>(chars[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(new String(chars));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/>
              <a:t>}</a:t>
            </a:r>
          </a:p>
          <a:p>
            <a:pPr marL="118872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55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Inisial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Zilong</a:t>
            </a:r>
            <a:r>
              <a:rPr lang="en-US" dirty="0" smtClean="0"/>
              <a:t> Rafaela</a:t>
            </a:r>
          </a:p>
          <a:p>
            <a:pPr marL="118872" indent="0">
              <a:buNone/>
            </a:pPr>
            <a:r>
              <a:rPr lang="en-US" dirty="0" smtClean="0"/>
              <a:t>Output : ZR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alucard</a:t>
            </a:r>
            <a:r>
              <a:rPr lang="en-US" dirty="0" smtClean="0"/>
              <a:t> </a:t>
            </a:r>
            <a:r>
              <a:rPr lang="en-US" dirty="0" err="1" smtClean="0"/>
              <a:t>eudora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Output : 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40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 result = "";</a:t>
            </a:r>
          </a:p>
          <a:p>
            <a:pPr marL="118872" indent="0">
              <a:buNone/>
            </a:pPr>
            <a:r>
              <a:rPr lang="en-GB" dirty="0"/>
              <a:t>        for (String </a:t>
            </a:r>
            <a:r>
              <a:rPr lang="en-GB" dirty="0" err="1"/>
              <a:t>string</a:t>
            </a:r>
            <a:r>
              <a:rPr lang="en-GB" dirty="0"/>
              <a:t> : </a:t>
            </a:r>
            <a:r>
              <a:rPr lang="en-GB" dirty="0" err="1"/>
              <a:t>str.split</a:t>
            </a:r>
            <a:r>
              <a:rPr lang="en-GB" dirty="0"/>
              <a:t>(" ")) {</a:t>
            </a:r>
          </a:p>
          <a:p>
            <a:pPr marL="118872" indent="0">
              <a:buNone/>
            </a:pPr>
            <a:r>
              <a:rPr lang="en-GB" dirty="0"/>
              <a:t>            result+=</a:t>
            </a:r>
            <a:r>
              <a:rPr lang="en-GB" dirty="0" err="1"/>
              <a:t>string.charAt</a:t>
            </a:r>
            <a:r>
              <a:rPr lang="en-GB" dirty="0"/>
              <a:t>(0);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result.toUpperCase</a:t>
            </a:r>
            <a:r>
              <a:rPr lang="en-GB" dirty="0"/>
              <a:t>());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87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vokal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Belajar</a:t>
            </a:r>
            <a:r>
              <a:rPr lang="en-US" dirty="0" smtClean="0"/>
              <a:t> Java</a:t>
            </a:r>
          </a:p>
          <a:p>
            <a:pPr marL="118872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Bljr</a:t>
            </a:r>
            <a:r>
              <a:rPr lang="en-US" dirty="0" smtClean="0"/>
              <a:t> </a:t>
            </a:r>
            <a:r>
              <a:rPr lang="en-US" dirty="0" err="1" smtClean="0"/>
              <a:t>Jv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54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 result = "";</a:t>
            </a:r>
          </a:p>
          <a:p>
            <a:pPr marL="118872" indent="0">
              <a:buNone/>
            </a:pPr>
            <a:r>
              <a:rPr lang="en-GB" dirty="0"/>
              <a:t>        for (char </a:t>
            </a:r>
            <a:r>
              <a:rPr lang="en-GB" dirty="0" err="1"/>
              <a:t>ch</a:t>
            </a:r>
            <a:r>
              <a:rPr lang="en-GB" dirty="0"/>
              <a:t> : </a:t>
            </a:r>
            <a:r>
              <a:rPr lang="en-GB" dirty="0" err="1"/>
              <a:t>str.toCharArray</a:t>
            </a:r>
            <a:r>
              <a:rPr lang="en-GB" dirty="0"/>
              <a:t>()) {</a:t>
            </a:r>
          </a:p>
          <a:p>
            <a:pPr marL="118872" indent="0">
              <a:buNone/>
            </a:pPr>
            <a:r>
              <a:rPr lang="en-GB" dirty="0"/>
              <a:t>            if (</a:t>
            </a:r>
            <a:r>
              <a:rPr lang="en-GB" dirty="0" err="1"/>
              <a:t>ch</a:t>
            </a:r>
            <a:r>
              <a:rPr lang="en-GB" dirty="0"/>
              <a:t> !='a'&amp;&amp;</a:t>
            </a:r>
            <a:r>
              <a:rPr lang="en-GB" dirty="0" err="1"/>
              <a:t>ch</a:t>
            </a:r>
            <a:r>
              <a:rPr lang="en-GB" dirty="0"/>
              <a:t> !='e'&amp;&amp;</a:t>
            </a:r>
            <a:r>
              <a:rPr lang="en-GB" dirty="0" err="1"/>
              <a:t>ch</a:t>
            </a:r>
            <a:r>
              <a:rPr lang="en-GB" dirty="0"/>
              <a:t> !='u'&amp;&amp;</a:t>
            </a:r>
            <a:r>
              <a:rPr lang="en-GB" dirty="0" err="1"/>
              <a:t>ch</a:t>
            </a:r>
            <a:r>
              <a:rPr lang="en-GB" dirty="0"/>
              <a:t> !='</a:t>
            </a:r>
            <a:r>
              <a:rPr lang="en-GB" dirty="0" err="1"/>
              <a:t>i</a:t>
            </a:r>
            <a:r>
              <a:rPr lang="en-GB" dirty="0"/>
              <a:t>'&amp;&amp;</a:t>
            </a:r>
            <a:r>
              <a:rPr lang="en-GB" dirty="0" err="1"/>
              <a:t>ch</a:t>
            </a:r>
            <a:r>
              <a:rPr lang="en-GB" dirty="0"/>
              <a:t> !='o') {</a:t>
            </a:r>
          </a:p>
          <a:p>
            <a:pPr marL="118872" indent="0">
              <a:buNone/>
            </a:pPr>
            <a:r>
              <a:rPr lang="en-GB" dirty="0"/>
              <a:t>                result += </a:t>
            </a:r>
            <a:r>
              <a:rPr lang="en-GB" dirty="0" err="1"/>
              <a:t>String.valueOf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);</a:t>
            </a:r>
          </a:p>
          <a:p>
            <a:pPr marL="118872" indent="0">
              <a:buNone/>
            </a:pPr>
            <a:r>
              <a:rPr lang="en-GB" dirty="0"/>
              <a:t>            }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(result);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6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Kembar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FFFTTTIII UUUKKKSSSSWWWWW</a:t>
            </a:r>
          </a:p>
          <a:p>
            <a:pPr marL="118872" indent="0">
              <a:buNone/>
            </a:pPr>
            <a:r>
              <a:rPr lang="en-US" dirty="0" smtClean="0"/>
              <a:t>Output : FTI UKSW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Length</a:t>
            </a:r>
          </a:p>
          <a:p>
            <a:pPr marL="0" indent="0">
              <a:buNone/>
            </a:pP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string.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Split</a:t>
            </a:r>
          </a:p>
          <a:p>
            <a:pPr marL="0" indent="0">
              <a:buNone/>
            </a:pP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string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4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 result = "";</a:t>
            </a:r>
          </a:p>
          <a:p>
            <a:pPr marL="118872" indent="0">
              <a:buNone/>
            </a:pPr>
            <a:r>
              <a:rPr lang="en-GB" dirty="0"/>
              <a:t>        char </a:t>
            </a:r>
            <a:r>
              <a:rPr lang="en-GB" dirty="0" err="1"/>
              <a:t>lastSeen</a:t>
            </a:r>
            <a:r>
              <a:rPr lang="en-GB" dirty="0"/>
              <a:t> = 0;</a:t>
            </a:r>
          </a:p>
          <a:p>
            <a:pPr marL="118872" indent="0">
              <a:buNone/>
            </a:pPr>
            <a:r>
              <a:rPr lang="en-GB" dirty="0"/>
              <a:t>        for (char </a:t>
            </a:r>
            <a:r>
              <a:rPr lang="en-GB" dirty="0" err="1"/>
              <a:t>ch</a:t>
            </a:r>
            <a:r>
              <a:rPr lang="en-GB" dirty="0"/>
              <a:t> : </a:t>
            </a:r>
            <a:r>
              <a:rPr lang="en-GB" dirty="0" err="1"/>
              <a:t>str.toCharArray</a:t>
            </a:r>
            <a:r>
              <a:rPr lang="en-GB" dirty="0"/>
              <a:t>()) {</a:t>
            </a:r>
          </a:p>
          <a:p>
            <a:pPr marL="118872" indent="0">
              <a:buNone/>
            </a:pPr>
            <a:r>
              <a:rPr lang="en-GB" dirty="0"/>
              <a:t>            if (</a:t>
            </a:r>
            <a:r>
              <a:rPr lang="en-GB" dirty="0" err="1"/>
              <a:t>ch</a:t>
            </a:r>
            <a:r>
              <a:rPr lang="en-GB" dirty="0"/>
              <a:t> != </a:t>
            </a:r>
            <a:r>
              <a:rPr lang="en-GB" dirty="0" err="1"/>
              <a:t>lastSeen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        result += </a:t>
            </a:r>
            <a:r>
              <a:rPr lang="en-GB" dirty="0" err="1"/>
              <a:t>String.valueOf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);</a:t>
            </a:r>
          </a:p>
          <a:p>
            <a:pPr marL="118872" indent="0">
              <a:buNone/>
            </a:pPr>
            <a:r>
              <a:rPr lang="en-GB" dirty="0"/>
              <a:t>            }</a:t>
            </a:r>
          </a:p>
          <a:p>
            <a:pPr marL="118872" indent="0">
              <a:buNone/>
            </a:pPr>
            <a:r>
              <a:rPr lang="en-GB" dirty="0"/>
              <a:t>            </a:t>
            </a:r>
            <a:r>
              <a:rPr lang="en-GB" dirty="0" err="1"/>
              <a:t>lastSeen</a:t>
            </a:r>
            <a:r>
              <a:rPr lang="en-GB" dirty="0"/>
              <a:t> = </a:t>
            </a:r>
            <a:r>
              <a:rPr lang="en-GB" dirty="0" err="1"/>
              <a:t>ch</a:t>
            </a:r>
            <a:r>
              <a:rPr lang="en-GB" dirty="0"/>
              <a:t>;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(result);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9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FTI UKSW 2017</a:t>
            </a:r>
          </a:p>
          <a:p>
            <a:pPr marL="118872" indent="0">
              <a:buNone/>
            </a:pPr>
            <a:r>
              <a:rPr lang="en-US" dirty="0" smtClean="0"/>
              <a:t>Output : FTI UKSW</a:t>
            </a:r>
            <a:br>
              <a:rPr lang="en-US" dirty="0" smtClean="0"/>
            </a:b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Input : AA99</a:t>
            </a:r>
          </a:p>
          <a:p>
            <a:pPr marL="118872" indent="0">
              <a:buNone/>
            </a:pPr>
            <a:r>
              <a:rPr lang="en-US" dirty="0" smtClean="0"/>
              <a:t>Output : AA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18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 result = "";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        for (char </a:t>
            </a:r>
            <a:r>
              <a:rPr lang="en-GB" dirty="0" err="1"/>
              <a:t>ch</a:t>
            </a:r>
            <a:r>
              <a:rPr lang="en-GB" dirty="0"/>
              <a:t> : </a:t>
            </a:r>
            <a:r>
              <a:rPr lang="en-GB" dirty="0" err="1"/>
              <a:t>str.toCharArray</a:t>
            </a:r>
            <a:r>
              <a:rPr lang="en-GB" dirty="0"/>
              <a:t>()) {</a:t>
            </a:r>
          </a:p>
          <a:p>
            <a:pPr marL="118872" indent="0">
              <a:buNone/>
            </a:pPr>
            <a:r>
              <a:rPr lang="en-GB" dirty="0"/>
              <a:t>            if (!</a:t>
            </a:r>
            <a:r>
              <a:rPr lang="en-GB" dirty="0" err="1"/>
              <a:t>Character.isDigit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)) {</a:t>
            </a:r>
          </a:p>
          <a:p>
            <a:pPr marL="118872" indent="0">
              <a:buNone/>
            </a:pPr>
            <a:r>
              <a:rPr lang="en-GB" dirty="0"/>
              <a:t>                result += </a:t>
            </a:r>
            <a:r>
              <a:rPr lang="en-GB" dirty="0" err="1"/>
              <a:t>String.valueOf</a:t>
            </a:r>
            <a:r>
              <a:rPr lang="en-GB" dirty="0"/>
              <a:t>(</a:t>
            </a:r>
            <a:r>
              <a:rPr lang="en-GB" dirty="0" err="1"/>
              <a:t>ch</a:t>
            </a:r>
            <a:r>
              <a:rPr lang="en-GB" dirty="0"/>
              <a:t>);</a:t>
            </a:r>
          </a:p>
          <a:p>
            <a:pPr marL="118872" indent="0">
              <a:buNone/>
            </a:pPr>
            <a:r>
              <a:rPr lang="en-GB" dirty="0"/>
              <a:t>            }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(result);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2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kata di String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Input : test java</a:t>
            </a:r>
          </a:p>
          <a:p>
            <a:pPr marL="118872" indent="0">
              <a:buNone/>
            </a:pPr>
            <a:r>
              <a:rPr lang="en-US" dirty="0" smtClean="0"/>
              <a:t>Output :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450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public class JavaApplication1 {</a:t>
            </a:r>
          </a:p>
          <a:p>
            <a:pPr marL="118872" indent="0">
              <a:buNone/>
            </a:pPr>
            <a:r>
              <a:rPr lang="en-GB" dirty="0"/>
              <a:t>    </a:t>
            </a:r>
          </a:p>
          <a:p>
            <a:pPr marL="118872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118872" indent="0">
              <a:buNone/>
            </a:pPr>
            <a:r>
              <a:rPr lang="en-GB" dirty="0"/>
              <a:t>        Scanner in = new Scanner(System.in);</a:t>
            </a:r>
          </a:p>
          <a:p>
            <a:pPr marL="118872" indent="0">
              <a:buNone/>
            </a:pPr>
            <a:r>
              <a:rPr lang="en-GB" dirty="0"/>
              <a:t>        String </a:t>
            </a:r>
            <a:r>
              <a:rPr lang="en-GB" dirty="0" err="1"/>
              <a:t>str</a:t>
            </a:r>
            <a:r>
              <a:rPr lang="en-GB" dirty="0"/>
              <a:t> = </a:t>
            </a:r>
            <a:r>
              <a:rPr lang="en-GB" dirty="0" err="1"/>
              <a:t>in.nextLine</a:t>
            </a:r>
            <a:r>
              <a:rPr lang="en-GB" dirty="0"/>
              <a:t>();</a:t>
            </a:r>
          </a:p>
          <a:p>
            <a:pPr marL="118872" indent="0">
              <a:buNone/>
            </a:pPr>
            <a:r>
              <a:rPr lang="en-GB" dirty="0"/>
              <a:t>        String[] words = </a:t>
            </a:r>
            <a:r>
              <a:rPr lang="en-GB" dirty="0" err="1"/>
              <a:t>str.split</a:t>
            </a:r>
            <a:r>
              <a:rPr lang="en-GB" dirty="0"/>
              <a:t>(" ");</a:t>
            </a:r>
          </a:p>
          <a:p>
            <a:pPr marL="118872" indent="0">
              <a:buNone/>
            </a:pP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words.length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118872" indent="0">
              <a:buNone/>
            </a:pPr>
            <a:r>
              <a:rPr lang="en-GB" dirty="0"/>
              <a:t>        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= words[</a:t>
            </a:r>
            <a:r>
              <a:rPr lang="en-GB" dirty="0" err="1"/>
              <a:t>i</a:t>
            </a:r>
            <a:r>
              <a:rPr lang="en-GB" dirty="0"/>
              <a:t>].length();</a:t>
            </a:r>
          </a:p>
          <a:p>
            <a:pPr marL="118872" indent="0">
              <a:buNone/>
            </a:pPr>
            <a:r>
              <a:rPr lang="en-GB" dirty="0"/>
              <a:t>            if (</a:t>
            </a:r>
            <a:r>
              <a:rPr lang="en-GB" dirty="0" err="1"/>
              <a:t>len</a:t>
            </a:r>
            <a:r>
              <a:rPr lang="en-GB" dirty="0"/>
              <a:t> &lt; 3) {</a:t>
            </a:r>
          </a:p>
          <a:p>
            <a:pPr marL="118872" indent="0">
              <a:buNone/>
            </a:pPr>
            <a:r>
              <a:rPr lang="en-GB" dirty="0"/>
              <a:t>                words[</a:t>
            </a:r>
            <a:r>
              <a:rPr lang="en-GB" dirty="0" err="1"/>
              <a:t>i</a:t>
            </a:r>
            <a:r>
              <a:rPr lang="en-GB" dirty="0"/>
              <a:t>] = "";</a:t>
            </a:r>
          </a:p>
          <a:p>
            <a:pPr marL="118872" indent="0">
              <a:buNone/>
            </a:pPr>
            <a:r>
              <a:rPr lang="en-GB" dirty="0"/>
              <a:t>            } else {</a:t>
            </a:r>
          </a:p>
          <a:p>
            <a:pPr marL="118872" indent="0">
              <a:buNone/>
            </a:pPr>
            <a:r>
              <a:rPr lang="en-GB" dirty="0"/>
              <a:t>                words[</a:t>
            </a:r>
            <a:r>
              <a:rPr lang="en-GB" dirty="0" err="1"/>
              <a:t>i</a:t>
            </a:r>
            <a:r>
              <a:rPr lang="en-GB" dirty="0"/>
              <a:t>] = words[</a:t>
            </a:r>
            <a:r>
              <a:rPr lang="en-GB" dirty="0" err="1"/>
              <a:t>i</a:t>
            </a:r>
            <a:r>
              <a:rPr lang="en-GB" dirty="0"/>
              <a:t>].substring(1, </a:t>
            </a:r>
            <a:r>
              <a:rPr lang="en-GB" dirty="0" err="1"/>
              <a:t>len</a:t>
            </a:r>
            <a:r>
              <a:rPr lang="en-GB" dirty="0"/>
              <a:t> - 1);</a:t>
            </a:r>
          </a:p>
          <a:p>
            <a:pPr marL="118872" indent="0">
              <a:buNone/>
            </a:pPr>
            <a:r>
              <a:rPr lang="en-GB" dirty="0"/>
              <a:t>            }</a:t>
            </a:r>
          </a:p>
          <a:p>
            <a:pPr marL="118872" indent="0">
              <a:buNone/>
            </a:pPr>
            <a:r>
              <a:rPr lang="en-GB" dirty="0"/>
              <a:t>        }</a:t>
            </a:r>
          </a:p>
          <a:p>
            <a:pPr marL="118872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String.join</a:t>
            </a:r>
            <a:r>
              <a:rPr lang="en-GB" dirty="0"/>
              <a:t>(" ", words));</a:t>
            </a:r>
          </a:p>
          <a:p>
            <a:pPr marL="118872" indent="0">
              <a:buNone/>
            </a:pPr>
            <a:r>
              <a:rPr lang="en-GB" dirty="0"/>
              <a:t>    }</a:t>
            </a:r>
          </a:p>
          <a:p>
            <a:pPr marL="118872" indent="0">
              <a:buNone/>
            </a:pPr>
            <a:r>
              <a:rPr lang="en-GB" dirty="0"/>
              <a:t>}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9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java.util.Scanner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public class JavaApplication1 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public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dirty="0" smtClean="0"/>
              <a:t>        String a = </a:t>
            </a:r>
            <a:r>
              <a:rPr lang="en-GB" dirty="0" err="1" smtClean="0"/>
              <a:t>in.nextLine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</a:t>
            </a:r>
            <a:r>
              <a:rPr lang="en-GB" dirty="0" err="1" smtClean="0"/>
              <a:t>a.length</a:t>
            </a:r>
            <a:r>
              <a:rPr lang="en-GB" dirty="0" smtClean="0"/>
              <a:t>());</a:t>
            </a:r>
          </a:p>
          <a:p>
            <a:pPr marL="0" indent="0">
              <a:buNone/>
            </a:pPr>
            <a:r>
              <a:rPr lang="en-GB" dirty="0" smtClean="0"/>
              <a:t>  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: FTI UKSW</a:t>
            </a:r>
          </a:p>
          <a:p>
            <a:pPr marL="0" indent="0">
              <a:buNone/>
            </a:pPr>
            <a:r>
              <a:rPr lang="en-US" dirty="0" smtClean="0"/>
              <a:t>Output :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import </a:t>
            </a:r>
            <a:r>
              <a:rPr lang="en-GB" sz="1800" dirty="0" err="1" smtClean="0"/>
              <a:t>java.util.Scanner</a:t>
            </a:r>
            <a:r>
              <a:rPr lang="en-GB" sz="1800" dirty="0" smtClean="0"/>
              <a:t>;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public class JavaApplication1 {</a:t>
            </a:r>
          </a:p>
          <a:p>
            <a:pPr marL="0" indent="0">
              <a:buNone/>
            </a:pPr>
            <a:r>
              <a:rPr lang="en-GB" sz="1800" dirty="0" smtClean="0"/>
              <a:t>    </a:t>
            </a:r>
          </a:p>
          <a:p>
            <a:pPr marL="0" indent="0">
              <a:buNone/>
            </a:pPr>
            <a:r>
              <a:rPr lang="en-GB" sz="1800" dirty="0" smtClean="0"/>
              <a:t>    public static void main(String[] </a:t>
            </a:r>
            <a:r>
              <a:rPr lang="en-GB" sz="1800" dirty="0" err="1" smtClean="0"/>
              <a:t>args</a:t>
            </a:r>
            <a:r>
              <a:rPr lang="en-GB" sz="1800" dirty="0" smtClean="0"/>
              <a:t>) {</a:t>
            </a:r>
          </a:p>
          <a:p>
            <a:pPr marL="0" indent="0">
              <a:buNone/>
            </a:pPr>
            <a:r>
              <a:rPr lang="en-GB" sz="1800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sz="1800" dirty="0" smtClean="0"/>
              <a:t>        String[] a = </a:t>
            </a:r>
            <a:r>
              <a:rPr lang="en-GB" sz="1800" dirty="0" err="1" smtClean="0"/>
              <a:t>in.nextLine</a:t>
            </a:r>
            <a:r>
              <a:rPr lang="en-GB" sz="1800" dirty="0" smtClean="0"/>
              <a:t>().split(" ");</a:t>
            </a:r>
          </a:p>
          <a:p>
            <a:pPr marL="0" indent="0">
              <a:buNone/>
            </a:pPr>
            <a:r>
              <a:rPr lang="en-GB" sz="1800" dirty="0" smtClean="0"/>
              <a:t>        for 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= 0; </a:t>
            </a:r>
            <a:r>
              <a:rPr lang="en-GB" sz="1800" dirty="0" err="1" smtClean="0"/>
              <a:t>i</a:t>
            </a:r>
            <a:r>
              <a:rPr lang="en-GB" sz="1800" dirty="0" smtClean="0"/>
              <a:t> &lt; </a:t>
            </a:r>
            <a:r>
              <a:rPr lang="en-GB" sz="1800" dirty="0" err="1" smtClean="0"/>
              <a:t>a.length</a:t>
            </a:r>
            <a:r>
              <a:rPr lang="en-GB" sz="1800" dirty="0" smtClean="0"/>
              <a:t>; </a:t>
            </a:r>
            <a:r>
              <a:rPr lang="en-GB" sz="1800" dirty="0" err="1" smtClean="0"/>
              <a:t>i</a:t>
            </a:r>
            <a:r>
              <a:rPr lang="en-GB" sz="1800" dirty="0" smtClean="0"/>
              <a:t>++) {</a:t>
            </a:r>
          </a:p>
          <a:p>
            <a:pPr marL="0" indent="0">
              <a:buNone/>
            </a:pPr>
            <a:r>
              <a:rPr lang="en-GB" sz="1800" dirty="0" smtClean="0"/>
              <a:t>            </a:t>
            </a:r>
            <a:r>
              <a:rPr lang="en-GB" sz="1800" dirty="0" err="1" smtClean="0"/>
              <a:t>System.out.print</a:t>
            </a:r>
            <a:r>
              <a:rPr lang="en-GB" sz="1800" dirty="0" smtClean="0"/>
              <a:t>(a[</a:t>
            </a:r>
            <a:r>
              <a:rPr lang="en-GB" sz="1800" dirty="0" err="1" smtClean="0"/>
              <a:t>i</a:t>
            </a:r>
            <a:r>
              <a:rPr lang="en-GB" sz="1800" dirty="0" smtClean="0"/>
              <a:t>]+" ");</a:t>
            </a:r>
          </a:p>
          <a:p>
            <a:pPr marL="0" indent="0">
              <a:buNone/>
            </a:pPr>
            <a:r>
              <a:rPr lang="en-GB" sz="1800" dirty="0" smtClean="0"/>
              <a:t>        </a:t>
            </a:r>
            <a:r>
              <a:rPr lang="en-GB" sz="1800" dirty="0" smtClean="0"/>
              <a:t>}</a:t>
            </a:r>
          </a:p>
          <a:p>
            <a:pPr marL="0" indent="0">
              <a:buNone/>
            </a:pPr>
            <a:r>
              <a:rPr lang="en-GB" sz="1800" dirty="0" smtClean="0"/>
              <a:t>        </a:t>
            </a:r>
            <a:r>
              <a:rPr lang="en-GB" sz="1800" dirty="0" err="1" smtClean="0"/>
              <a:t>System.out.println</a:t>
            </a:r>
            <a:r>
              <a:rPr lang="en-GB" sz="1800" dirty="0" smtClean="0"/>
              <a:t>("");</a:t>
            </a:r>
          </a:p>
          <a:p>
            <a:pPr marL="0" indent="0">
              <a:buNone/>
            </a:pPr>
            <a:r>
              <a:rPr lang="en-GB" sz="1800" dirty="0" smtClean="0"/>
              <a:t>    }</a:t>
            </a:r>
          </a:p>
          <a:p>
            <a:pPr marL="0" indent="0">
              <a:buNone/>
            </a:pPr>
            <a:r>
              <a:rPr lang="en-GB" sz="1800" dirty="0" smtClean="0"/>
              <a:t>}</a:t>
            </a:r>
            <a:endParaRPr lang="en-GB" sz="1800" dirty="0" smtClean="0"/>
          </a:p>
          <a:p>
            <a:pPr marL="0" indent="0">
              <a:buNone/>
            </a:pPr>
            <a:r>
              <a:rPr lang="en-US" dirty="0" smtClean="0"/>
              <a:t>Input : FTI UKSW</a:t>
            </a:r>
          </a:p>
          <a:p>
            <a:pPr marL="0" indent="0">
              <a:buNone/>
            </a:pPr>
            <a:r>
              <a:rPr lang="en-US" dirty="0" smtClean="0"/>
              <a:t>Output : </a:t>
            </a:r>
            <a:r>
              <a:rPr lang="en-US" dirty="0" smtClean="0"/>
              <a:t>FTI</a:t>
            </a:r>
            <a:r>
              <a:rPr lang="en-US" dirty="0"/>
              <a:t> </a:t>
            </a:r>
            <a:r>
              <a:rPr lang="en-US" dirty="0" smtClean="0"/>
              <a:t>UKSW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596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toCharArray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char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Join</a:t>
            </a:r>
          </a:p>
          <a:p>
            <a:pPr marL="0" indent="0">
              <a:buNone/>
            </a:pPr>
            <a:r>
              <a:rPr lang="en-US" dirty="0" err="1" smtClean="0"/>
              <a:t>Merubah</a:t>
            </a:r>
            <a:r>
              <a:rPr lang="en-US" dirty="0" smtClean="0"/>
              <a:t> string array </a:t>
            </a:r>
            <a:r>
              <a:rPr lang="en-US" dirty="0" err="1" smtClean="0"/>
              <a:t>menjadi</a:t>
            </a:r>
            <a:r>
              <a:rPr lang="en-US" dirty="0" smtClean="0"/>
              <a:t> String.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1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import </a:t>
            </a:r>
            <a:r>
              <a:rPr lang="en-GB" sz="1800" dirty="0" err="1" smtClean="0"/>
              <a:t>java.util.Scanner</a:t>
            </a:r>
            <a:r>
              <a:rPr lang="en-GB" sz="1800" dirty="0" smtClean="0"/>
              <a:t>;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public class JavaApplication1 {</a:t>
            </a:r>
          </a:p>
          <a:p>
            <a:pPr marL="0" indent="0">
              <a:buNone/>
            </a:pPr>
            <a:r>
              <a:rPr lang="en-GB" sz="1800" dirty="0" smtClean="0"/>
              <a:t>    </a:t>
            </a:r>
          </a:p>
          <a:p>
            <a:pPr marL="0" indent="0">
              <a:buNone/>
            </a:pPr>
            <a:r>
              <a:rPr lang="en-GB" sz="1800" dirty="0" smtClean="0"/>
              <a:t>    public static void main(String[] </a:t>
            </a:r>
            <a:r>
              <a:rPr lang="en-GB" sz="1800" dirty="0" err="1" smtClean="0"/>
              <a:t>args</a:t>
            </a:r>
            <a:r>
              <a:rPr lang="en-GB" sz="1800" dirty="0" smtClean="0"/>
              <a:t>) {</a:t>
            </a:r>
          </a:p>
          <a:p>
            <a:pPr marL="0" indent="0">
              <a:buNone/>
            </a:pPr>
            <a:r>
              <a:rPr lang="en-GB" sz="1800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sz="1800" dirty="0" smtClean="0"/>
              <a:t>        char[] a = </a:t>
            </a:r>
            <a:r>
              <a:rPr lang="en-GB" sz="1800" dirty="0" err="1" smtClean="0"/>
              <a:t>in.nextLine</a:t>
            </a:r>
            <a:r>
              <a:rPr lang="en-GB" sz="1800" dirty="0" smtClean="0"/>
              <a:t>().</a:t>
            </a:r>
            <a:r>
              <a:rPr lang="en-GB" sz="1800" dirty="0" err="1" smtClean="0"/>
              <a:t>toCharArray</a:t>
            </a:r>
            <a:r>
              <a:rPr lang="en-GB" sz="1800" dirty="0" smtClean="0"/>
              <a:t>();</a:t>
            </a:r>
          </a:p>
          <a:p>
            <a:pPr marL="0" indent="0">
              <a:buNone/>
            </a:pPr>
            <a:r>
              <a:rPr lang="en-GB" sz="1800" dirty="0" smtClean="0"/>
              <a:t>        for 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 = 0; </a:t>
            </a:r>
            <a:r>
              <a:rPr lang="en-GB" sz="1800" dirty="0" err="1" smtClean="0"/>
              <a:t>i</a:t>
            </a:r>
            <a:r>
              <a:rPr lang="en-GB" sz="1800" dirty="0" smtClean="0"/>
              <a:t> &lt; </a:t>
            </a:r>
            <a:r>
              <a:rPr lang="en-GB" sz="1800" dirty="0" err="1" smtClean="0"/>
              <a:t>a.length</a:t>
            </a:r>
            <a:r>
              <a:rPr lang="en-GB" sz="1800" dirty="0" smtClean="0"/>
              <a:t>; </a:t>
            </a:r>
            <a:r>
              <a:rPr lang="en-GB" sz="1800" dirty="0" err="1" smtClean="0"/>
              <a:t>i</a:t>
            </a:r>
            <a:r>
              <a:rPr lang="en-GB" sz="1800" dirty="0" smtClean="0"/>
              <a:t>++) {</a:t>
            </a:r>
          </a:p>
          <a:p>
            <a:pPr marL="0" indent="0">
              <a:buNone/>
            </a:pPr>
            <a:r>
              <a:rPr lang="en-GB" sz="1800" dirty="0" smtClean="0"/>
              <a:t>            </a:t>
            </a:r>
            <a:r>
              <a:rPr lang="en-GB" sz="1800" dirty="0" err="1" smtClean="0"/>
              <a:t>System.out.println</a:t>
            </a:r>
            <a:r>
              <a:rPr lang="en-GB" sz="1800" dirty="0" smtClean="0"/>
              <a:t>(a[</a:t>
            </a:r>
            <a:r>
              <a:rPr lang="en-GB" sz="1800" dirty="0" err="1" smtClean="0"/>
              <a:t>i</a:t>
            </a:r>
            <a:r>
              <a:rPr lang="en-GB" sz="1800" dirty="0" smtClean="0"/>
              <a:t>]);</a:t>
            </a:r>
          </a:p>
          <a:p>
            <a:pPr marL="0" indent="0">
              <a:buNone/>
            </a:pPr>
            <a:r>
              <a:rPr lang="en-GB" sz="1800" dirty="0" smtClean="0"/>
              <a:t>        }</a:t>
            </a:r>
          </a:p>
          <a:p>
            <a:pPr marL="0" indent="0">
              <a:buNone/>
            </a:pPr>
            <a:r>
              <a:rPr lang="en-GB" sz="1800" dirty="0" smtClean="0"/>
              <a:t>    }</a:t>
            </a:r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Input : </a:t>
            </a:r>
            <a:r>
              <a:rPr lang="en-US" sz="1800" dirty="0" smtClean="0"/>
              <a:t>FTI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Output : 	F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5544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new String(</a:t>
            </a:r>
            <a:r>
              <a:rPr lang="en-US" dirty="0" err="1" smtClean="0"/>
              <a:t>nama</a:t>
            </a:r>
            <a:r>
              <a:rPr lang="en-US" dirty="0" smtClean="0"/>
              <a:t> char array)</a:t>
            </a:r>
          </a:p>
          <a:p>
            <a:pPr marL="0" indent="0">
              <a:buNone/>
            </a:pPr>
            <a:r>
              <a:rPr lang="en-US" dirty="0" err="1" smtClean="0"/>
              <a:t>Merubah</a:t>
            </a:r>
            <a:r>
              <a:rPr lang="en-US" dirty="0" smtClean="0"/>
              <a:t> char array </a:t>
            </a:r>
            <a:r>
              <a:rPr lang="en-US" dirty="0" err="1" smtClean="0"/>
              <a:t>menjadi</a:t>
            </a:r>
            <a:r>
              <a:rPr lang="en-US" dirty="0" smtClean="0"/>
              <a:t> string.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char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toUpperCase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Merubah</a:t>
            </a:r>
            <a:r>
              <a:rPr lang="en-US" dirty="0" smtClean="0"/>
              <a:t> char </a:t>
            </a:r>
            <a:r>
              <a:rPr lang="en-US" dirty="0" err="1" smtClean="0"/>
              <a:t>menjadi</a:t>
            </a:r>
            <a:r>
              <a:rPr lang="en-US" dirty="0" smtClean="0"/>
              <a:t> uppercase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toLowercase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Merubah</a:t>
            </a:r>
            <a:r>
              <a:rPr lang="en-US" dirty="0" smtClean="0"/>
              <a:t> char </a:t>
            </a:r>
            <a:r>
              <a:rPr lang="en-US" dirty="0" err="1" smtClean="0"/>
              <a:t>menjadi</a:t>
            </a:r>
            <a:r>
              <a:rPr lang="en-US" dirty="0" smtClean="0"/>
              <a:t> lowercase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java.util.Scanner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public class JavaApplication1 {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</a:p>
          <a:p>
            <a:pPr marL="0" indent="0">
              <a:buNone/>
            </a:pPr>
            <a:r>
              <a:rPr lang="en-GB" dirty="0" smtClean="0"/>
              <a:t>    public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 {</a:t>
            </a:r>
          </a:p>
          <a:p>
            <a:pPr marL="0" indent="0">
              <a:buNone/>
            </a:pPr>
            <a:r>
              <a:rPr lang="en-GB" dirty="0" smtClean="0"/>
              <a:t>        Scanner in = new Scanner(System.in);</a:t>
            </a:r>
          </a:p>
          <a:p>
            <a:pPr marL="0" indent="0">
              <a:buNone/>
            </a:pPr>
            <a:r>
              <a:rPr lang="en-GB" dirty="0" smtClean="0"/>
              <a:t>        char[] a = </a:t>
            </a:r>
            <a:r>
              <a:rPr lang="en-GB" dirty="0" err="1" smtClean="0"/>
              <a:t>in.nextLine</a:t>
            </a:r>
            <a:r>
              <a:rPr lang="en-GB" dirty="0" smtClean="0"/>
              <a:t>().</a:t>
            </a:r>
            <a:r>
              <a:rPr lang="en-GB" dirty="0" err="1" smtClean="0"/>
              <a:t>toCharArray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smtClean="0"/>
              <a:t>        String b = new String(a);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(b);</a:t>
            </a:r>
          </a:p>
          <a:p>
            <a:pPr marL="0" indent="0">
              <a:buNone/>
            </a:pPr>
            <a:r>
              <a:rPr lang="en-GB" dirty="0" smtClean="0"/>
              <a:t>    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Input : FTI UKSW</a:t>
            </a:r>
          </a:p>
          <a:p>
            <a:pPr marL="0" indent="0">
              <a:buNone/>
            </a:pPr>
            <a:r>
              <a:rPr lang="en-US" dirty="0" smtClean="0"/>
              <a:t>Output : FTI UKSW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1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381</TotalTime>
  <Words>1463</Words>
  <Application>Microsoft Office PowerPoint</Application>
  <PresentationFormat>On-screen Show (4:3)</PresentationFormat>
  <Paragraphs>369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Manipulasi String</vt:lpstr>
      <vt:lpstr>String di Java</vt:lpstr>
      <vt:lpstr>Perintah yang Sering Digunakan</vt:lpstr>
      <vt:lpstr>Contoh</vt:lpstr>
      <vt:lpstr>Contoh</vt:lpstr>
      <vt:lpstr>Perintah yang Sering Digunakan</vt:lpstr>
      <vt:lpstr>Contoh</vt:lpstr>
      <vt:lpstr>Perintah yang Sering Digunakan</vt:lpstr>
      <vt:lpstr>Contoh</vt:lpstr>
      <vt:lpstr>Contoh</vt:lpstr>
      <vt:lpstr>Contoh</vt:lpstr>
      <vt:lpstr>Perintah yang Sering Digunakan</vt:lpstr>
      <vt:lpstr>Contoh</vt:lpstr>
      <vt:lpstr>Praktek + Latihan Soal *Jawaban pada latihan ini bisa berbeda-beda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  <vt:lpstr>Latihan</vt:lpstr>
      <vt:lpstr>Jawaban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Manipulasi String</dc:title>
  <dc:creator>Dimas Armanda</dc:creator>
  <cp:lastModifiedBy>Dimas Armanda</cp:lastModifiedBy>
  <cp:revision>15</cp:revision>
  <dcterms:created xsi:type="dcterms:W3CDTF">2018-01-20T08:30:56Z</dcterms:created>
  <dcterms:modified xsi:type="dcterms:W3CDTF">2018-01-21T11:50:47Z</dcterms:modified>
</cp:coreProperties>
</file>