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388A28-F017-4DFA-9807-DA9B3C816C2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EDBCF6-08F0-4413-BE3D-725FA6A4B18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r>
              <a:rPr lang="en-US" dirty="0" smtClean="0"/>
              <a:t>, ST, MMSI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Geologi</a:t>
            </a:r>
            <a:r>
              <a:rPr lang="en-US" dirty="0" smtClean="0"/>
              <a:t> –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Bandung (ITB)</a:t>
            </a:r>
          </a:p>
          <a:p>
            <a:r>
              <a:rPr lang="en-US" dirty="0" smtClean="0"/>
              <a:t>S2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Gunadarma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Jakarta.</a:t>
            </a:r>
          </a:p>
          <a:p>
            <a:r>
              <a:rPr lang="en-US" dirty="0" smtClean="0"/>
              <a:t>S3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– FMIPA -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Gadjah</a:t>
            </a:r>
            <a:r>
              <a:rPr lang="en-US" dirty="0" smtClean="0"/>
              <a:t> </a:t>
            </a:r>
            <a:r>
              <a:rPr lang="en-US" dirty="0" err="1" smtClean="0"/>
              <a:t>Mada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Java,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r>
              <a:rPr lang="en-US" dirty="0" smtClean="0"/>
              <a:t>, </a:t>
            </a:r>
            <a:r>
              <a:rPr lang="en-US" dirty="0" err="1" smtClean="0"/>
              <a:t>diterbitkan</a:t>
            </a:r>
            <a:r>
              <a:rPr lang="en-US" dirty="0" smtClean="0"/>
              <a:t> </a:t>
            </a:r>
            <a:r>
              <a:rPr lang="en-US" dirty="0" err="1" smtClean="0"/>
              <a:t>Penerbit</a:t>
            </a:r>
            <a:r>
              <a:rPr lang="en-US" dirty="0" smtClean="0"/>
              <a:t> ANDI, </a:t>
            </a:r>
            <a:r>
              <a:rPr lang="en-US" dirty="0" err="1" smtClean="0"/>
              <a:t>Jogya</a:t>
            </a:r>
            <a:endParaRPr lang="en-US" dirty="0" smtClean="0"/>
          </a:p>
          <a:p>
            <a:r>
              <a:rPr lang="en-US" dirty="0" err="1" smtClean="0"/>
              <a:t>Buku</a:t>
            </a:r>
            <a:r>
              <a:rPr lang="en-US" dirty="0" smtClean="0"/>
              <a:t> Data Structure &amp; </a:t>
            </a:r>
            <a:r>
              <a:rPr lang="en-US" dirty="0" err="1" smtClean="0"/>
              <a:t>Algorythms</a:t>
            </a:r>
            <a:r>
              <a:rPr lang="en-US" dirty="0" smtClean="0"/>
              <a:t> in Java, </a:t>
            </a:r>
            <a:r>
              <a:rPr lang="en-US" dirty="0" err="1" smtClean="0"/>
              <a:t>tulisan</a:t>
            </a:r>
            <a:r>
              <a:rPr lang="en-US" dirty="0" smtClean="0"/>
              <a:t> Robert </a:t>
            </a:r>
            <a:r>
              <a:rPr lang="en-US" dirty="0" err="1" smtClean="0"/>
              <a:t>LaFore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,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Blue print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objek-objek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: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Mobil, </a:t>
            </a:r>
            <a:r>
              <a:rPr lang="en-US" dirty="0" err="1" smtClean="0">
                <a:sym typeface="Wingdings" pitchFamily="2" charset="2"/>
              </a:rPr>
              <a:t>Dosen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Hasil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instansiasi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bersifat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individu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: Mobil  Toyota, Jaguar, Honda, </a:t>
            </a:r>
            <a:r>
              <a:rPr lang="en-US" dirty="0" err="1" smtClean="0">
                <a:sym typeface="Wingdings" pitchFamily="2" charset="2"/>
              </a:rPr>
              <a:t>Dosen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Adi</a:t>
            </a:r>
            <a:r>
              <a:rPr lang="en-US" dirty="0" smtClean="0">
                <a:sym typeface="Wingdings" pitchFamily="2" charset="2"/>
              </a:rPr>
              <a:t>, Christ, </a:t>
            </a:r>
            <a:r>
              <a:rPr lang="en-US" dirty="0" err="1" smtClean="0">
                <a:sym typeface="Wingdings" pitchFamily="2" charset="2"/>
              </a:rPr>
              <a:t>Fathcul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6197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10000"/>
            <a:ext cx="4781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Sekuensial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Program </a:t>
            </a:r>
            <a:r>
              <a:rPr lang="en-US" dirty="0" err="1" smtClean="0">
                <a:sym typeface="Wingdings" pitchFamily="2" charset="2"/>
              </a:rPr>
              <a:t>dieksekusi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menurut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urutan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penulisannya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err="1" smtClean="0">
                <a:sym typeface="Wingdings" pitchFamily="2" charset="2"/>
              </a:rPr>
              <a:t>Kondisional</a:t>
            </a:r>
            <a:r>
              <a:rPr lang="en-US" dirty="0" smtClean="0">
                <a:sym typeface="Wingdings" pitchFamily="2" charset="2"/>
              </a:rPr>
              <a:t>  Program </a:t>
            </a:r>
            <a:r>
              <a:rPr lang="en-US" dirty="0" err="1" smtClean="0">
                <a:sym typeface="Wingdings" pitchFamily="2" charset="2"/>
              </a:rPr>
              <a:t>dieksekusi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menurut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percabangan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berdasarkan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kebenaran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ekspresi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Booleannya</a:t>
            </a:r>
            <a:r>
              <a:rPr lang="en-US" dirty="0" smtClean="0">
                <a:sym typeface="Wingdings" pitchFamily="2" charset="2"/>
              </a:rPr>
              <a:t>. IF … SWITCH .. CASE</a:t>
            </a:r>
          </a:p>
          <a:p>
            <a:r>
              <a:rPr lang="en-US" dirty="0" err="1" smtClean="0">
                <a:sym typeface="Wingdings" pitchFamily="2" charset="2"/>
              </a:rPr>
              <a:t>Perulangan</a:t>
            </a:r>
            <a:r>
              <a:rPr lang="en-US" dirty="0" smtClean="0">
                <a:sym typeface="Wingdings" pitchFamily="2" charset="2"/>
              </a:rPr>
              <a:t>  Program </a:t>
            </a:r>
            <a:r>
              <a:rPr lang="en-US" dirty="0" err="1" smtClean="0">
                <a:sym typeface="Wingdings" pitchFamily="2" charset="2"/>
              </a:rPr>
              <a:t>dieksekusi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berulang-ulang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menurut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kebenaran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ekspresi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Booleannya</a:t>
            </a:r>
            <a:r>
              <a:rPr lang="en-US" dirty="0" smtClean="0">
                <a:sym typeface="Wingdings" pitchFamily="2" charset="2"/>
              </a:rPr>
              <a:t>. FOR … WHILE …. DO …. WHILE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Sekuensial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Lingkaran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double phi = 3.14;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jari_jari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Keliling</a:t>
            </a:r>
            <a:r>
              <a:rPr lang="en-US" dirty="0" smtClean="0"/>
              <a:t> = 2 * phi * </a:t>
            </a:r>
            <a:r>
              <a:rPr lang="en-US" dirty="0" err="1" smtClean="0"/>
              <a:t>jari_jari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Luas</a:t>
            </a:r>
            <a:r>
              <a:rPr lang="en-US" dirty="0" smtClean="0"/>
              <a:t> = phi * </a:t>
            </a:r>
            <a:r>
              <a:rPr lang="en-US" dirty="0" err="1" smtClean="0"/>
              <a:t>jari_jari</a:t>
            </a:r>
            <a:r>
              <a:rPr lang="en-US" dirty="0" smtClean="0"/>
              <a:t> * </a:t>
            </a:r>
            <a:r>
              <a:rPr lang="en-US" dirty="0" err="1" smtClean="0"/>
              <a:t>jari_jari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("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jari-jari</a:t>
            </a:r>
            <a:r>
              <a:rPr lang="en-US" dirty="0" smtClean="0"/>
              <a:t> " + </a:t>
            </a:r>
            <a:r>
              <a:rPr lang="en-US" dirty="0" err="1" smtClean="0"/>
              <a:t>jari_jari</a:t>
            </a:r>
            <a:r>
              <a:rPr lang="en-US" dirty="0" smtClean="0"/>
              <a:t> + " </a:t>
            </a:r>
            <a:r>
              <a:rPr lang="en-US" dirty="0" err="1" smtClean="0"/>
              <a:t>adalah</a:t>
            </a:r>
            <a:r>
              <a:rPr lang="en-US" dirty="0" smtClean="0"/>
              <a:t> " +   </a:t>
            </a:r>
            <a:r>
              <a:rPr lang="en-US" dirty="0" err="1" smtClean="0"/>
              <a:t>Keliling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("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jari-jari</a:t>
            </a:r>
            <a:r>
              <a:rPr lang="en-US" dirty="0" smtClean="0"/>
              <a:t> " + </a:t>
            </a:r>
            <a:r>
              <a:rPr lang="en-US" dirty="0" err="1" smtClean="0"/>
              <a:t>jari_jari</a:t>
            </a:r>
            <a:r>
              <a:rPr lang="en-US" dirty="0" smtClean="0"/>
              <a:t> + " </a:t>
            </a:r>
            <a:r>
              <a:rPr lang="en-US" dirty="0" err="1" smtClean="0"/>
              <a:t>adalah</a:t>
            </a:r>
            <a:r>
              <a:rPr lang="en-US" dirty="0" smtClean="0"/>
              <a:t> " + </a:t>
            </a:r>
            <a:r>
              <a:rPr lang="en-US" dirty="0" err="1" smtClean="0"/>
              <a:t>Luas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Dari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 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jari-jari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 : ");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bfr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	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	String </a:t>
            </a:r>
            <a:r>
              <a:rPr lang="en-US" dirty="0" err="1" smtClean="0"/>
              <a:t>angkaInput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angkaInput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	try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dirty="0" err="1" smtClean="0"/>
              <a:t>bfr.readLine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jari_jari</a:t>
            </a:r>
            <a:r>
              <a:rPr lang="en-US" dirty="0" smtClean="0"/>
              <a:t> = </a:t>
            </a:r>
            <a:r>
              <a:rPr lang="en-US" dirty="0" err="1" smtClean="0"/>
              <a:t>Integer.valueOf</a:t>
            </a:r>
            <a:r>
              <a:rPr lang="en-US" dirty="0" smtClean="0"/>
              <a:t>(</a:t>
            </a:r>
            <a:r>
              <a:rPr lang="en-US" dirty="0" err="1" smtClean="0"/>
              <a:t>angkaInput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295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Wingdings</vt:lpstr>
      <vt:lpstr>Wingdings 2</vt:lpstr>
      <vt:lpstr>Flow</vt:lpstr>
      <vt:lpstr>Pengembangan Aplikasi 1</vt:lpstr>
      <vt:lpstr>Adi Nugroho</vt:lpstr>
      <vt:lpstr>Pustaka</vt:lpstr>
      <vt:lpstr>Apa Itu Algoritma</vt:lpstr>
      <vt:lpstr>Kelas dan Objek</vt:lpstr>
      <vt:lpstr>Tipe Data Dalam Bahasa Java</vt:lpstr>
      <vt:lpstr>3 Prinsip Pemrograman</vt:lpstr>
      <vt:lpstr>Contoh Program Sekuensial</vt:lpstr>
      <vt:lpstr>Input Dari User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Aplikasi 1</dc:title>
  <dc:creator>user</dc:creator>
  <cp:lastModifiedBy>67515 Adi Nugroho</cp:lastModifiedBy>
  <cp:revision>13</cp:revision>
  <dcterms:created xsi:type="dcterms:W3CDTF">2017-01-13T01:32:15Z</dcterms:created>
  <dcterms:modified xsi:type="dcterms:W3CDTF">2018-01-16T04:58:17Z</dcterms:modified>
</cp:coreProperties>
</file>