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44EE-984D-4EB8-B5C2-28A8A9B5AEB2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62A3-C287-47AC-AF3C-C9F7F7991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44EE-984D-4EB8-B5C2-28A8A9B5AEB2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62A3-C287-47AC-AF3C-C9F7F7991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44EE-984D-4EB8-B5C2-28A8A9B5AEB2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62A3-C287-47AC-AF3C-C9F7F7991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44EE-984D-4EB8-B5C2-28A8A9B5AEB2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62A3-C287-47AC-AF3C-C9F7F7991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44EE-984D-4EB8-B5C2-28A8A9B5AEB2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62A3-C287-47AC-AF3C-C9F7F7991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44EE-984D-4EB8-B5C2-28A8A9B5AEB2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62A3-C287-47AC-AF3C-C9F7F7991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44EE-984D-4EB8-B5C2-28A8A9B5AEB2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62A3-C287-47AC-AF3C-C9F7F7991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44EE-984D-4EB8-B5C2-28A8A9B5AEB2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62A3-C287-47AC-AF3C-C9F7F7991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44EE-984D-4EB8-B5C2-28A8A9B5AEB2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62A3-C287-47AC-AF3C-C9F7F7991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44EE-984D-4EB8-B5C2-28A8A9B5AEB2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62A3-C287-47AC-AF3C-C9F7F7991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44EE-984D-4EB8-B5C2-28A8A9B5AEB2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99362A3-C287-47AC-AF3C-C9F7F79919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CB44EE-984D-4EB8-B5C2-28A8A9B5AEB2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99362A3-C287-47AC-AF3C-C9F7F799198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Nugroho</a:t>
            </a:r>
            <a:r>
              <a:rPr lang="en-US" dirty="0" smtClean="0"/>
              <a:t>, ST, MMSI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Loop_For_Mahasiswa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throws </a:t>
            </a:r>
            <a:r>
              <a:rPr lang="en-US" dirty="0" err="1" smtClean="0"/>
              <a:t>IOException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BufferedReader</a:t>
            </a:r>
            <a:r>
              <a:rPr lang="en-US" dirty="0" smtClean="0"/>
              <a:t> bfr1 = new 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(new </a:t>
            </a:r>
            <a:r>
              <a:rPr lang="en-US" dirty="0" err="1" smtClean="0"/>
              <a:t>InputStreamReader</a:t>
            </a:r>
            <a:r>
              <a:rPr lang="en-US" dirty="0" smtClean="0"/>
              <a:t>(</a:t>
            </a:r>
            <a:r>
              <a:rPr lang="en-US" dirty="0" err="1" smtClean="0"/>
              <a:t>System.in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BufferedReader</a:t>
            </a:r>
            <a:r>
              <a:rPr lang="en-US" dirty="0" smtClean="0"/>
              <a:t> bfr2 = new 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(new </a:t>
            </a:r>
            <a:r>
              <a:rPr lang="en-US" dirty="0" err="1" smtClean="0"/>
              <a:t>InputStreamReader</a:t>
            </a:r>
            <a:r>
              <a:rPr lang="en-US" dirty="0" smtClean="0"/>
              <a:t>(</a:t>
            </a:r>
            <a:r>
              <a:rPr lang="en-US" dirty="0" err="1" smtClean="0"/>
              <a:t>System.in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        String </a:t>
            </a:r>
            <a:r>
              <a:rPr lang="en-US" dirty="0" err="1" smtClean="0"/>
              <a:t>nama</a:t>
            </a:r>
            <a:r>
              <a:rPr lang="en-US" dirty="0" smtClean="0"/>
              <a:t>, data, </a:t>
            </a:r>
            <a:r>
              <a:rPr lang="en-US" dirty="0" err="1" smtClean="0"/>
              <a:t>datajumlah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, </a:t>
            </a:r>
            <a:r>
              <a:rPr lang="en-US" dirty="0" err="1" smtClean="0"/>
              <a:t>nilai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: 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datajumlah</a:t>
            </a:r>
            <a:r>
              <a:rPr lang="en-US" dirty="0" smtClean="0"/>
              <a:t> = bfr2.readLine();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jumlah</a:t>
            </a:r>
            <a:r>
              <a:rPr lang="en-US" dirty="0" smtClean="0"/>
              <a:t> = </a:t>
            </a:r>
            <a:r>
              <a:rPr lang="en-US" dirty="0" err="1" smtClean="0"/>
              <a:t>Integer.valueOf</a:t>
            </a:r>
            <a:r>
              <a:rPr lang="en-US" dirty="0" smtClean="0"/>
              <a:t>(</a:t>
            </a:r>
            <a:r>
              <a:rPr lang="en-US" dirty="0" err="1" smtClean="0"/>
              <a:t>datajumlah</a:t>
            </a:r>
            <a:r>
              <a:rPr lang="en-US" dirty="0" smtClean="0"/>
              <a:t>).</a:t>
            </a:r>
            <a:r>
              <a:rPr lang="en-US" dirty="0" err="1" smtClean="0"/>
              <a:t>intValue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&lt;=</a:t>
            </a:r>
            <a:r>
              <a:rPr lang="en-US" dirty="0" err="1" smtClean="0"/>
              <a:t>jumlah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  : ");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nama</a:t>
            </a:r>
            <a:r>
              <a:rPr lang="en-US" dirty="0" smtClean="0"/>
              <a:t> = bfr1.readLine();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 </a:t>
            </a:r>
            <a:r>
              <a:rPr lang="en-US" dirty="0" err="1" smtClean="0"/>
              <a:t>mahasiswa</a:t>
            </a:r>
            <a:r>
              <a:rPr lang="en-US" dirty="0" smtClean="0"/>
              <a:t> : ");</a:t>
            </a:r>
          </a:p>
          <a:p>
            <a:pPr>
              <a:buNone/>
            </a:pPr>
            <a:r>
              <a:rPr lang="en-US" dirty="0" smtClean="0"/>
              <a:t>            data = bfr2.readLine();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nilai</a:t>
            </a:r>
            <a:r>
              <a:rPr lang="en-US" dirty="0" smtClean="0"/>
              <a:t> = </a:t>
            </a:r>
            <a:r>
              <a:rPr lang="en-US" dirty="0" err="1" smtClean="0"/>
              <a:t>Integer.valueOf</a:t>
            </a:r>
            <a:r>
              <a:rPr lang="en-US" dirty="0" smtClean="0"/>
              <a:t>(data).</a:t>
            </a:r>
            <a:r>
              <a:rPr lang="en-US" dirty="0" err="1" smtClean="0"/>
              <a:t>intValue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 if (</a:t>
            </a:r>
            <a:r>
              <a:rPr lang="en-US" dirty="0" err="1" smtClean="0"/>
              <a:t>nilai</a:t>
            </a:r>
            <a:r>
              <a:rPr lang="en-US" dirty="0" smtClean="0"/>
              <a:t> &gt;80)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-" + </a:t>
            </a:r>
            <a:r>
              <a:rPr lang="en-US" dirty="0" err="1" smtClean="0"/>
              <a:t>i</a:t>
            </a:r>
            <a:r>
              <a:rPr lang="en-US" dirty="0" smtClean="0"/>
              <a:t>+ " </a:t>
            </a:r>
            <a:r>
              <a:rPr lang="en-US" dirty="0" err="1" smtClean="0"/>
              <a:t>Nama</a:t>
            </a:r>
            <a:r>
              <a:rPr lang="en-US" dirty="0" smtClean="0"/>
              <a:t> " + </a:t>
            </a:r>
            <a:r>
              <a:rPr lang="en-US" dirty="0" err="1" smtClean="0"/>
              <a:t>nama</a:t>
            </a:r>
            <a:r>
              <a:rPr lang="en-US" dirty="0" smtClean="0"/>
              <a:t> + " </a:t>
            </a:r>
            <a:r>
              <a:rPr lang="en-US" dirty="0" err="1" smtClean="0"/>
              <a:t>nilai</a:t>
            </a:r>
            <a:r>
              <a:rPr lang="en-US" dirty="0" smtClean="0"/>
              <a:t> " + </a:t>
            </a:r>
            <a:r>
              <a:rPr lang="en-US" dirty="0" err="1" smtClean="0"/>
              <a:t>nilai</a:t>
            </a:r>
            <a:r>
              <a:rPr lang="en-US" dirty="0" smtClean="0"/>
              <a:t> + " </a:t>
            </a:r>
            <a:r>
              <a:rPr lang="en-US" dirty="0" err="1" smtClean="0"/>
              <a:t>Indeks</a:t>
            </a:r>
            <a:r>
              <a:rPr lang="en-US" dirty="0" smtClean="0"/>
              <a:t> A.\n");</a:t>
            </a:r>
          </a:p>
          <a:p>
            <a:pPr>
              <a:buNone/>
            </a:pPr>
            <a:r>
              <a:rPr lang="en-US" dirty="0" smtClean="0"/>
              <a:t>            else if (</a:t>
            </a:r>
            <a:r>
              <a:rPr lang="en-US" dirty="0" err="1" smtClean="0"/>
              <a:t>nilai</a:t>
            </a:r>
            <a:r>
              <a:rPr lang="en-US" dirty="0" smtClean="0"/>
              <a:t> &gt; 60)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-" + </a:t>
            </a:r>
            <a:r>
              <a:rPr lang="en-US" dirty="0" err="1" smtClean="0"/>
              <a:t>i</a:t>
            </a:r>
            <a:r>
              <a:rPr lang="en-US" dirty="0" smtClean="0"/>
              <a:t>+ " </a:t>
            </a:r>
            <a:r>
              <a:rPr lang="en-US" dirty="0" err="1" smtClean="0"/>
              <a:t>Nama</a:t>
            </a:r>
            <a:r>
              <a:rPr lang="en-US" dirty="0" smtClean="0"/>
              <a:t> " + </a:t>
            </a:r>
            <a:r>
              <a:rPr lang="en-US" dirty="0" err="1" smtClean="0"/>
              <a:t>nama</a:t>
            </a:r>
            <a:r>
              <a:rPr lang="en-US" dirty="0" smtClean="0"/>
              <a:t> + " </a:t>
            </a:r>
            <a:r>
              <a:rPr lang="en-US" dirty="0" err="1" smtClean="0"/>
              <a:t>nilai</a:t>
            </a:r>
            <a:r>
              <a:rPr lang="en-US" dirty="0" smtClean="0"/>
              <a:t> " + </a:t>
            </a:r>
            <a:r>
              <a:rPr lang="en-US" dirty="0" err="1" smtClean="0"/>
              <a:t>nilai</a:t>
            </a:r>
            <a:r>
              <a:rPr lang="en-US" dirty="0" smtClean="0"/>
              <a:t> + " </a:t>
            </a:r>
            <a:r>
              <a:rPr lang="en-US" dirty="0" err="1" smtClean="0"/>
              <a:t>Indeks</a:t>
            </a:r>
            <a:r>
              <a:rPr lang="en-US" dirty="0" smtClean="0"/>
              <a:t> B.\n");</a:t>
            </a:r>
          </a:p>
          <a:p>
            <a:pPr>
              <a:buNone/>
            </a:pPr>
            <a:r>
              <a:rPr lang="en-US" dirty="0" smtClean="0"/>
              <a:t>            else if (</a:t>
            </a:r>
            <a:r>
              <a:rPr lang="en-US" dirty="0" err="1" smtClean="0"/>
              <a:t>nilai</a:t>
            </a:r>
            <a:r>
              <a:rPr lang="en-US" dirty="0" smtClean="0"/>
              <a:t> &gt; 50)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-" + </a:t>
            </a:r>
            <a:r>
              <a:rPr lang="en-US" dirty="0" err="1" smtClean="0"/>
              <a:t>i</a:t>
            </a:r>
            <a:r>
              <a:rPr lang="en-US" dirty="0" smtClean="0"/>
              <a:t>+ " </a:t>
            </a:r>
            <a:r>
              <a:rPr lang="en-US" dirty="0" err="1" smtClean="0"/>
              <a:t>Nama</a:t>
            </a:r>
            <a:r>
              <a:rPr lang="en-US" dirty="0" smtClean="0"/>
              <a:t> " + </a:t>
            </a:r>
            <a:r>
              <a:rPr lang="en-US" dirty="0" err="1" smtClean="0"/>
              <a:t>nama</a:t>
            </a:r>
            <a:r>
              <a:rPr lang="en-US" dirty="0" smtClean="0"/>
              <a:t> + " </a:t>
            </a:r>
            <a:r>
              <a:rPr lang="en-US" dirty="0" err="1" smtClean="0"/>
              <a:t>nilai</a:t>
            </a:r>
            <a:r>
              <a:rPr lang="en-US" dirty="0" smtClean="0"/>
              <a:t> " + </a:t>
            </a:r>
            <a:r>
              <a:rPr lang="en-US" dirty="0" err="1" smtClean="0"/>
              <a:t>nilai</a:t>
            </a:r>
            <a:r>
              <a:rPr lang="en-US" dirty="0" smtClean="0"/>
              <a:t> + " </a:t>
            </a:r>
            <a:r>
              <a:rPr lang="en-US" dirty="0" err="1" smtClean="0"/>
              <a:t>Indeks</a:t>
            </a:r>
            <a:r>
              <a:rPr lang="en-US" dirty="0" smtClean="0"/>
              <a:t> C.\n");</a:t>
            </a:r>
          </a:p>
          <a:p>
            <a:pPr>
              <a:buNone/>
            </a:pPr>
            <a:r>
              <a:rPr lang="en-US" dirty="0" smtClean="0"/>
              <a:t>            else if (</a:t>
            </a:r>
            <a:r>
              <a:rPr lang="en-US" dirty="0" err="1" smtClean="0"/>
              <a:t>nilai</a:t>
            </a:r>
            <a:r>
              <a:rPr lang="en-US" dirty="0" smtClean="0"/>
              <a:t> &gt; 40)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-" + </a:t>
            </a:r>
            <a:r>
              <a:rPr lang="en-US" dirty="0" err="1" smtClean="0"/>
              <a:t>i</a:t>
            </a:r>
            <a:r>
              <a:rPr lang="en-US" dirty="0" smtClean="0"/>
              <a:t>+ " </a:t>
            </a:r>
            <a:r>
              <a:rPr lang="en-US" dirty="0" err="1" smtClean="0"/>
              <a:t>Nama</a:t>
            </a:r>
            <a:r>
              <a:rPr lang="en-US" dirty="0" smtClean="0"/>
              <a:t> " + </a:t>
            </a:r>
            <a:r>
              <a:rPr lang="en-US" dirty="0" err="1" smtClean="0"/>
              <a:t>nama</a:t>
            </a:r>
            <a:r>
              <a:rPr lang="en-US" dirty="0" smtClean="0"/>
              <a:t> + " </a:t>
            </a:r>
            <a:r>
              <a:rPr lang="en-US" dirty="0" err="1" smtClean="0"/>
              <a:t>nilai</a:t>
            </a:r>
            <a:r>
              <a:rPr lang="en-US" dirty="0" smtClean="0"/>
              <a:t> " + </a:t>
            </a:r>
            <a:r>
              <a:rPr lang="en-US" dirty="0" err="1" smtClean="0"/>
              <a:t>nilai</a:t>
            </a:r>
            <a:r>
              <a:rPr lang="en-US" dirty="0" smtClean="0"/>
              <a:t> + " </a:t>
            </a:r>
            <a:r>
              <a:rPr lang="en-US" dirty="0" err="1" smtClean="0"/>
              <a:t>Indeks</a:t>
            </a:r>
            <a:r>
              <a:rPr lang="en-US" dirty="0" smtClean="0"/>
              <a:t> D.\n");</a:t>
            </a:r>
          </a:p>
          <a:p>
            <a:pPr>
              <a:buNone/>
            </a:pPr>
            <a:r>
              <a:rPr lang="en-US" dirty="0" smtClean="0"/>
              <a:t>            else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-" + </a:t>
            </a:r>
            <a:r>
              <a:rPr lang="en-US" dirty="0" err="1" smtClean="0"/>
              <a:t>i</a:t>
            </a:r>
            <a:r>
              <a:rPr lang="en-US" dirty="0" smtClean="0"/>
              <a:t>+ " </a:t>
            </a:r>
            <a:r>
              <a:rPr lang="en-US" dirty="0" err="1" smtClean="0"/>
              <a:t>Nama</a:t>
            </a:r>
            <a:r>
              <a:rPr lang="en-US" dirty="0" smtClean="0"/>
              <a:t> " + </a:t>
            </a:r>
            <a:r>
              <a:rPr lang="en-US" dirty="0" err="1" smtClean="0"/>
              <a:t>nama</a:t>
            </a:r>
            <a:r>
              <a:rPr lang="en-US" dirty="0" smtClean="0"/>
              <a:t> + " </a:t>
            </a:r>
            <a:r>
              <a:rPr lang="en-US" dirty="0" err="1" smtClean="0"/>
              <a:t>nilai</a:t>
            </a:r>
            <a:r>
              <a:rPr lang="en-US" dirty="0" smtClean="0"/>
              <a:t> " + </a:t>
            </a:r>
            <a:r>
              <a:rPr lang="en-US" dirty="0" err="1" smtClean="0"/>
              <a:t>nilai</a:t>
            </a:r>
            <a:r>
              <a:rPr lang="en-US" dirty="0" smtClean="0"/>
              <a:t> + " </a:t>
            </a:r>
            <a:r>
              <a:rPr lang="en-US" dirty="0" err="1" smtClean="0"/>
              <a:t>ket</a:t>
            </a:r>
            <a:r>
              <a:rPr lang="en-US" dirty="0" smtClean="0"/>
              <a:t> : TIDAK LULUS. \n");    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Loop </a:t>
            </a:r>
            <a:r>
              <a:rPr lang="en-US" dirty="0" err="1" smtClean="0"/>
              <a:t>Bersarang</a:t>
            </a:r>
            <a:r>
              <a:rPr lang="en-US" dirty="0" smtClean="0"/>
              <a:t> (Nested Loop)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5181600"/>
          </a:xfrm>
        </p:spPr>
        <p:txBody>
          <a:bodyPr>
            <a:normAutofit fontScale="25000" lnSpcReduction="20000"/>
          </a:bodyPr>
          <a:lstStyle/>
          <a:p>
            <a:r>
              <a:rPr lang="en-US" sz="3600" b="1" dirty="0" smtClean="0"/>
              <a:t>public</a:t>
            </a:r>
            <a:r>
              <a:rPr lang="en-US" sz="3600" dirty="0" smtClean="0"/>
              <a:t> </a:t>
            </a:r>
            <a:r>
              <a:rPr lang="en-US" sz="3600" b="1" dirty="0" smtClean="0"/>
              <a:t>class</a:t>
            </a:r>
            <a:r>
              <a:rPr lang="en-US" sz="3600" dirty="0" smtClean="0"/>
              <a:t> </a:t>
            </a:r>
            <a:r>
              <a:rPr lang="en-US" sz="3600" dirty="0" err="1" smtClean="0"/>
              <a:t>nestedLOOP</a:t>
            </a:r>
            <a:r>
              <a:rPr lang="en-US" sz="3600" dirty="0" smtClean="0"/>
              <a:t> {</a:t>
            </a:r>
          </a:p>
          <a:p>
            <a:r>
              <a:rPr lang="en-US" sz="3600" dirty="0" smtClean="0"/>
              <a:t>	</a:t>
            </a:r>
            <a:r>
              <a:rPr lang="en-US" sz="3600" b="1" dirty="0" smtClean="0"/>
              <a:t>public</a:t>
            </a:r>
            <a:r>
              <a:rPr lang="en-US" sz="3600" dirty="0" smtClean="0"/>
              <a:t> </a:t>
            </a:r>
            <a:r>
              <a:rPr lang="en-US" sz="3600" b="1" dirty="0" smtClean="0"/>
              <a:t>static</a:t>
            </a:r>
            <a:r>
              <a:rPr lang="en-US" sz="3600" dirty="0" smtClean="0"/>
              <a:t> </a:t>
            </a:r>
            <a:r>
              <a:rPr lang="en-US" sz="3600" b="1" dirty="0" smtClean="0"/>
              <a:t>void</a:t>
            </a:r>
            <a:r>
              <a:rPr lang="en-US" sz="3600" dirty="0" smtClean="0"/>
              <a:t> main(String[] </a:t>
            </a:r>
            <a:r>
              <a:rPr lang="en-US" sz="3600" dirty="0" err="1" smtClean="0"/>
              <a:t>args</a:t>
            </a:r>
            <a:r>
              <a:rPr lang="en-US" sz="3600" dirty="0" smtClean="0"/>
              <a:t>) {</a:t>
            </a:r>
          </a:p>
          <a:p>
            <a:r>
              <a:rPr lang="en-US" sz="3600" dirty="0" smtClean="0"/>
              <a:t>		</a:t>
            </a:r>
            <a:r>
              <a:rPr lang="en-US" sz="3600" b="1" dirty="0" err="1" smtClean="0"/>
              <a:t>int</a:t>
            </a:r>
            <a:r>
              <a:rPr lang="en-US" sz="3600" dirty="0" smtClean="0"/>
              <a:t> </a:t>
            </a:r>
            <a:r>
              <a:rPr lang="en-US" sz="3600" dirty="0" err="1" smtClean="0"/>
              <a:t>ulang</a:t>
            </a:r>
            <a:r>
              <a:rPr lang="en-US" sz="3600" dirty="0" smtClean="0"/>
              <a:t> = </a:t>
            </a:r>
            <a:r>
              <a:rPr lang="en-US" sz="3600" i="1" dirty="0" err="1" smtClean="0"/>
              <a:t>inputData</a:t>
            </a:r>
            <a:r>
              <a:rPr lang="en-US" sz="3600" dirty="0" smtClean="0"/>
              <a:t>();</a:t>
            </a:r>
          </a:p>
          <a:p>
            <a:r>
              <a:rPr lang="en-US" sz="3600" dirty="0" smtClean="0"/>
              <a:t>	    	</a:t>
            </a:r>
            <a:r>
              <a:rPr lang="en-US" sz="3600" i="1" dirty="0" err="1" smtClean="0"/>
              <a:t>buatSegitiga</a:t>
            </a:r>
            <a:r>
              <a:rPr lang="en-US" sz="3600" dirty="0" smtClean="0"/>
              <a:t>(</a:t>
            </a:r>
            <a:r>
              <a:rPr lang="en-US" sz="3600" dirty="0" err="1" smtClean="0"/>
              <a:t>ulang</a:t>
            </a:r>
            <a:r>
              <a:rPr lang="en-US" sz="3600" dirty="0" smtClean="0"/>
              <a:t>);</a:t>
            </a:r>
          </a:p>
          <a:p>
            <a:r>
              <a:rPr lang="en-US" sz="3600" dirty="0" smtClean="0"/>
              <a:t>	}</a:t>
            </a:r>
          </a:p>
          <a:p>
            <a:r>
              <a:rPr lang="en-US" sz="3600" dirty="0" smtClean="0"/>
              <a:t>	</a:t>
            </a:r>
          </a:p>
          <a:p>
            <a:r>
              <a:rPr lang="en-US" sz="3600" dirty="0" smtClean="0"/>
              <a:t>	</a:t>
            </a:r>
            <a:r>
              <a:rPr lang="en-US" sz="3600" b="1" dirty="0" smtClean="0"/>
              <a:t>private</a:t>
            </a:r>
            <a:r>
              <a:rPr lang="en-US" sz="3600" dirty="0" smtClean="0"/>
              <a:t> </a:t>
            </a:r>
            <a:r>
              <a:rPr lang="en-US" sz="3600" b="1" dirty="0" smtClean="0"/>
              <a:t>static</a:t>
            </a:r>
            <a:r>
              <a:rPr lang="en-US" sz="3600" dirty="0" smtClean="0"/>
              <a:t> </a:t>
            </a:r>
            <a:r>
              <a:rPr lang="en-US" sz="3600" b="1" dirty="0" err="1" smtClean="0"/>
              <a:t>int</a:t>
            </a:r>
            <a:r>
              <a:rPr lang="en-US" sz="3600" dirty="0" smtClean="0"/>
              <a:t> </a:t>
            </a:r>
            <a:r>
              <a:rPr lang="en-US" sz="3600" dirty="0" err="1" smtClean="0"/>
              <a:t>inputData</a:t>
            </a:r>
            <a:r>
              <a:rPr lang="en-US" sz="3600" dirty="0" smtClean="0"/>
              <a:t>() {</a:t>
            </a:r>
          </a:p>
          <a:p>
            <a:r>
              <a:rPr lang="en-US" sz="3600" dirty="0" smtClean="0"/>
              <a:t>		</a:t>
            </a:r>
            <a:r>
              <a:rPr lang="en-US" sz="3600" dirty="0" err="1" smtClean="0"/>
              <a:t>System.</a:t>
            </a:r>
            <a:r>
              <a:rPr lang="en-US" sz="3600" i="1" dirty="0" err="1" smtClean="0"/>
              <a:t>out</a:t>
            </a:r>
            <a:r>
              <a:rPr lang="en-US" sz="3600" dirty="0" err="1" smtClean="0"/>
              <a:t>.print</a:t>
            </a:r>
            <a:r>
              <a:rPr lang="en-US" sz="3600" dirty="0" smtClean="0"/>
              <a:t>("</a:t>
            </a:r>
            <a:r>
              <a:rPr lang="en-US" sz="3600" dirty="0" err="1" smtClean="0"/>
              <a:t>Masukkan</a:t>
            </a:r>
            <a:r>
              <a:rPr lang="en-US" sz="3600" dirty="0" smtClean="0"/>
              <a:t> </a:t>
            </a:r>
            <a:r>
              <a:rPr lang="en-US" sz="3600" dirty="0" err="1" smtClean="0"/>
              <a:t>angka</a:t>
            </a:r>
            <a:r>
              <a:rPr lang="en-US" sz="3600" dirty="0" smtClean="0"/>
              <a:t> </a:t>
            </a:r>
            <a:r>
              <a:rPr lang="en-US" sz="3600" dirty="0" err="1" smtClean="0"/>
              <a:t>Anda</a:t>
            </a:r>
            <a:r>
              <a:rPr lang="en-US" sz="3600" dirty="0" smtClean="0"/>
              <a:t> : ");</a:t>
            </a:r>
          </a:p>
          <a:p>
            <a:r>
              <a:rPr lang="en-US" sz="3600" dirty="0" smtClean="0"/>
              <a:t>	    	</a:t>
            </a:r>
            <a:r>
              <a:rPr lang="en-US" sz="3600" dirty="0" err="1" smtClean="0"/>
              <a:t>BufferedReader</a:t>
            </a:r>
            <a:r>
              <a:rPr lang="en-US" sz="3600" dirty="0" smtClean="0"/>
              <a:t> </a:t>
            </a:r>
            <a:r>
              <a:rPr lang="en-US" sz="3600" dirty="0" err="1" smtClean="0"/>
              <a:t>bfr</a:t>
            </a:r>
            <a:r>
              <a:rPr lang="en-US" sz="3600" dirty="0" smtClean="0"/>
              <a:t> = </a:t>
            </a:r>
            <a:r>
              <a:rPr lang="en-US" sz="3600" b="1" dirty="0" smtClean="0"/>
              <a:t>new</a:t>
            </a:r>
            <a:r>
              <a:rPr lang="en-US" sz="3600" dirty="0" smtClean="0"/>
              <a:t> </a:t>
            </a:r>
            <a:r>
              <a:rPr lang="en-US" sz="3600" dirty="0" err="1" smtClean="0"/>
              <a:t>BufferedReader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	    	(</a:t>
            </a:r>
            <a:r>
              <a:rPr lang="en-US" sz="3600" b="1" dirty="0" smtClean="0"/>
              <a:t>new</a:t>
            </a:r>
            <a:r>
              <a:rPr lang="en-US" sz="3600" dirty="0" smtClean="0"/>
              <a:t> </a:t>
            </a:r>
            <a:r>
              <a:rPr lang="en-US" sz="3600" dirty="0" err="1" smtClean="0"/>
              <a:t>InputStreamReader</a:t>
            </a:r>
            <a:r>
              <a:rPr lang="en-US" sz="3600" dirty="0" smtClean="0"/>
              <a:t>(</a:t>
            </a:r>
            <a:r>
              <a:rPr lang="en-US" sz="3600" dirty="0" err="1" smtClean="0"/>
              <a:t>System.</a:t>
            </a:r>
            <a:r>
              <a:rPr lang="en-US" sz="3600" i="1" dirty="0" err="1" smtClean="0"/>
              <a:t>in</a:t>
            </a:r>
            <a:r>
              <a:rPr lang="en-US" sz="3600" dirty="0" smtClean="0"/>
              <a:t>));</a:t>
            </a:r>
          </a:p>
          <a:p>
            <a:r>
              <a:rPr lang="en-US" sz="3600" dirty="0" smtClean="0"/>
              <a:t>	    	String </a:t>
            </a:r>
            <a:r>
              <a:rPr lang="en-US" sz="3600" dirty="0" err="1" smtClean="0"/>
              <a:t>angkaInput</a:t>
            </a:r>
            <a:r>
              <a:rPr lang="en-US" sz="3600" dirty="0" smtClean="0"/>
              <a:t> = </a:t>
            </a:r>
            <a:r>
              <a:rPr lang="en-US" sz="3600" b="1" dirty="0" smtClean="0"/>
              <a:t>null</a:t>
            </a:r>
            <a:r>
              <a:rPr lang="en-US" sz="3600" dirty="0" smtClean="0"/>
              <a:t>;</a:t>
            </a:r>
          </a:p>
          <a:p>
            <a:r>
              <a:rPr lang="en-US" sz="3600" dirty="0" smtClean="0"/>
              <a:t>		</a:t>
            </a:r>
            <a:r>
              <a:rPr lang="en-US" sz="3600" b="1" dirty="0" smtClean="0"/>
              <a:t>try</a:t>
            </a:r>
            <a:r>
              <a:rPr lang="en-US" sz="3600" dirty="0" smtClean="0"/>
              <a:t> {</a:t>
            </a:r>
          </a:p>
          <a:p>
            <a:r>
              <a:rPr lang="en-US" sz="3600" dirty="0" smtClean="0"/>
              <a:t>			</a:t>
            </a:r>
            <a:r>
              <a:rPr lang="en-US" sz="3600" dirty="0" err="1" smtClean="0"/>
              <a:t>angkaInput</a:t>
            </a:r>
            <a:r>
              <a:rPr lang="en-US" sz="3600" dirty="0" smtClean="0"/>
              <a:t> = </a:t>
            </a:r>
            <a:r>
              <a:rPr lang="en-US" sz="3600" dirty="0" err="1" smtClean="0"/>
              <a:t>bfr.readLine</a:t>
            </a:r>
            <a:r>
              <a:rPr lang="en-US" sz="3600" dirty="0" smtClean="0"/>
              <a:t>();</a:t>
            </a:r>
          </a:p>
          <a:p>
            <a:r>
              <a:rPr lang="en-US" sz="3600" dirty="0" smtClean="0"/>
              <a:t>		} </a:t>
            </a:r>
            <a:r>
              <a:rPr lang="en-US" sz="3600" b="1" dirty="0" smtClean="0"/>
              <a:t>catch</a:t>
            </a:r>
            <a:r>
              <a:rPr lang="en-US" sz="3600" dirty="0" smtClean="0"/>
              <a:t> (</a:t>
            </a:r>
            <a:r>
              <a:rPr lang="en-US" sz="3600" dirty="0" err="1" smtClean="0"/>
              <a:t>IOException</a:t>
            </a:r>
            <a:r>
              <a:rPr lang="en-US" sz="3600" dirty="0" smtClean="0"/>
              <a:t> e) {</a:t>
            </a:r>
          </a:p>
          <a:p>
            <a:r>
              <a:rPr lang="en-US" sz="3600" dirty="0" smtClean="0"/>
              <a:t>			</a:t>
            </a:r>
            <a:r>
              <a:rPr lang="en-US" sz="3600" dirty="0" err="1" smtClean="0"/>
              <a:t>e.printStackTrace</a:t>
            </a:r>
            <a:r>
              <a:rPr lang="en-US" sz="3600" dirty="0" smtClean="0"/>
              <a:t>();</a:t>
            </a:r>
          </a:p>
          <a:p>
            <a:r>
              <a:rPr lang="en-US" sz="3600" dirty="0" smtClean="0"/>
              <a:t>		}</a:t>
            </a:r>
          </a:p>
          <a:p>
            <a:r>
              <a:rPr lang="en-US" sz="3600" dirty="0" smtClean="0"/>
              <a:t>	    </a:t>
            </a:r>
            <a:r>
              <a:rPr lang="en-US" sz="3600" b="1" dirty="0" err="1" smtClean="0"/>
              <a:t>int</a:t>
            </a:r>
            <a:r>
              <a:rPr lang="en-US" sz="3600" dirty="0" smtClean="0"/>
              <a:t> Data = </a:t>
            </a:r>
            <a:r>
              <a:rPr lang="en-US" sz="3600" dirty="0" err="1" smtClean="0"/>
              <a:t>Integer.</a:t>
            </a:r>
            <a:r>
              <a:rPr lang="en-US" sz="3600" i="1" dirty="0" err="1" smtClean="0"/>
              <a:t>valueOf</a:t>
            </a:r>
            <a:r>
              <a:rPr lang="en-US" sz="3600" dirty="0" smtClean="0"/>
              <a:t>(</a:t>
            </a:r>
            <a:r>
              <a:rPr lang="en-US" sz="3600" dirty="0" err="1" smtClean="0"/>
              <a:t>angkaInput</a:t>
            </a:r>
            <a:r>
              <a:rPr lang="en-US" sz="3600" dirty="0" smtClean="0"/>
              <a:t>).</a:t>
            </a:r>
            <a:r>
              <a:rPr lang="en-US" sz="3600" dirty="0" err="1" smtClean="0"/>
              <a:t>intValue</a:t>
            </a:r>
            <a:r>
              <a:rPr lang="en-US" sz="3600" dirty="0" smtClean="0"/>
              <a:t>();</a:t>
            </a:r>
          </a:p>
          <a:p>
            <a:r>
              <a:rPr lang="en-US" sz="3600" dirty="0" smtClean="0"/>
              <a:t>		</a:t>
            </a:r>
            <a:r>
              <a:rPr lang="en-US" sz="3600" b="1" dirty="0" smtClean="0"/>
              <a:t>return</a:t>
            </a:r>
            <a:r>
              <a:rPr lang="en-US" sz="3600" dirty="0" smtClean="0"/>
              <a:t> Data;</a:t>
            </a:r>
          </a:p>
          <a:p>
            <a:r>
              <a:rPr lang="en-US" sz="3600" dirty="0" smtClean="0"/>
              <a:t>	}</a:t>
            </a:r>
          </a:p>
          <a:p>
            <a:r>
              <a:rPr lang="en-US" sz="3600" dirty="0" smtClean="0"/>
              <a:t>	</a:t>
            </a:r>
          </a:p>
          <a:p>
            <a:r>
              <a:rPr lang="en-US" sz="3600" dirty="0" smtClean="0"/>
              <a:t>	</a:t>
            </a:r>
            <a:r>
              <a:rPr lang="en-US" sz="3600" b="1" dirty="0" smtClean="0"/>
              <a:t>private</a:t>
            </a:r>
            <a:r>
              <a:rPr lang="en-US" sz="3600" dirty="0" smtClean="0"/>
              <a:t> </a:t>
            </a:r>
            <a:r>
              <a:rPr lang="en-US" sz="3600" b="1" dirty="0" smtClean="0"/>
              <a:t>static</a:t>
            </a:r>
            <a:r>
              <a:rPr lang="en-US" sz="3600" dirty="0" smtClean="0"/>
              <a:t> </a:t>
            </a:r>
            <a:r>
              <a:rPr lang="en-US" sz="3600" b="1" dirty="0" smtClean="0"/>
              <a:t>void</a:t>
            </a:r>
            <a:r>
              <a:rPr lang="en-US" sz="3600" dirty="0" smtClean="0"/>
              <a:t> </a:t>
            </a:r>
            <a:r>
              <a:rPr lang="en-US" sz="3600" dirty="0" err="1" smtClean="0"/>
              <a:t>buatSegitiga</a:t>
            </a:r>
            <a:r>
              <a:rPr lang="en-US" sz="3600" dirty="0" smtClean="0"/>
              <a:t>(</a:t>
            </a:r>
            <a:r>
              <a:rPr lang="en-US" sz="3600" b="1" dirty="0" err="1" smtClean="0"/>
              <a:t>int</a:t>
            </a:r>
            <a:r>
              <a:rPr lang="en-US" sz="3600" dirty="0" smtClean="0"/>
              <a:t> </a:t>
            </a:r>
            <a:r>
              <a:rPr lang="en-US" sz="3600" dirty="0" err="1" smtClean="0"/>
              <a:t>ulang</a:t>
            </a:r>
            <a:r>
              <a:rPr lang="en-US" sz="3600" dirty="0" smtClean="0"/>
              <a:t>) {</a:t>
            </a:r>
          </a:p>
          <a:p>
            <a:r>
              <a:rPr lang="en-US" sz="3600" dirty="0" smtClean="0"/>
              <a:t>		// </a:t>
            </a:r>
            <a:r>
              <a:rPr lang="en-US" sz="3600" dirty="0" err="1" smtClean="0"/>
              <a:t>Melakukan</a:t>
            </a:r>
            <a:r>
              <a:rPr lang="en-US" sz="3600" dirty="0" smtClean="0"/>
              <a:t> </a:t>
            </a:r>
            <a:r>
              <a:rPr lang="en-US" sz="3600" dirty="0" err="1" smtClean="0"/>
              <a:t>perhitungan</a:t>
            </a:r>
            <a:r>
              <a:rPr lang="en-US" sz="3600" dirty="0" smtClean="0"/>
              <a:t> </a:t>
            </a:r>
            <a:r>
              <a:rPr lang="en-US" sz="3600" dirty="0" err="1" smtClean="0"/>
              <a:t>baris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		</a:t>
            </a:r>
            <a:r>
              <a:rPr lang="en-US" sz="3600" b="1" dirty="0" smtClean="0"/>
              <a:t>for</a:t>
            </a:r>
            <a:r>
              <a:rPr lang="en-US" sz="3600" dirty="0" smtClean="0"/>
              <a:t> (</a:t>
            </a:r>
            <a:r>
              <a:rPr lang="en-US" sz="3600" b="1" dirty="0" err="1" smtClean="0"/>
              <a:t>int</a:t>
            </a:r>
            <a:r>
              <a:rPr lang="en-US" sz="3600" dirty="0" smtClean="0"/>
              <a:t> </a:t>
            </a:r>
            <a:r>
              <a:rPr lang="en-US" sz="3600" dirty="0" err="1" smtClean="0"/>
              <a:t>i</a:t>
            </a:r>
            <a:r>
              <a:rPr lang="en-US" sz="3600" dirty="0" smtClean="0"/>
              <a:t>=1; </a:t>
            </a:r>
            <a:r>
              <a:rPr lang="en-US" sz="3600" dirty="0" err="1" smtClean="0"/>
              <a:t>i</a:t>
            </a:r>
            <a:r>
              <a:rPr lang="en-US" sz="3600" dirty="0" smtClean="0"/>
              <a:t>&lt;=</a:t>
            </a:r>
            <a:r>
              <a:rPr lang="en-US" sz="3600" dirty="0" err="1" smtClean="0"/>
              <a:t>ulang</a:t>
            </a:r>
            <a:r>
              <a:rPr lang="en-US" sz="3600" dirty="0" smtClean="0"/>
              <a:t>; </a:t>
            </a:r>
            <a:r>
              <a:rPr lang="en-US" sz="3600" dirty="0" err="1" smtClean="0"/>
              <a:t>i</a:t>
            </a:r>
            <a:r>
              <a:rPr lang="en-US" sz="3600" dirty="0" smtClean="0"/>
              <a:t>++) {</a:t>
            </a:r>
          </a:p>
          <a:p>
            <a:r>
              <a:rPr lang="en-US" sz="3600" dirty="0" smtClean="0"/>
              <a:t>			// </a:t>
            </a:r>
            <a:r>
              <a:rPr lang="en-US" sz="3600" dirty="0" err="1" smtClean="0"/>
              <a:t>Menuliskan</a:t>
            </a:r>
            <a:r>
              <a:rPr lang="en-US" sz="3600" dirty="0" smtClean="0"/>
              <a:t> </a:t>
            </a:r>
            <a:r>
              <a:rPr lang="en-US" sz="3600" dirty="0" err="1" smtClean="0"/>
              <a:t>karakter</a:t>
            </a:r>
            <a:r>
              <a:rPr lang="en-US" sz="3600" dirty="0" smtClean="0"/>
              <a:t> </a:t>
            </a:r>
            <a:r>
              <a:rPr lang="en-US" sz="3600" dirty="0" err="1" smtClean="0"/>
              <a:t>spasi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			</a:t>
            </a:r>
            <a:r>
              <a:rPr lang="en-US" sz="3600" b="1" dirty="0" smtClean="0"/>
              <a:t>for</a:t>
            </a:r>
            <a:r>
              <a:rPr lang="en-US" sz="3600" dirty="0" smtClean="0"/>
              <a:t> (</a:t>
            </a:r>
            <a:r>
              <a:rPr lang="en-US" sz="3600" b="1" dirty="0" err="1" smtClean="0"/>
              <a:t>int</a:t>
            </a:r>
            <a:r>
              <a:rPr lang="en-US" sz="3600" dirty="0" smtClean="0"/>
              <a:t> j=1; j&lt;=(</a:t>
            </a:r>
            <a:r>
              <a:rPr lang="en-US" sz="3600" dirty="0" err="1" smtClean="0"/>
              <a:t>ulang-i</a:t>
            </a:r>
            <a:r>
              <a:rPr lang="en-US" sz="3600" dirty="0" smtClean="0"/>
              <a:t>); j++) {</a:t>
            </a:r>
          </a:p>
          <a:p>
            <a:r>
              <a:rPr lang="en-US" sz="3600" dirty="0" smtClean="0"/>
              <a:t>				</a:t>
            </a:r>
            <a:r>
              <a:rPr lang="en-US" sz="3600" dirty="0" err="1" smtClean="0"/>
              <a:t>System.</a:t>
            </a:r>
            <a:r>
              <a:rPr lang="en-US" sz="3600" i="1" dirty="0" err="1" smtClean="0"/>
              <a:t>out</a:t>
            </a:r>
            <a:r>
              <a:rPr lang="en-US" sz="3600" dirty="0" err="1" smtClean="0"/>
              <a:t>.print</a:t>
            </a:r>
            <a:r>
              <a:rPr lang="en-US" sz="3600" dirty="0" smtClean="0"/>
              <a:t>(" ");</a:t>
            </a:r>
          </a:p>
          <a:p>
            <a:r>
              <a:rPr lang="en-US" sz="3600" dirty="0" smtClean="0"/>
              <a:t>			}</a:t>
            </a:r>
          </a:p>
          <a:p>
            <a:r>
              <a:rPr lang="en-US" sz="3600" dirty="0" smtClean="0"/>
              <a:t>			// </a:t>
            </a:r>
            <a:r>
              <a:rPr lang="en-US" sz="3600" dirty="0" err="1" smtClean="0"/>
              <a:t>Menuliskan</a:t>
            </a:r>
            <a:r>
              <a:rPr lang="en-US" sz="3600" dirty="0" smtClean="0"/>
              <a:t> </a:t>
            </a:r>
            <a:r>
              <a:rPr lang="en-US" sz="3600" dirty="0" err="1" smtClean="0"/>
              <a:t>karakter</a:t>
            </a:r>
            <a:r>
              <a:rPr lang="en-US" sz="3600" dirty="0" smtClean="0"/>
              <a:t> # (</a:t>
            </a:r>
            <a:r>
              <a:rPr lang="en-US" sz="3600" dirty="0" err="1" smtClean="0"/>
              <a:t>asteriks</a:t>
            </a:r>
            <a:r>
              <a:rPr lang="en-US" sz="3600" dirty="0" smtClean="0"/>
              <a:t>).</a:t>
            </a:r>
          </a:p>
          <a:p>
            <a:r>
              <a:rPr lang="en-US" sz="3600" dirty="0" smtClean="0"/>
              <a:t>			</a:t>
            </a:r>
            <a:r>
              <a:rPr lang="en-US" sz="3600" b="1" dirty="0" smtClean="0"/>
              <a:t>for</a:t>
            </a:r>
            <a:r>
              <a:rPr lang="en-US" sz="3600" dirty="0" smtClean="0"/>
              <a:t>(</a:t>
            </a:r>
            <a:r>
              <a:rPr lang="en-US" sz="3600" b="1" dirty="0" err="1" smtClean="0"/>
              <a:t>int</a:t>
            </a:r>
            <a:r>
              <a:rPr lang="en-US" sz="3600" dirty="0" smtClean="0"/>
              <a:t> k=1; k&lt;=</a:t>
            </a:r>
            <a:r>
              <a:rPr lang="en-US" sz="3600" dirty="0" err="1" smtClean="0"/>
              <a:t>i</a:t>
            </a:r>
            <a:r>
              <a:rPr lang="en-US" sz="3600" dirty="0" smtClean="0"/>
              <a:t>; k++){</a:t>
            </a:r>
          </a:p>
          <a:p>
            <a:r>
              <a:rPr lang="en-US" sz="3600" dirty="0" smtClean="0"/>
              <a:t>				</a:t>
            </a:r>
            <a:r>
              <a:rPr lang="en-US" sz="3600" dirty="0" err="1" smtClean="0"/>
              <a:t>System.</a:t>
            </a:r>
            <a:r>
              <a:rPr lang="en-US" sz="3600" i="1" dirty="0" err="1" smtClean="0"/>
              <a:t>out</a:t>
            </a:r>
            <a:r>
              <a:rPr lang="en-US" sz="3600" dirty="0" err="1" smtClean="0"/>
              <a:t>.print</a:t>
            </a:r>
            <a:r>
              <a:rPr lang="en-US" sz="3600" dirty="0" smtClean="0"/>
              <a:t>("#");</a:t>
            </a:r>
          </a:p>
          <a:p>
            <a:r>
              <a:rPr lang="en-US" sz="3600" dirty="0" smtClean="0"/>
              <a:t>			}</a:t>
            </a:r>
          </a:p>
          <a:p>
            <a:r>
              <a:rPr lang="en-US" sz="3600" dirty="0" smtClean="0"/>
              <a:t>		// </a:t>
            </a:r>
            <a:r>
              <a:rPr lang="en-US" sz="3600" dirty="0" err="1" smtClean="0"/>
              <a:t>Pindah</a:t>
            </a:r>
            <a:r>
              <a:rPr lang="en-US" sz="3600" dirty="0" smtClean="0"/>
              <a:t> </a:t>
            </a:r>
            <a:r>
              <a:rPr lang="en-US" sz="3600" dirty="0" err="1" smtClean="0"/>
              <a:t>baris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		</a:t>
            </a:r>
            <a:r>
              <a:rPr lang="en-US" sz="3600" dirty="0" err="1" smtClean="0"/>
              <a:t>System.</a:t>
            </a:r>
            <a:r>
              <a:rPr lang="en-US" sz="3600" i="1" dirty="0" err="1" smtClean="0"/>
              <a:t>out</a:t>
            </a:r>
            <a:r>
              <a:rPr lang="en-US" sz="3600" dirty="0" err="1" smtClean="0"/>
              <a:t>.println</a:t>
            </a:r>
            <a:r>
              <a:rPr lang="en-US" sz="3600" dirty="0" smtClean="0"/>
              <a:t>("");</a:t>
            </a:r>
          </a:p>
          <a:p>
            <a:r>
              <a:rPr lang="en-US" sz="3600" dirty="0" smtClean="0"/>
              <a:t>	}</a:t>
            </a:r>
          </a:p>
          <a:p>
            <a:r>
              <a:rPr lang="en-US" sz="3600" dirty="0" smtClean="0"/>
              <a:t>	}</a:t>
            </a:r>
          </a:p>
          <a:p>
            <a:r>
              <a:rPr lang="en-US" sz="36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Perulangan</a:t>
            </a:r>
            <a:r>
              <a:rPr lang="en-US" dirty="0" smtClean="0"/>
              <a:t> (loop)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yang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berulang-ulang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Boolean-</a:t>
            </a:r>
            <a:r>
              <a:rPr lang="en-US" dirty="0" err="1" smtClean="0"/>
              <a:t>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meringkas</a:t>
            </a:r>
            <a:r>
              <a:rPr lang="en-US" dirty="0" smtClean="0"/>
              <a:t> program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mengelompokkan</a:t>
            </a:r>
            <a:r>
              <a:rPr lang="en-US" dirty="0" smtClean="0"/>
              <a:t> </a:t>
            </a:r>
            <a:r>
              <a:rPr lang="en-US" dirty="0" err="1" smtClean="0"/>
              <a:t>perintah-perintah</a:t>
            </a:r>
            <a:r>
              <a:rPr lang="en-US" dirty="0" smtClean="0"/>
              <a:t> yang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serupa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Perulangan</a:t>
            </a:r>
            <a:r>
              <a:rPr lang="en-US" dirty="0" smtClean="0"/>
              <a:t> while ….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09800"/>
            <a:ext cx="579120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while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loop_while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static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</a:t>
            </a:r>
            <a:r>
              <a:rPr lang="en-US" i="1" dirty="0" err="1" smtClean="0"/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("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: ");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bfr</a:t>
            </a:r>
            <a:r>
              <a:rPr lang="en-US" dirty="0" smtClean="0"/>
              <a:t> 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 (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InputStreamReader</a:t>
            </a:r>
            <a:r>
              <a:rPr lang="en-US" dirty="0" smtClean="0"/>
              <a:t>(</a:t>
            </a:r>
            <a:r>
              <a:rPr lang="en-US" dirty="0" err="1" smtClean="0"/>
              <a:t>System.</a:t>
            </a:r>
            <a:r>
              <a:rPr lang="en-US" i="1" dirty="0" err="1" smtClean="0"/>
              <a:t>in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		String </a:t>
            </a:r>
            <a:r>
              <a:rPr lang="en-US" dirty="0" err="1" smtClean="0"/>
              <a:t>angkaInput</a:t>
            </a:r>
            <a:r>
              <a:rPr lang="en-US" dirty="0" smtClean="0"/>
              <a:t> = </a:t>
            </a:r>
            <a:r>
              <a:rPr lang="en-US" b="1" dirty="0" smtClean="0"/>
              <a:t>null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try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angkaInput</a:t>
            </a:r>
            <a:r>
              <a:rPr lang="en-US" dirty="0" smtClean="0"/>
              <a:t> = </a:t>
            </a:r>
            <a:r>
              <a:rPr lang="en-US" dirty="0" err="1" smtClean="0"/>
              <a:t>bfr.readLine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	} </a:t>
            </a:r>
            <a:r>
              <a:rPr lang="en-US" b="1" dirty="0" smtClean="0"/>
              <a:t>catch</a:t>
            </a:r>
            <a:r>
              <a:rPr lang="en-US" dirty="0" smtClean="0"/>
              <a:t> (</a:t>
            </a:r>
            <a:r>
              <a:rPr lang="en-US" dirty="0" err="1" smtClean="0"/>
              <a:t>IOException</a:t>
            </a:r>
            <a:r>
              <a:rPr lang="en-US" dirty="0" smtClean="0"/>
              <a:t> e) {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e.printStackTrace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	}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err="1" smtClean="0"/>
              <a:t>int</a:t>
            </a:r>
            <a:r>
              <a:rPr lang="en-US" dirty="0" smtClean="0"/>
              <a:t> Data = </a:t>
            </a:r>
            <a:r>
              <a:rPr lang="en-US" dirty="0" err="1" smtClean="0"/>
              <a:t>Integer.</a:t>
            </a:r>
            <a:r>
              <a:rPr lang="en-US" i="1" dirty="0" err="1" smtClean="0"/>
              <a:t>valueOf</a:t>
            </a:r>
            <a:r>
              <a:rPr lang="en-US" dirty="0" smtClean="0"/>
              <a:t>(</a:t>
            </a:r>
            <a:r>
              <a:rPr lang="en-US" dirty="0" err="1" smtClean="0"/>
              <a:t>angkaInput</a:t>
            </a:r>
            <a:r>
              <a:rPr lang="en-US" dirty="0" smtClean="0"/>
              <a:t>).</a:t>
            </a:r>
            <a:r>
              <a:rPr lang="en-US" dirty="0" err="1" smtClean="0"/>
              <a:t>intValue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while</a:t>
            </a: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 &lt;= Data) {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System.</a:t>
            </a:r>
            <a:r>
              <a:rPr lang="en-US" i="1" dirty="0" err="1" smtClean="0"/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("</a:t>
            </a:r>
            <a:r>
              <a:rPr lang="en-US" dirty="0" err="1" smtClean="0"/>
              <a:t>Bilangan</a:t>
            </a:r>
            <a:r>
              <a:rPr lang="en-US" dirty="0" smtClean="0"/>
              <a:t> " +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>
              <a:buNone/>
            </a:pPr>
            <a:r>
              <a:rPr lang="en-US" dirty="0" smtClean="0"/>
              <a:t>			 }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Perulangan</a:t>
            </a:r>
            <a:r>
              <a:rPr lang="en-US" dirty="0" smtClean="0"/>
              <a:t> do … while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712" y="2201069"/>
            <a:ext cx="61245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do … while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loop_do_while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static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err="1" smtClean="0"/>
              <a:t>int</a:t>
            </a:r>
            <a:r>
              <a:rPr lang="en-US" dirty="0" smtClean="0"/>
              <a:t> Data;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do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System.</a:t>
            </a:r>
            <a:r>
              <a:rPr lang="en-US" i="1" dirty="0" err="1" smtClean="0"/>
              <a:t>out</a:t>
            </a:r>
            <a:r>
              <a:rPr lang="en-US" dirty="0" err="1" smtClean="0"/>
              <a:t>.print</a:t>
            </a:r>
            <a:r>
              <a:rPr lang="en-US" dirty="0" smtClean="0"/>
              <a:t>("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: ");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bfr</a:t>
            </a:r>
            <a:r>
              <a:rPr lang="en-US" dirty="0" smtClean="0"/>
              <a:t> 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	 (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InputStreamReader</a:t>
            </a:r>
            <a:r>
              <a:rPr lang="en-US" dirty="0" smtClean="0"/>
              <a:t>(</a:t>
            </a:r>
            <a:r>
              <a:rPr lang="en-US" dirty="0" err="1" smtClean="0"/>
              <a:t>System.</a:t>
            </a:r>
            <a:r>
              <a:rPr lang="en-US" i="1" dirty="0" err="1" smtClean="0"/>
              <a:t>in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			String </a:t>
            </a:r>
            <a:r>
              <a:rPr lang="en-US" dirty="0" err="1" smtClean="0"/>
              <a:t>angkaInput</a:t>
            </a:r>
            <a:r>
              <a:rPr lang="en-US" dirty="0" smtClean="0"/>
              <a:t> = </a:t>
            </a:r>
            <a:r>
              <a:rPr lang="en-US" b="1" dirty="0" smtClean="0"/>
              <a:t>null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b="1" dirty="0" smtClean="0"/>
              <a:t>try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angkaInput</a:t>
            </a:r>
            <a:r>
              <a:rPr lang="en-US" dirty="0" smtClean="0"/>
              <a:t> = </a:t>
            </a:r>
            <a:r>
              <a:rPr lang="en-US" dirty="0" err="1" smtClean="0"/>
              <a:t>bfr.readLine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	} </a:t>
            </a:r>
            <a:r>
              <a:rPr lang="en-US" b="1" dirty="0" smtClean="0"/>
              <a:t>catch</a:t>
            </a:r>
            <a:r>
              <a:rPr lang="en-US" dirty="0" smtClean="0"/>
              <a:t> (</a:t>
            </a:r>
            <a:r>
              <a:rPr lang="en-US" dirty="0" err="1" smtClean="0"/>
              <a:t>IOException</a:t>
            </a:r>
            <a:r>
              <a:rPr lang="en-US" dirty="0" smtClean="0"/>
              <a:t> e) {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e.printStackTrace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	}</a:t>
            </a:r>
          </a:p>
          <a:p>
            <a:pPr>
              <a:buNone/>
            </a:pPr>
            <a:r>
              <a:rPr lang="en-US" dirty="0" smtClean="0"/>
              <a:t>			Data = </a:t>
            </a:r>
            <a:r>
              <a:rPr lang="en-US" dirty="0" err="1" smtClean="0"/>
              <a:t>Integer.</a:t>
            </a:r>
            <a:r>
              <a:rPr lang="en-US" i="1" dirty="0" err="1" smtClean="0"/>
              <a:t>valueOf</a:t>
            </a:r>
            <a:r>
              <a:rPr lang="en-US" dirty="0" smtClean="0"/>
              <a:t>(</a:t>
            </a:r>
            <a:r>
              <a:rPr lang="en-US" dirty="0" err="1" smtClean="0"/>
              <a:t>angkaInput</a:t>
            </a:r>
            <a:r>
              <a:rPr lang="en-US" dirty="0" smtClean="0"/>
              <a:t>).</a:t>
            </a:r>
            <a:r>
              <a:rPr lang="en-US" dirty="0" err="1" smtClean="0"/>
              <a:t>intValue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} </a:t>
            </a:r>
            <a:r>
              <a:rPr lang="en-US" b="1" dirty="0" smtClean="0"/>
              <a:t>while</a:t>
            </a:r>
            <a:r>
              <a:rPr lang="en-US" dirty="0" smtClean="0"/>
              <a:t> (Data != 99);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</a:t>
            </a:r>
            <a:r>
              <a:rPr lang="en-US" i="1" dirty="0" err="1" smtClean="0"/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("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LOOP");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do_while</a:t>
            </a:r>
            <a:r>
              <a:rPr lang="en-US" dirty="0" smtClean="0"/>
              <a:t>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        String </a:t>
            </a:r>
            <a:r>
              <a:rPr lang="en-US" dirty="0" err="1" smtClean="0"/>
              <a:t>userName</a:t>
            </a:r>
            <a:r>
              <a:rPr lang="en-US" dirty="0" smtClean="0"/>
              <a:t> = null;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password;</a:t>
            </a:r>
          </a:p>
          <a:p>
            <a:pPr>
              <a:buNone/>
            </a:pPr>
            <a:r>
              <a:rPr lang="en-US" dirty="0" smtClean="0"/>
              <a:t>		do {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Masukkan</a:t>
            </a:r>
            <a:r>
              <a:rPr lang="en-US" dirty="0" smtClean="0"/>
              <a:t> user name : ");</a:t>
            </a:r>
          </a:p>
          <a:p>
            <a:pPr>
              <a:buNone/>
            </a:pPr>
            <a:r>
              <a:rPr lang="en-US" dirty="0" smtClean="0"/>
              <a:t>                        </a:t>
            </a:r>
          </a:p>
          <a:p>
            <a:pPr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BufferedReader</a:t>
            </a:r>
            <a:r>
              <a:rPr lang="en-US" dirty="0" smtClean="0"/>
              <a:t> bfr1;</a:t>
            </a:r>
          </a:p>
          <a:p>
            <a:pPr>
              <a:buNone/>
            </a:pPr>
            <a:r>
              <a:rPr lang="en-US" dirty="0" smtClean="0"/>
              <a:t>                        bfr1 = new </a:t>
            </a:r>
            <a:r>
              <a:rPr lang="en-US" dirty="0" err="1" smtClean="0"/>
              <a:t>BufferedReader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(new </a:t>
            </a:r>
            <a:r>
              <a:rPr lang="en-US" dirty="0" err="1" smtClean="0"/>
              <a:t>InputStreamReader</a:t>
            </a:r>
            <a:r>
              <a:rPr lang="en-US" dirty="0" smtClean="0"/>
              <a:t>(</a:t>
            </a:r>
            <a:r>
              <a:rPr lang="en-US" dirty="0" err="1" smtClean="0"/>
              <a:t>System.in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			try {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userName</a:t>
            </a:r>
            <a:r>
              <a:rPr lang="en-US" dirty="0" smtClean="0"/>
              <a:t> = bfr1.readLine();</a:t>
            </a:r>
          </a:p>
          <a:p>
            <a:pPr>
              <a:buNone/>
            </a:pPr>
            <a:r>
              <a:rPr lang="en-US" dirty="0" smtClean="0"/>
              <a:t>			} catch (</a:t>
            </a:r>
            <a:r>
              <a:rPr lang="en-US" dirty="0" err="1" smtClean="0"/>
              <a:t>IOException</a:t>
            </a:r>
            <a:r>
              <a:rPr lang="en-US" dirty="0" smtClean="0"/>
              <a:t> e){</a:t>
            </a:r>
          </a:p>
          <a:p>
            <a:pPr>
              <a:buNone/>
            </a:pPr>
            <a:r>
              <a:rPr lang="en-US" dirty="0" smtClean="0"/>
              <a:t>                        }</a:t>
            </a:r>
          </a:p>
          <a:p>
            <a:pPr>
              <a:buNone/>
            </a:pPr>
            <a:r>
              <a:rPr lang="en-US" dirty="0" smtClean="0"/>
              <a:t>                        </a:t>
            </a:r>
          </a:p>
          <a:p>
            <a:pPr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BufferedReader</a:t>
            </a:r>
            <a:r>
              <a:rPr lang="en-US" dirty="0" smtClean="0"/>
              <a:t> bfr2;</a:t>
            </a:r>
          </a:p>
          <a:p>
            <a:pPr>
              <a:buNone/>
            </a:pPr>
            <a:r>
              <a:rPr lang="en-US" dirty="0" smtClean="0"/>
              <a:t>                        bfr2 = new </a:t>
            </a:r>
            <a:r>
              <a:rPr lang="en-US" dirty="0" err="1" smtClean="0"/>
              <a:t>BufferedReader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(new </a:t>
            </a:r>
            <a:r>
              <a:rPr lang="en-US" dirty="0" err="1" smtClean="0"/>
              <a:t>InputStreamReader</a:t>
            </a:r>
            <a:r>
              <a:rPr lang="en-US" dirty="0" smtClean="0"/>
              <a:t>(</a:t>
            </a:r>
            <a:r>
              <a:rPr lang="en-US" dirty="0" err="1" smtClean="0"/>
              <a:t>System.in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                        String </a:t>
            </a:r>
            <a:r>
              <a:rPr lang="en-US" dirty="0" err="1" smtClean="0"/>
              <a:t>angka</a:t>
            </a:r>
            <a:r>
              <a:rPr lang="en-US" dirty="0" smtClean="0"/>
              <a:t> = null;</a:t>
            </a:r>
          </a:p>
          <a:p>
            <a:pPr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Masukkan</a:t>
            </a:r>
            <a:r>
              <a:rPr lang="en-US" dirty="0" smtClean="0"/>
              <a:t> password  : ");</a:t>
            </a:r>
          </a:p>
          <a:p>
            <a:pPr>
              <a:buNone/>
            </a:pPr>
            <a:r>
              <a:rPr lang="en-US" dirty="0" smtClean="0"/>
              <a:t>                        try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angka</a:t>
            </a:r>
            <a:r>
              <a:rPr lang="en-US" dirty="0" smtClean="0"/>
              <a:t> = bfr2.readLine();</a:t>
            </a:r>
          </a:p>
          <a:p>
            <a:pPr>
              <a:buNone/>
            </a:pPr>
            <a:r>
              <a:rPr lang="en-US" dirty="0" smtClean="0"/>
              <a:t>		} catch (</a:t>
            </a:r>
            <a:r>
              <a:rPr lang="en-US" dirty="0" err="1" smtClean="0"/>
              <a:t>IOException</a:t>
            </a:r>
            <a:r>
              <a:rPr lang="en-US" dirty="0" smtClean="0"/>
              <a:t> e){</a:t>
            </a:r>
          </a:p>
          <a:p>
            <a:pPr>
              <a:buNone/>
            </a:pPr>
            <a:r>
              <a:rPr lang="en-US" dirty="0" smtClean="0"/>
              <a:t>                        }</a:t>
            </a:r>
          </a:p>
          <a:p>
            <a:pPr>
              <a:buNone/>
            </a:pPr>
            <a:r>
              <a:rPr lang="en-US" dirty="0" smtClean="0"/>
              <a:t>		password = </a:t>
            </a:r>
            <a:r>
              <a:rPr lang="en-US" dirty="0" err="1" smtClean="0"/>
              <a:t>Integer.valueOf</a:t>
            </a:r>
            <a:r>
              <a:rPr lang="en-US" dirty="0" smtClean="0"/>
              <a:t>(</a:t>
            </a:r>
            <a:r>
              <a:rPr lang="en-US" dirty="0" err="1" smtClean="0"/>
              <a:t>angka</a:t>
            </a:r>
            <a:r>
              <a:rPr lang="en-US" dirty="0" smtClean="0"/>
              <a:t>).</a:t>
            </a:r>
            <a:r>
              <a:rPr lang="en-US" dirty="0" err="1" smtClean="0"/>
              <a:t>intValue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smtClean="0"/>
              <a:t>		} </a:t>
            </a:r>
            <a:r>
              <a:rPr lang="en-US" dirty="0" smtClean="0"/>
              <a:t>while ((!"</a:t>
            </a:r>
            <a:r>
              <a:rPr lang="en-US" dirty="0" err="1" smtClean="0"/>
              <a:t>adi".equals</a:t>
            </a:r>
            <a:r>
              <a:rPr lang="en-US" dirty="0" smtClean="0"/>
              <a:t>(</a:t>
            </a:r>
            <a:r>
              <a:rPr lang="en-US" dirty="0" err="1" smtClean="0"/>
              <a:t>userName</a:t>
            </a:r>
            <a:r>
              <a:rPr lang="en-US" dirty="0" smtClean="0"/>
              <a:t>)) || (password != 1234));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.");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loop_FOR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static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</a:t>
            </a:r>
            <a:r>
              <a:rPr lang="en-US" i="1" dirty="0" err="1" smtClean="0"/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("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: ");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bfr</a:t>
            </a:r>
            <a:r>
              <a:rPr lang="en-US" dirty="0" smtClean="0"/>
              <a:t> 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(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InputStreamReader</a:t>
            </a:r>
            <a:r>
              <a:rPr lang="en-US" dirty="0" smtClean="0"/>
              <a:t>(</a:t>
            </a:r>
            <a:r>
              <a:rPr lang="en-US" dirty="0" err="1" smtClean="0"/>
              <a:t>System.</a:t>
            </a:r>
            <a:r>
              <a:rPr lang="en-US" i="1" dirty="0" err="1" smtClean="0"/>
              <a:t>in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		String </a:t>
            </a:r>
            <a:r>
              <a:rPr lang="en-US" dirty="0" err="1" smtClean="0"/>
              <a:t>angkaInput</a:t>
            </a:r>
            <a:r>
              <a:rPr lang="en-US" dirty="0" smtClean="0"/>
              <a:t> = </a:t>
            </a:r>
            <a:r>
              <a:rPr lang="en-US" b="1" dirty="0" smtClean="0"/>
              <a:t>null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try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angkaInput</a:t>
            </a:r>
            <a:r>
              <a:rPr lang="en-US" dirty="0" smtClean="0"/>
              <a:t> = </a:t>
            </a:r>
            <a:r>
              <a:rPr lang="en-US" dirty="0" err="1" smtClean="0"/>
              <a:t>bfr.readLine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} </a:t>
            </a:r>
            <a:r>
              <a:rPr lang="en-US" b="1" dirty="0" smtClean="0"/>
              <a:t>catch</a:t>
            </a:r>
            <a:r>
              <a:rPr lang="en-US" dirty="0" smtClean="0"/>
              <a:t> (</a:t>
            </a:r>
            <a:r>
              <a:rPr lang="en-US" dirty="0" err="1" smtClean="0"/>
              <a:t>IOException</a:t>
            </a:r>
            <a:r>
              <a:rPr lang="en-US" dirty="0" smtClean="0"/>
              <a:t> e)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e.printStackTrace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err="1" smtClean="0"/>
              <a:t>int</a:t>
            </a:r>
            <a:r>
              <a:rPr lang="en-US" dirty="0" smtClean="0"/>
              <a:t> Data = </a:t>
            </a:r>
            <a:r>
              <a:rPr lang="en-US" dirty="0" err="1" smtClean="0"/>
              <a:t>Integer.</a:t>
            </a:r>
            <a:r>
              <a:rPr lang="en-US" i="1" dirty="0" err="1" smtClean="0"/>
              <a:t>valueOf</a:t>
            </a:r>
            <a:r>
              <a:rPr lang="en-US" dirty="0" smtClean="0"/>
              <a:t>(</a:t>
            </a:r>
            <a:r>
              <a:rPr lang="en-US" dirty="0" err="1" smtClean="0"/>
              <a:t>angkaInput</a:t>
            </a:r>
            <a:r>
              <a:rPr lang="en-US" dirty="0" smtClean="0"/>
              <a:t>).</a:t>
            </a:r>
            <a:r>
              <a:rPr lang="en-US" dirty="0" err="1" smtClean="0"/>
              <a:t>intValue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for</a:t>
            </a:r>
            <a:r>
              <a:rPr lang="en-US" dirty="0" smtClean="0"/>
              <a:t>(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= 1; </a:t>
            </a:r>
            <a:r>
              <a:rPr lang="en-US" dirty="0" err="1" smtClean="0"/>
              <a:t>ulang</a:t>
            </a:r>
            <a:r>
              <a:rPr lang="en-US" dirty="0" smtClean="0"/>
              <a:t>&lt;=Data; </a:t>
            </a:r>
            <a:r>
              <a:rPr lang="en-US" dirty="0" err="1" smtClean="0"/>
              <a:t>ulang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System.</a:t>
            </a:r>
            <a:r>
              <a:rPr lang="en-US" i="1" dirty="0" err="1" smtClean="0"/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("</a:t>
            </a:r>
            <a:r>
              <a:rPr lang="en-US" dirty="0" err="1" smtClean="0"/>
              <a:t>Bilangan</a:t>
            </a:r>
            <a:r>
              <a:rPr lang="en-US" dirty="0" smtClean="0"/>
              <a:t> : " + </a:t>
            </a:r>
            <a:r>
              <a:rPr lang="en-US" dirty="0" err="1" smtClean="0"/>
              <a:t>ulang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Loop_For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throws </a:t>
            </a:r>
            <a:r>
              <a:rPr lang="en-US" dirty="0" err="1" smtClean="0"/>
              <a:t>IOException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BufferedReader</a:t>
            </a:r>
            <a:r>
              <a:rPr lang="en-US" dirty="0" smtClean="0"/>
              <a:t> bfr1 = new 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(new </a:t>
            </a:r>
            <a:r>
              <a:rPr lang="en-US" dirty="0" err="1" smtClean="0"/>
              <a:t>InputStreamReader</a:t>
            </a:r>
            <a:r>
              <a:rPr lang="en-US" dirty="0" smtClean="0"/>
              <a:t>(</a:t>
            </a:r>
            <a:r>
              <a:rPr lang="en-US" dirty="0" err="1" smtClean="0"/>
              <a:t>System.in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BufferedReader</a:t>
            </a:r>
            <a:r>
              <a:rPr lang="en-US" dirty="0" smtClean="0"/>
              <a:t> bfr2 = new 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(new </a:t>
            </a:r>
            <a:r>
              <a:rPr lang="en-US" dirty="0" err="1" smtClean="0"/>
              <a:t>InputStreamReader</a:t>
            </a:r>
            <a:r>
              <a:rPr lang="en-US" dirty="0" smtClean="0"/>
              <a:t>(</a:t>
            </a:r>
            <a:r>
              <a:rPr lang="en-US" dirty="0" err="1" smtClean="0"/>
              <a:t>System.in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        String </a:t>
            </a:r>
            <a:r>
              <a:rPr lang="en-US" dirty="0" err="1" smtClean="0"/>
              <a:t>nama</a:t>
            </a:r>
            <a:r>
              <a:rPr lang="en-US" dirty="0" smtClean="0"/>
              <a:t>, data;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&lt;=3;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  : ");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nama</a:t>
            </a:r>
            <a:r>
              <a:rPr lang="en-US" dirty="0" smtClean="0"/>
              <a:t> = bfr1.readLine();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 </a:t>
            </a:r>
            <a:r>
              <a:rPr lang="en-US" dirty="0" err="1" smtClean="0"/>
              <a:t>mahasiswa</a:t>
            </a:r>
            <a:r>
              <a:rPr lang="en-US" dirty="0" smtClean="0"/>
              <a:t> : ");</a:t>
            </a:r>
          </a:p>
          <a:p>
            <a:pPr>
              <a:buNone/>
            </a:pPr>
            <a:r>
              <a:rPr lang="en-US" dirty="0" smtClean="0"/>
              <a:t>            data = bfr2.readLine();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nilai</a:t>
            </a:r>
            <a:r>
              <a:rPr lang="en-US" dirty="0" smtClean="0"/>
              <a:t> = </a:t>
            </a:r>
            <a:r>
              <a:rPr lang="en-US" dirty="0" err="1" smtClean="0"/>
              <a:t>Integer.valueOf</a:t>
            </a:r>
            <a:r>
              <a:rPr lang="en-US" dirty="0" smtClean="0"/>
              <a:t>(data).</a:t>
            </a:r>
            <a:r>
              <a:rPr lang="en-US" dirty="0" err="1" smtClean="0"/>
              <a:t>intValue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 if (</a:t>
            </a:r>
            <a:r>
              <a:rPr lang="en-US" dirty="0" err="1" smtClean="0"/>
              <a:t>nilai</a:t>
            </a:r>
            <a:r>
              <a:rPr lang="en-US" dirty="0" smtClean="0"/>
              <a:t> &gt;50)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-" + </a:t>
            </a:r>
            <a:r>
              <a:rPr lang="en-US" dirty="0" err="1" smtClean="0"/>
              <a:t>i</a:t>
            </a:r>
            <a:r>
              <a:rPr lang="en-US" dirty="0" smtClean="0"/>
              <a:t>+ " </a:t>
            </a:r>
            <a:r>
              <a:rPr lang="en-US" dirty="0" err="1" smtClean="0"/>
              <a:t>Nama</a:t>
            </a:r>
            <a:r>
              <a:rPr lang="en-US" dirty="0" smtClean="0"/>
              <a:t> " + </a:t>
            </a:r>
            <a:r>
              <a:rPr lang="en-US" dirty="0" err="1" smtClean="0"/>
              <a:t>nama</a:t>
            </a:r>
            <a:r>
              <a:rPr lang="en-US" dirty="0" smtClean="0"/>
              <a:t> + " </a:t>
            </a:r>
            <a:r>
              <a:rPr lang="en-US" dirty="0" err="1" smtClean="0"/>
              <a:t>nilai</a:t>
            </a:r>
            <a:r>
              <a:rPr lang="en-US" dirty="0" smtClean="0"/>
              <a:t> " + </a:t>
            </a:r>
            <a:r>
              <a:rPr lang="en-US" dirty="0" err="1" smtClean="0"/>
              <a:t>nilai</a:t>
            </a:r>
            <a:r>
              <a:rPr lang="en-US" dirty="0" smtClean="0"/>
              <a:t> + " </a:t>
            </a:r>
            <a:r>
              <a:rPr lang="en-US" dirty="0" err="1" smtClean="0"/>
              <a:t>ket</a:t>
            </a:r>
            <a:r>
              <a:rPr lang="en-US" dirty="0" smtClean="0"/>
              <a:t> = LULUS.\n");</a:t>
            </a:r>
          </a:p>
          <a:p>
            <a:pPr>
              <a:buNone/>
            </a:pPr>
            <a:r>
              <a:rPr lang="en-US" dirty="0" smtClean="0"/>
              <a:t>            else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-" + </a:t>
            </a:r>
            <a:r>
              <a:rPr lang="en-US" dirty="0" err="1" smtClean="0"/>
              <a:t>i</a:t>
            </a:r>
            <a:r>
              <a:rPr lang="en-US" dirty="0" smtClean="0"/>
              <a:t>+ " </a:t>
            </a:r>
            <a:r>
              <a:rPr lang="en-US" dirty="0" err="1" smtClean="0"/>
              <a:t>Nama</a:t>
            </a:r>
            <a:r>
              <a:rPr lang="en-US" dirty="0" smtClean="0"/>
              <a:t> " + </a:t>
            </a:r>
            <a:r>
              <a:rPr lang="en-US" dirty="0" err="1" smtClean="0"/>
              <a:t>nama</a:t>
            </a:r>
            <a:r>
              <a:rPr lang="en-US" dirty="0" smtClean="0"/>
              <a:t> + " </a:t>
            </a:r>
            <a:r>
              <a:rPr lang="en-US" dirty="0" err="1" smtClean="0"/>
              <a:t>nilai</a:t>
            </a:r>
            <a:r>
              <a:rPr lang="en-US" dirty="0" smtClean="0"/>
              <a:t> " + </a:t>
            </a:r>
            <a:r>
              <a:rPr lang="en-US" dirty="0" err="1" smtClean="0"/>
              <a:t>nilai</a:t>
            </a:r>
            <a:r>
              <a:rPr lang="en-US" dirty="0" smtClean="0"/>
              <a:t> + " </a:t>
            </a:r>
            <a:r>
              <a:rPr lang="en-US" dirty="0" err="1" smtClean="0"/>
              <a:t>ket</a:t>
            </a:r>
            <a:r>
              <a:rPr lang="en-US" dirty="0" smtClean="0"/>
              <a:t> = TIDAK LULUS.\n");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</TotalTime>
  <Words>133</Words>
  <Application>Microsoft Office PowerPoint</Application>
  <PresentationFormat>On-screen Show (4:3)</PresentationFormat>
  <Paragraphs>177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Pengembangan Aplikasi 3</vt:lpstr>
      <vt:lpstr>Perulangan (loop)</vt:lpstr>
      <vt:lpstr>Perulangan while ….</vt:lpstr>
      <vt:lpstr>Contoh perulangan while …</vt:lpstr>
      <vt:lpstr>Perulangan do … while</vt:lpstr>
      <vt:lpstr>Contoh Perulangan do … while ..</vt:lpstr>
      <vt:lpstr>Slide 7</vt:lpstr>
      <vt:lpstr>Contoh perulangan for</vt:lpstr>
      <vt:lpstr>Contoh Perulangan For</vt:lpstr>
      <vt:lpstr>Slide 10</vt:lpstr>
      <vt:lpstr>Loop Bersarang (Nested Loop)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Aplikasi 3</dc:title>
  <dc:creator>user</dc:creator>
  <cp:lastModifiedBy>user</cp:lastModifiedBy>
  <cp:revision>15</cp:revision>
  <dcterms:created xsi:type="dcterms:W3CDTF">2017-01-17T00:58:06Z</dcterms:created>
  <dcterms:modified xsi:type="dcterms:W3CDTF">2017-02-01T01:26:19Z</dcterms:modified>
</cp:coreProperties>
</file>