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AC16DB-8061-4129-A4BF-52ED4061CBD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4FD068-A0D6-4138-BA2A-7690737F40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dalam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Nugroho</a:t>
            </a:r>
            <a:r>
              <a:rPr lang="en-US" dirty="0" smtClean="0"/>
              <a:t>, ST, MMSI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variabel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tunggal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multidimensi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Dirujuk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indeksnya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(</a:t>
            </a:r>
            <a:r>
              <a:rPr lang="en-US" dirty="0" err="1" smtClean="0"/>
              <a:t>larik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array </a:t>
            </a:r>
            <a:r>
              <a:rPr lang="en-US" dirty="0" err="1" smtClean="0"/>
              <a:t>berdimensi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620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Bilangan</a:t>
            </a:r>
            <a:r>
              <a:rPr lang="en-US" dirty="0" smtClean="0"/>
              <a:t> = </a:t>
            </a:r>
            <a:r>
              <a:rPr lang="en-US" dirty="0" err="1" smtClean="0"/>
              <a:t>Larik</a:t>
            </a:r>
            <a:r>
              <a:rPr lang="en-US" dirty="0" smtClean="0"/>
              <a:t>[2]; </a:t>
            </a:r>
            <a:r>
              <a:rPr lang="en-US" dirty="0" smtClean="0">
                <a:sym typeface="Wingdings" pitchFamily="2" charset="2"/>
              </a:rPr>
              <a:t> ?</a:t>
            </a:r>
          </a:p>
          <a:p>
            <a:r>
              <a:rPr lang="en-US" dirty="0" err="1" smtClean="0">
                <a:sym typeface="Wingdings" pitchFamily="2" charset="2"/>
              </a:rPr>
              <a:t>Larik</a:t>
            </a:r>
            <a:r>
              <a:rPr lang="en-US" dirty="0" smtClean="0">
                <a:sym typeface="Wingdings" pitchFamily="2" charset="2"/>
              </a:rPr>
              <a:t>[0] = 100;  ?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Inisialisasi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Bilangan</a:t>
            </a:r>
            <a:r>
              <a:rPr lang="en-US" dirty="0" smtClean="0">
                <a:sym typeface="Wingdings" pitchFamily="2" charset="2"/>
              </a:rPr>
              <a:t>[] = new </a:t>
            </a: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[10];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/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2">
              <a:buNone/>
            </a:pP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[] </a:t>
            </a:r>
            <a:r>
              <a:rPr lang="en-US" i="1" dirty="0" err="1" smtClean="0"/>
              <a:t>Larik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[25];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ukuranLarik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</a:t>
            </a:r>
            <a:r>
              <a:rPr lang="en-US" dirty="0" smtClean="0"/>
              <a:t>("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? ");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err="1" smtClean="0"/>
              <a:t>ukuranLarik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inputData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j=0; j&lt;</a:t>
            </a:r>
            <a:r>
              <a:rPr lang="en-US" i="1" dirty="0" err="1" smtClean="0"/>
              <a:t>ukuranLarik</a:t>
            </a:r>
            <a:r>
              <a:rPr lang="en-US" dirty="0" smtClean="0"/>
              <a:t>; j++){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("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-" + (j+1) + "  ");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i="1" dirty="0" err="1" smtClean="0"/>
              <a:t>Larik</a:t>
            </a:r>
            <a:r>
              <a:rPr lang="en-US" dirty="0" smtClean="0"/>
              <a:t>[j</a:t>
            </a:r>
            <a:r>
              <a:rPr lang="en-US" dirty="0" smtClean="0"/>
              <a:t>] = </a:t>
            </a:r>
            <a:r>
              <a:rPr lang="en-US" i="1" dirty="0" err="1" smtClean="0"/>
              <a:t>inputData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MAX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MIN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AVERAGE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Utama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// </a:t>
            </a:r>
            <a:r>
              <a:rPr lang="en-US" dirty="0" err="1" smtClean="0"/>
              <a:t>Metoda</a:t>
            </a:r>
            <a:r>
              <a:rPr lang="en-US" dirty="0" smtClean="0"/>
              <a:t>/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pembacaan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inputData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bfr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</a:t>
            </a:r>
            <a:r>
              <a:rPr lang="en-US" i="1" dirty="0" err="1" smtClean="0"/>
              <a:t>in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angkaInput</a:t>
            </a:r>
            <a:r>
              <a:rPr lang="en-US" dirty="0" smtClean="0"/>
              <a:t> = 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try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angkaInput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bfr.readLine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} </a:t>
            </a:r>
            <a:r>
              <a:rPr lang="en-US" b="1" dirty="0" smtClean="0"/>
              <a:t>catch</a:t>
            </a:r>
            <a:r>
              <a:rPr lang="en-US" dirty="0" smtClean="0"/>
              <a:t> 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Data = </a:t>
            </a:r>
            <a:r>
              <a:rPr lang="en-US" dirty="0" err="1" smtClean="0"/>
              <a:t>Integer.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dirty="0" err="1" smtClean="0"/>
              <a:t>angkaInput</a:t>
            </a:r>
            <a:r>
              <a:rPr lang="en-US" dirty="0" smtClean="0"/>
              <a:t>).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smtClean="0"/>
              <a:t>Data;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inputData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Metoda</a:t>
            </a:r>
            <a:r>
              <a:rPr lang="en-US" dirty="0" smtClean="0"/>
              <a:t>/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rata-rata </a:t>
            </a:r>
            <a:r>
              <a:rPr lang="en-US" dirty="0" err="1" smtClean="0"/>
              <a:t>bilangan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AVERAGE()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smtClean="0"/>
              <a:t>average = 0.0;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=0;avg&lt;</a:t>
            </a:r>
            <a:r>
              <a:rPr lang="en-US" i="1" dirty="0" err="1" smtClean="0"/>
              <a:t>ukuranLarik</a:t>
            </a:r>
            <a:r>
              <a:rPr lang="en-US" dirty="0" smtClean="0"/>
              <a:t>; </a:t>
            </a:r>
            <a:r>
              <a:rPr lang="en-US" dirty="0" err="1" smtClean="0"/>
              <a:t>avg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			average </a:t>
            </a:r>
            <a:r>
              <a:rPr lang="en-US" dirty="0" smtClean="0"/>
              <a:t>= average + </a:t>
            </a:r>
            <a:r>
              <a:rPr lang="en-US" i="1" dirty="0" err="1" smtClean="0"/>
              <a:t>Larik</a:t>
            </a:r>
            <a:r>
              <a:rPr lang="en-US" dirty="0" smtClean="0"/>
              <a:t>[</a:t>
            </a:r>
            <a:r>
              <a:rPr lang="en-US" dirty="0" err="1" smtClean="0"/>
              <a:t>avg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average </a:t>
            </a:r>
            <a:r>
              <a:rPr lang="en-US" dirty="0" smtClean="0"/>
              <a:t>= average / </a:t>
            </a:r>
            <a:r>
              <a:rPr lang="en-US" i="1" dirty="0" err="1" smtClean="0"/>
              <a:t>ukuranLarik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("</a:t>
            </a:r>
            <a:r>
              <a:rPr lang="en-US" dirty="0" smtClean="0"/>
              <a:t>Rata-rata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 = " + average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Rata-rata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Metoda</a:t>
            </a:r>
            <a:r>
              <a:rPr lang="en-US" dirty="0" smtClean="0"/>
              <a:t>/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MAX() 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maximum = </a:t>
            </a:r>
            <a:r>
              <a:rPr lang="en-US" i="1" dirty="0" err="1" smtClean="0"/>
              <a:t>Larik</a:t>
            </a:r>
            <a:r>
              <a:rPr lang="en-US" dirty="0" smtClean="0"/>
              <a:t>[0];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max=0; max &lt; </a:t>
            </a:r>
            <a:r>
              <a:rPr lang="en-US" i="1" dirty="0" err="1" smtClean="0"/>
              <a:t>ukuranLarik</a:t>
            </a:r>
            <a:r>
              <a:rPr lang="en-US" dirty="0" smtClean="0"/>
              <a:t>; max++){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(maximum &lt; </a:t>
            </a:r>
            <a:r>
              <a:rPr lang="en-US" i="1" dirty="0" err="1" smtClean="0"/>
              <a:t>Larik</a:t>
            </a:r>
            <a:r>
              <a:rPr lang="en-US" dirty="0" smtClean="0"/>
              <a:t>[max]) {</a:t>
            </a:r>
          </a:p>
          <a:p>
            <a:pPr>
              <a:buNone/>
            </a:pPr>
            <a:r>
              <a:rPr lang="en-US" dirty="0" smtClean="0"/>
              <a:t>		maximum </a:t>
            </a:r>
            <a:r>
              <a:rPr lang="en-US" dirty="0" smtClean="0"/>
              <a:t>= </a:t>
            </a:r>
            <a:r>
              <a:rPr lang="en-US" i="1" dirty="0" err="1" smtClean="0"/>
              <a:t>Larik</a:t>
            </a:r>
            <a:r>
              <a:rPr lang="en-US" dirty="0" smtClean="0"/>
              <a:t>[max];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("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 = " + maximum);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Metoda</a:t>
            </a:r>
            <a:r>
              <a:rPr lang="en-US" dirty="0" smtClean="0"/>
              <a:t>/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MIN()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minimum = </a:t>
            </a:r>
            <a:r>
              <a:rPr lang="en-US" i="1" dirty="0" err="1" smtClean="0"/>
              <a:t>Larik</a:t>
            </a:r>
            <a:r>
              <a:rPr lang="en-US" dirty="0" smtClean="0"/>
              <a:t>[0];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min=0; min &lt; </a:t>
            </a:r>
            <a:r>
              <a:rPr lang="en-US" i="1" dirty="0" err="1" smtClean="0"/>
              <a:t>ukuranLarik</a:t>
            </a:r>
            <a:r>
              <a:rPr lang="en-US" dirty="0" smtClean="0"/>
              <a:t>; min++){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smtClean="0"/>
              <a:t>(minimum &gt; </a:t>
            </a:r>
            <a:r>
              <a:rPr lang="en-US" i="1" dirty="0" err="1" smtClean="0"/>
              <a:t>Larik</a:t>
            </a:r>
            <a:r>
              <a:rPr lang="en-US" dirty="0" smtClean="0"/>
              <a:t>[min]) {</a:t>
            </a:r>
          </a:p>
          <a:p>
            <a:pPr>
              <a:buNone/>
            </a:pPr>
            <a:r>
              <a:rPr lang="en-US" dirty="0" smtClean="0"/>
              <a:t>			minimum </a:t>
            </a:r>
            <a:r>
              <a:rPr lang="en-US" dirty="0" smtClean="0"/>
              <a:t>= </a:t>
            </a:r>
            <a:r>
              <a:rPr lang="en-US" i="1" dirty="0" err="1" smtClean="0"/>
              <a:t>Larik</a:t>
            </a:r>
            <a:r>
              <a:rPr lang="en-US" dirty="0" smtClean="0"/>
              <a:t>[min];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("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larik</a:t>
            </a:r>
            <a:r>
              <a:rPr lang="en-US" dirty="0" smtClean="0"/>
              <a:t> = " + minimum);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185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Array dalam Java</vt:lpstr>
      <vt:lpstr>Array (larik)</vt:lpstr>
      <vt:lpstr>Contoh array berdimensi 1</vt:lpstr>
      <vt:lpstr>Contoh Pemberian/pengambilan nilai serta Inisialisasi</vt:lpstr>
      <vt:lpstr>Program Utama</vt:lpstr>
      <vt:lpstr>Fungsi inputData()</vt:lpstr>
      <vt:lpstr>Fungsi Menghitung Rata-rata</vt:lpstr>
      <vt:lpstr>Fungsi Untuk Mencari Bilangan Terbesar</vt:lpstr>
      <vt:lpstr>Fungsi Untuk Mencari Bilangan Terkecil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dalam Java</dc:title>
  <dc:creator>user</dc:creator>
  <cp:lastModifiedBy>user</cp:lastModifiedBy>
  <cp:revision>9</cp:revision>
  <dcterms:created xsi:type="dcterms:W3CDTF">2017-02-09T03:22:17Z</dcterms:created>
  <dcterms:modified xsi:type="dcterms:W3CDTF">2017-02-09T04:11:27Z</dcterms:modified>
</cp:coreProperties>
</file>