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3B64-D2C7-27D7-0016-B0F29F12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C5258-2792-33F2-800C-2FCD8198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A8707-3375-2EFC-D9A1-A1114F4A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21F25-1EC0-7B6A-30C3-4C73F277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A9493-6BF9-A0B2-5C1A-2253663E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94A81-1E1D-7CB2-90DB-D9EACFE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86C02-11E1-42B8-F42E-28F1B5B5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786B6-57D2-F151-E126-86322B0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3A907-B0ED-8E77-C049-01E3947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165D9-111A-5208-4301-C9796E4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6D6CF4-3AA8-1E5A-A147-14F47F574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DFBB2-519A-9877-1BFA-0A850CBE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6A6C0-56B4-8713-C3A5-89B818B3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8FDE0-EA4D-C66E-173F-C354313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341C7-08EC-6522-AB6A-7E844C6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EFFE9-0391-582E-764F-F9C92183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E7A74-82E9-4E12-C9B8-9B85480D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E0BF9-C64E-EFD8-25F0-E1F44FE7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F5E2D-A45E-4CDD-E514-E6CC851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AA8E-CCB3-95EE-5E06-4F535E89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0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647F-DB34-1EA0-D909-27724811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12EC7-1246-72DB-773A-E8A3137E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16898-4E64-543E-539F-C575BE56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077CD-74E6-C70B-FEFD-38148DB0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F97F-F2EC-7C17-AE3E-8CFBA97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E5BC-D0F8-9732-270F-CE8FC36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6D33-E842-BEAA-4203-6B815F84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DE197-7E9A-8322-CF63-6A2E7BC8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65A02-9866-EDEF-8440-6F2E52C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F1494-AA25-E1B5-A4C5-AC4B5100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B684B-458D-A8F4-BFFA-D0C3D0A9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B0C96-9BE1-F2B7-692C-1611A103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07228-39AC-609C-860F-8DA2F8CD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7FBE3-8F46-E8F9-8F5E-CC06E57B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35C33-6853-3699-6DA2-5A568029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F07B1-37F3-7498-759F-21F456F4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97943-AA33-1DBB-ADDF-C3DC4FC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7DA19-4485-12DB-0F03-EB937C21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B3D8C-27ED-EF89-EE11-BDF36B79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3C352-219E-4E05-DEBB-24D2802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179E37-8065-E5E1-8FFE-68A1904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041ED-EAA4-2345-3A08-35ED8BD0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6D622-D01B-F9C7-F78F-E80A4C8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9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9A902-284B-81F9-AFA3-9CAC0EF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14DB7-FA6F-A7FC-28CE-F4B6A595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58A80-AAE2-8584-76F6-DF18513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6D3C4-5595-D488-C28B-19F09415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23FFA-D95A-9340-B72F-FA8CC05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326B8-32F1-8199-F164-2201AFEB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99FAF-F106-232B-8535-78B46B9D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D74F7-C3DF-2A9F-183B-C1FE00B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414A-B71C-B2AF-1C1C-639D9352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7A93-5E30-605F-7E0A-3D820701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042DF-29BF-5BC6-6951-24C274A0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1D039-3DDF-E243-F71D-B2381C74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EEC2C-F06E-CF3A-4FFA-515B3108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C23D8-CF15-29FB-4E3C-31D260D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5F2B5-176A-18EB-18D7-8D9597A3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34DD0-A67E-969E-57C3-4EF0B05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8983A-CBEE-1E3D-3932-769E4977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16B40-4CC2-F3F5-ABAC-BEFD3E6E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594-5AF5-4C87-8353-ED674525C74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E0F6C-3FBE-80F2-DC33-8218CA176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2CF96-1FB0-9E5B-B78E-40D585DE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9036-3063-4ED9-9EE7-5744B602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5EF3CD0-707B-1C54-599A-A7F30BE9764C}"/>
              </a:ext>
            </a:extLst>
          </p:cNvPr>
          <p:cNvSpPr txBox="1"/>
          <p:nvPr/>
        </p:nvSpPr>
        <p:spPr>
          <a:xfrm>
            <a:off x="2796699" y="330644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采样率</a:t>
            </a:r>
            <a:r>
              <a:rPr lang="en-US" altLang="zh-CN" b="1" dirty="0"/>
              <a:t>: </a:t>
            </a:r>
            <a:r>
              <a:rPr lang="zh-CN" altLang="en-US" dirty="0"/>
              <a:t>每秒获取多少个采样点</a:t>
            </a:r>
            <a:endParaRPr lang="en-US" altLang="zh-CN" dirty="0"/>
          </a:p>
          <a:p>
            <a:r>
              <a:rPr lang="zh-CN" altLang="en-US" b="1" dirty="0"/>
              <a:t>频率</a:t>
            </a:r>
            <a:r>
              <a:rPr lang="en-US" altLang="zh-CN" b="1" dirty="0"/>
              <a:t>: </a:t>
            </a:r>
            <a:r>
              <a:rPr lang="zh-CN" altLang="en-US" dirty="0"/>
              <a:t>每秒进行多少次周期动作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6C2BDA-7CAF-307E-788B-9A6DF737D919}"/>
                  </a:ext>
                </a:extLst>
              </p:cNvPr>
              <p:cNvSpPr/>
              <p:nvPr/>
            </p:nvSpPr>
            <p:spPr>
              <a:xfrm>
                <a:off x="4405742" y="1440872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采样率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E6C2BDA-7CAF-307E-788B-9A6DF737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42" y="1440872"/>
                <a:ext cx="1385455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D434D-8798-5A82-8AF1-536B14B5CAA3}"/>
                  </a:ext>
                </a:extLst>
              </p:cNvPr>
              <p:cNvSpPr/>
              <p:nvPr/>
            </p:nvSpPr>
            <p:spPr>
              <a:xfrm>
                <a:off x="6848760" y="1440872"/>
                <a:ext cx="261851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可分离最高频率的上限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≥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D434D-8798-5A82-8AF1-536B14B5C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760" y="1440872"/>
                <a:ext cx="2618512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5E2642-2750-9B37-3E1F-4AFFCC63075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61891" y="1898072"/>
            <a:ext cx="118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EB6098-A96E-9999-3EBD-2F05B5ACE04D}"/>
              </a:ext>
            </a:extLst>
          </p:cNvPr>
          <p:cNvSpPr txBox="1"/>
          <p:nvPr/>
        </p:nvSpPr>
        <p:spPr>
          <a:xfrm>
            <a:off x="5996813" y="1501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807DD2-CEC9-18BE-220A-5DD615AA5292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3267254" y="1898072"/>
            <a:ext cx="113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FCD2452-B93A-F91A-E3A4-907C1A8E4FB1}"/>
              </a:ext>
            </a:extLst>
          </p:cNvPr>
          <p:cNvSpPr txBox="1"/>
          <p:nvPr/>
        </p:nvSpPr>
        <p:spPr>
          <a:xfrm>
            <a:off x="3424377" y="1528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3EDAC3-89A7-B74D-94E9-F6EEEDC59B68}"/>
                  </a:ext>
                </a:extLst>
              </p:cNvPr>
              <p:cNvSpPr/>
              <p:nvPr/>
            </p:nvSpPr>
            <p:spPr>
              <a:xfrm>
                <a:off x="1881799" y="1440872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采样间隔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3EDAC3-89A7-B74D-94E9-F6EEEDC59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9" y="1440872"/>
                <a:ext cx="138545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AB477-7B86-909F-5FCB-5A63362007F7}"/>
                  </a:ext>
                </a:extLst>
              </p:cNvPr>
              <p:cNvSpPr/>
              <p:nvPr/>
            </p:nvSpPr>
            <p:spPr>
              <a:xfrm>
                <a:off x="4405742" y="3182141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周期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AB477-7B86-909F-5FCB-5A6336200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42" y="3182141"/>
                <a:ext cx="1385455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9982E09-BF28-CB5C-8B30-B2934581F6A8}"/>
                  </a:ext>
                </a:extLst>
              </p:cNvPr>
              <p:cNvSpPr/>
              <p:nvPr/>
            </p:nvSpPr>
            <p:spPr>
              <a:xfrm>
                <a:off x="6848760" y="3182141"/>
                <a:ext cx="261851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频率的分辨率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9982E09-BF28-CB5C-8B30-B2934581F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760" y="3182141"/>
                <a:ext cx="2618512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86FCBF-375B-B538-BA0D-34FEE62C57B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661891" y="3639341"/>
            <a:ext cx="118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C97C32-3212-D01A-E966-BA1DB9030BC6}"/>
              </a:ext>
            </a:extLst>
          </p:cNvPr>
          <p:cNvSpPr txBox="1"/>
          <p:nvPr/>
        </p:nvSpPr>
        <p:spPr>
          <a:xfrm>
            <a:off x="5996813" y="324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7C60DA-725F-590E-185C-0E611FA4C48B}"/>
                  </a:ext>
                </a:extLst>
              </p:cNvPr>
              <p:cNvSpPr/>
              <p:nvPr/>
            </p:nvSpPr>
            <p:spPr>
              <a:xfrm>
                <a:off x="1881799" y="3182141"/>
                <a:ext cx="138545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采样数据点的数目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7C60DA-725F-590E-185C-0E611FA4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9" y="3182141"/>
                <a:ext cx="1385455" cy="914400"/>
              </a:xfrm>
              <a:prstGeom prst="rect">
                <a:avLst/>
              </a:prstGeom>
              <a:blipFill>
                <a:blip r:embed="rId7"/>
                <a:stretch>
                  <a:fillRect l="-2183" t="-2632" r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6DFAA-F7E3-4D81-13FE-0415DBDC4BD3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267254" y="1898072"/>
            <a:ext cx="1138488" cy="17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748DB8-E923-E7D2-3D4C-637055F657AB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3267254" y="3639341"/>
            <a:ext cx="113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B7AA1E4-3534-8DB6-8896-47D0A045380B}"/>
              </a:ext>
            </a:extLst>
          </p:cNvPr>
          <p:cNvSpPr txBox="1"/>
          <p:nvPr/>
        </p:nvSpPr>
        <p:spPr>
          <a:xfrm>
            <a:off x="1736437" y="4553741"/>
            <a:ext cx="782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要想</a:t>
            </a:r>
            <a:r>
              <a:rPr lang="zh-CN" altLang="en-US" dirty="0">
                <a:solidFill>
                  <a:srgbClr val="FF0000"/>
                </a:solidFill>
              </a:rPr>
              <a:t>提高频率的分辨率</a:t>
            </a:r>
            <a:r>
              <a:rPr lang="en-US" altLang="zh-CN" dirty="0"/>
              <a:t>, </a:t>
            </a:r>
            <a:r>
              <a:rPr lang="zh-CN" altLang="en-US" dirty="0"/>
              <a:t>那我们得</a:t>
            </a:r>
            <a:r>
              <a:rPr lang="zh-CN" altLang="en-US" dirty="0">
                <a:solidFill>
                  <a:srgbClr val="FF0000"/>
                </a:solidFill>
              </a:rPr>
              <a:t>增加采样点的数目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使用较大的采样间隔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如果想要</a:t>
            </a:r>
            <a:r>
              <a:rPr lang="zh-CN" altLang="en-US" dirty="0">
                <a:solidFill>
                  <a:srgbClr val="FF0000"/>
                </a:solidFill>
              </a:rPr>
              <a:t>提高可分离最高频率的上限</a:t>
            </a:r>
            <a:r>
              <a:rPr lang="en-US" altLang="zh-CN" dirty="0"/>
              <a:t>, </a:t>
            </a:r>
            <a:r>
              <a:rPr lang="zh-CN" altLang="en-US" dirty="0"/>
              <a:t>那我们得</a:t>
            </a:r>
            <a:r>
              <a:rPr lang="zh-CN" altLang="en-US" dirty="0">
                <a:solidFill>
                  <a:srgbClr val="FF0000"/>
                </a:solidFill>
              </a:rPr>
              <a:t>使用较高的采样率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或使用较小的采样间隔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196595B-649E-7389-7996-AF9737E72FAA}"/>
              </a:ext>
            </a:extLst>
          </p:cNvPr>
          <p:cNvSpPr/>
          <p:nvPr/>
        </p:nvSpPr>
        <p:spPr>
          <a:xfrm>
            <a:off x="1958109" y="1468581"/>
            <a:ext cx="4821382" cy="32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6CECF34-3A65-264C-2320-8AB31194525C}"/>
              </a:ext>
            </a:extLst>
          </p:cNvPr>
          <p:cNvCxnSpPr/>
          <p:nvPr/>
        </p:nvCxnSpPr>
        <p:spPr>
          <a:xfrm flipV="1">
            <a:off x="1681018" y="1173018"/>
            <a:ext cx="0" cy="4137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196CCF-1F3D-7A67-741D-A62DF8F84AA3}"/>
              </a:ext>
            </a:extLst>
          </p:cNvPr>
          <p:cNvCxnSpPr>
            <a:cxnSpLocks/>
          </p:cNvCxnSpPr>
          <p:nvPr/>
        </p:nvCxnSpPr>
        <p:spPr>
          <a:xfrm>
            <a:off x="979054" y="4978400"/>
            <a:ext cx="61514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24229D5-F35D-A941-280B-883E7B100559}"/>
              </a:ext>
            </a:extLst>
          </p:cNvPr>
          <p:cNvSpPr txBox="1"/>
          <p:nvPr/>
        </p:nvSpPr>
        <p:spPr>
          <a:xfrm>
            <a:off x="6937952" y="512624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761305-0AB9-F73D-1C46-B02A79D27D70}"/>
              </a:ext>
            </a:extLst>
          </p:cNvPr>
          <p:cNvSpPr txBox="1"/>
          <p:nvPr/>
        </p:nvSpPr>
        <p:spPr>
          <a:xfrm>
            <a:off x="1289092" y="109924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4545B42-7E13-49CF-0515-7BEF54FF2038}"/>
              </a:ext>
            </a:extLst>
          </p:cNvPr>
          <p:cNvSpPr/>
          <p:nvPr/>
        </p:nvSpPr>
        <p:spPr>
          <a:xfrm>
            <a:off x="2068945" y="5310909"/>
            <a:ext cx="2262909" cy="2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66F33EF-AFB0-9356-8A2D-D9DD66CE052D}"/>
              </a:ext>
            </a:extLst>
          </p:cNvPr>
          <p:cNvSpPr/>
          <p:nvPr/>
        </p:nvSpPr>
        <p:spPr>
          <a:xfrm>
            <a:off x="4368800" y="5310909"/>
            <a:ext cx="2327564" cy="300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218047-240D-91B4-BEC0-5DF150D49395}"/>
              </a:ext>
            </a:extLst>
          </p:cNvPr>
          <p:cNvSpPr txBox="1"/>
          <p:nvPr/>
        </p:nvSpPr>
        <p:spPr>
          <a:xfrm>
            <a:off x="6133160" y="5735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B8E0B3-3449-5DFD-4EA5-61E936055A0B}"/>
              </a:ext>
            </a:extLst>
          </p:cNvPr>
          <p:cNvSpPr txBox="1"/>
          <p:nvPr/>
        </p:nvSpPr>
        <p:spPr>
          <a:xfrm>
            <a:off x="3750178" y="5735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1379AD-D5A4-3671-3952-C369B884F204}"/>
              </a:ext>
            </a:extLst>
          </p:cNvPr>
          <p:cNvSpPr txBox="1"/>
          <p:nvPr/>
        </p:nvSpPr>
        <p:spPr>
          <a:xfrm>
            <a:off x="2013528" y="5735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E1EBC3-D553-98DA-AFDF-8AC4FA39D19F}"/>
              </a:ext>
            </a:extLst>
          </p:cNvPr>
          <p:cNvSpPr txBox="1"/>
          <p:nvPr/>
        </p:nvSpPr>
        <p:spPr>
          <a:xfrm>
            <a:off x="4719780" y="5735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2008B6-8592-B630-01FE-77B964E2B42B}"/>
              </a:ext>
            </a:extLst>
          </p:cNvPr>
          <p:cNvGrpSpPr/>
          <p:nvPr/>
        </p:nvGrpSpPr>
        <p:grpSpPr>
          <a:xfrm rot="5400000">
            <a:off x="-354982" y="2962564"/>
            <a:ext cx="3288147" cy="300182"/>
            <a:chOff x="198582" y="3133437"/>
            <a:chExt cx="4627421" cy="30018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4FE9197-CD5F-20AB-37CF-F0F7933BA1D4}"/>
                </a:ext>
              </a:extLst>
            </p:cNvPr>
            <p:cNvSpPr/>
            <p:nvPr/>
          </p:nvSpPr>
          <p:spPr>
            <a:xfrm>
              <a:off x="198582" y="3133437"/>
              <a:ext cx="2262909" cy="28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" name="箭头: 左 18">
              <a:extLst>
                <a:ext uri="{FF2B5EF4-FFF2-40B4-BE49-F238E27FC236}">
                  <a16:creationId xmlns:a16="http://schemas.microsoft.com/office/drawing/2014/main" id="{A70FAD97-BE1C-A1E7-71D7-6D4DD73B8A2E}"/>
                </a:ext>
              </a:extLst>
            </p:cNvPr>
            <p:cNvSpPr/>
            <p:nvPr/>
          </p:nvSpPr>
          <p:spPr>
            <a:xfrm>
              <a:off x="2563097" y="3133437"/>
              <a:ext cx="2262906" cy="3001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06A460D-0506-F29C-A092-96E934B9372A}"/>
              </a:ext>
            </a:extLst>
          </p:cNvPr>
          <p:cNvSpPr txBox="1"/>
          <p:nvPr/>
        </p:nvSpPr>
        <p:spPr>
          <a:xfrm>
            <a:off x="479860" y="1468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6E8E02-ED7E-7072-BB55-369A4029D46A}"/>
              </a:ext>
            </a:extLst>
          </p:cNvPr>
          <p:cNvSpPr txBox="1"/>
          <p:nvPr/>
        </p:nvSpPr>
        <p:spPr>
          <a:xfrm>
            <a:off x="473198" y="3356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661731-5333-D15E-CB88-410DAF06BBA9}"/>
              </a:ext>
            </a:extLst>
          </p:cNvPr>
          <p:cNvSpPr txBox="1"/>
          <p:nvPr/>
        </p:nvSpPr>
        <p:spPr>
          <a:xfrm>
            <a:off x="492670" y="4415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659D95-DF2B-B38D-2AA0-F9F7E8641422}"/>
              </a:ext>
            </a:extLst>
          </p:cNvPr>
          <p:cNvSpPr txBox="1"/>
          <p:nvPr/>
        </p:nvSpPr>
        <p:spPr>
          <a:xfrm>
            <a:off x="473197" y="2743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89E1F4-1540-E655-AC99-B6A84A954DB1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1958109" y="3112654"/>
            <a:ext cx="4821382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437503A-E144-E8AA-23E8-576EC49507C3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4368800" y="1468581"/>
            <a:ext cx="0" cy="328814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E8C3B1-271C-51F4-9E36-6745978D247F}"/>
              </a:ext>
            </a:extLst>
          </p:cNvPr>
          <p:cNvSpPr txBox="1"/>
          <p:nvPr/>
        </p:nvSpPr>
        <p:spPr>
          <a:xfrm>
            <a:off x="3663154" y="3207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AC943E-2BF1-4ADB-C743-9911AAF0F512}"/>
              </a:ext>
            </a:extLst>
          </p:cNvPr>
          <p:cNvSpPr txBox="1"/>
          <p:nvPr/>
        </p:nvSpPr>
        <p:spPr>
          <a:xfrm>
            <a:off x="4368800" y="3200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ABE207-D940-68D8-F8E6-A24568989C8B}"/>
              </a:ext>
            </a:extLst>
          </p:cNvPr>
          <p:cNvSpPr txBox="1"/>
          <p:nvPr/>
        </p:nvSpPr>
        <p:spPr>
          <a:xfrm>
            <a:off x="4405747" y="2646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89CBDA-41DE-EECB-0ECF-5A432F94D2C9}"/>
              </a:ext>
            </a:extLst>
          </p:cNvPr>
          <p:cNvSpPr txBox="1"/>
          <p:nvPr/>
        </p:nvSpPr>
        <p:spPr>
          <a:xfrm>
            <a:off x="3685523" y="2664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414BA8-ECC8-59E3-F7AC-A03B52EA4C02}"/>
              </a:ext>
            </a:extLst>
          </p:cNvPr>
          <p:cNvSpPr txBox="1"/>
          <p:nvPr/>
        </p:nvSpPr>
        <p:spPr>
          <a:xfrm>
            <a:off x="1916867" y="4355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35D172-0E18-3660-7856-D7E6EC92477F}"/>
              </a:ext>
            </a:extLst>
          </p:cNvPr>
          <p:cNvSpPr txBox="1"/>
          <p:nvPr/>
        </p:nvSpPr>
        <p:spPr>
          <a:xfrm>
            <a:off x="1958109" y="1487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E64004-E9EA-BA03-1D09-938BECDC51BF}"/>
              </a:ext>
            </a:extLst>
          </p:cNvPr>
          <p:cNvSpPr txBox="1"/>
          <p:nvPr/>
        </p:nvSpPr>
        <p:spPr>
          <a:xfrm>
            <a:off x="6135936" y="1514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1C5036-22F3-8722-8756-2C4804712DCC}"/>
              </a:ext>
            </a:extLst>
          </p:cNvPr>
          <p:cNvSpPr txBox="1"/>
          <p:nvPr/>
        </p:nvSpPr>
        <p:spPr>
          <a:xfrm>
            <a:off x="6149684" y="4378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927CE42-AE25-B646-FB85-90DCFDD93C67}"/>
              </a:ext>
            </a:extLst>
          </p:cNvPr>
          <p:cNvSpPr txBox="1"/>
          <p:nvPr/>
        </p:nvSpPr>
        <p:spPr>
          <a:xfrm>
            <a:off x="707785" y="54525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如果对图像傅里叶变换不做平移变化所显示的频谱图分布</a:t>
            </a:r>
          </a:p>
        </p:txBody>
      </p:sp>
    </p:spTree>
    <p:extLst>
      <p:ext uri="{BB962C8B-B14F-4D97-AF65-F5344CB8AC3E}">
        <p14:creationId xmlns:p14="http://schemas.microsoft.com/office/powerpoint/2010/main" val="232097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871CBF-80AF-24F3-B85C-876D33ED2612}"/>
              </a:ext>
            </a:extLst>
          </p:cNvPr>
          <p:cNvSpPr/>
          <p:nvPr/>
        </p:nvSpPr>
        <p:spPr>
          <a:xfrm>
            <a:off x="1801091" y="1533236"/>
            <a:ext cx="4821382" cy="32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AE1AA07-0046-0AC9-5C30-2872F5008B5F}"/>
              </a:ext>
            </a:extLst>
          </p:cNvPr>
          <p:cNvCxnSpPr/>
          <p:nvPr/>
        </p:nvCxnSpPr>
        <p:spPr>
          <a:xfrm flipV="1">
            <a:off x="1524000" y="1237673"/>
            <a:ext cx="0" cy="4137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AE746E-C42F-D82C-32B5-9E1007CE54CF}"/>
              </a:ext>
            </a:extLst>
          </p:cNvPr>
          <p:cNvCxnSpPr>
            <a:cxnSpLocks/>
          </p:cNvCxnSpPr>
          <p:nvPr/>
        </p:nvCxnSpPr>
        <p:spPr>
          <a:xfrm>
            <a:off x="822036" y="5043055"/>
            <a:ext cx="61514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9BC0316-5979-5EFD-14D2-08B644466463}"/>
              </a:ext>
            </a:extLst>
          </p:cNvPr>
          <p:cNvSpPr txBox="1"/>
          <p:nvPr/>
        </p:nvSpPr>
        <p:spPr>
          <a:xfrm>
            <a:off x="6780934" y="519089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B2BAFB-A908-2351-AD04-929C22C6C69D}"/>
              </a:ext>
            </a:extLst>
          </p:cNvPr>
          <p:cNvSpPr txBox="1"/>
          <p:nvPr/>
        </p:nvSpPr>
        <p:spPr>
          <a:xfrm>
            <a:off x="1132074" y="11639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E82CBA-35F6-8888-BF19-A553B3EF453E}"/>
              </a:ext>
            </a:extLst>
          </p:cNvPr>
          <p:cNvSpPr/>
          <p:nvPr/>
        </p:nvSpPr>
        <p:spPr>
          <a:xfrm>
            <a:off x="1911927" y="5375564"/>
            <a:ext cx="2262909" cy="2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6DAB0A6F-14BB-BB34-1236-53AD68C121FF}"/>
              </a:ext>
            </a:extLst>
          </p:cNvPr>
          <p:cNvSpPr/>
          <p:nvPr/>
        </p:nvSpPr>
        <p:spPr>
          <a:xfrm>
            <a:off x="4276437" y="5375564"/>
            <a:ext cx="2262909" cy="300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256346-B918-3D61-08AB-1F88920EBDEB}"/>
              </a:ext>
            </a:extLst>
          </p:cNvPr>
          <p:cNvSpPr txBox="1"/>
          <p:nvPr/>
        </p:nvSpPr>
        <p:spPr>
          <a:xfrm>
            <a:off x="4387488" y="5699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D2D625-B526-1AD8-7BB3-19DBAB6371F8}"/>
              </a:ext>
            </a:extLst>
          </p:cNvPr>
          <p:cNvSpPr txBox="1"/>
          <p:nvPr/>
        </p:nvSpPr>
        <p:spPr>
          <a:xfrm>
            <a:off x="1588761" y="5675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D5AE7D-8058-F8D0-1ED9-2D65B629111A}"/>
              </a:ext>
            </a:extLst>
          </p:cNvPr>
          <p:cNvSpPr txBox="1"/>
          <p:nvPr/>
        </p:nvSpPr>
        <p:spPr>
          <a:xfrm>
            <a:off x="3593160" y="5699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BE77F-2A81-C514-43C2-759C74D4219B}"/>
              </a:ext>
            </a:extLst>
          </p:cNvPr>
          <p:cNvSpPr txBox="1"/>
          <p:nvPr/>
        </p:nvSpPr>
        <p:spPr>
          <a:xfrm>
            <a:off x="6134603" y="5699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08D3CF-A3EB-D6CE-6172-C62EA4853844}"/>
              </a:ext>
            </a:extLst>
          </p:cNvPr>
          <p:cNvGrpSpPr/>
          <p:nvPr/>
        </p:nvGrpSpPr>
        <p:grpSpPr>
          <a:xfrm rot="5400000">
            <a:off x="-512000" y="3027219"/>
            <a:ext cx="3288147" cy="300182"/>
            <a:chOff x="198582" y="3133437"/>
            <a:chExt cx="4627421" cy="300182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181F6E51-20DD-37C6-3D7F-929A99A99CE0}"/>
                </a:ext>
              </a:extLst>
            </p:cNvPr>
            <p:cNvSpPr/>
            <p:nvPr/>
          </p:nvSpPr>
          <p:spPr>
            <a:xfrm>
              <a:off x="198582" y="3133437"/>
              <a:ext cx="2262909" cy="286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箭头: 左 14">
              <a:extLst>
                <a:ext uri="{FF2B5EF4-FFF2-40B4-BE49-F238E27FC236}">
                  <a16:creationId xmlns:a16="http://schemas.microsoft.com/office/drawing/2014/main" id="{CC59D007-9B8F-8A8B-7F47-725B18EEF427}"/>
                </a:ext>
              </a:extLst>
            </p:cNvPr>
            <p:cNvSpPr/>
            <p:nvPr/>
          </p:nvSpPr>
          <p:spPr>
            <a:xfrm>
              <a:off x="2563097" y="3133437"/>
              <a:ext cx="2262906" cy="3001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BD9CCF-86F1-9819-8926-8596E59D0528}"/>
              </a:ext>
            </a:extLst>
          </p:cNvPr>
          <p:cNvSpPr txBox="1"/>
          <p:nvPr/>
        </p:nvSpPr>
        <p:spPr>
          <a:xfrm>
            <a:off x="353399" y="265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26297-4EB3-3630-0FA5-99D9CF18AD25}"/>
              </a:ext>
            </a:extLst>
          </p:cNvPr>
          <p:cNvSpPr txBox="1"/>
          <p:nvPr/>
        </p:nvSpPr>
        <p:spPr>
          <a:xfrm>
            <a:off x="340948" y="4465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8A4D44-84DD-447F-2A37-5D92D03BD3A7}"/>
              </a:ext>
            </a:extLst>
          </p:cNvPr>
          <p:cNvSpPr txBox="1"/>
          <p:nvPr/>
        </p:nvSpPr>
        <p:spPr>
          <a:xfrm>
            <a:off x="335652" y="3393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BFFB60-DE8A-20DD-14F9-646A4CCA053A}"/>
              </a:ext>
            </a:extLst>
          </p:cNvPr>
          <p:cNvSpPr txBox="1"/>
          <p:nvPr/>
        </p:nvSpPr>
        <p:spPr>
          <a:xfrm>
            <a:off x="347198" y="1560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592F662-8727-B137-F5DA-CC5D2BF4E2A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801091" y="3177309"/>
            <a:ext cx="4821382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492533-23F8-2F9D-80D5-A6C71483593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211782" y="1533236"/>
            <a:ext cx="0" cy="328814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E1C6255-65EF-C45B-B493-C6E83C944C1C}"/>
              </a:ext>
            </a:extLst>
          </p:cNvPr>
          <p:cNvSpPr txBox="1"/>
          <p:nvPr/>
        </p:nvSpPr>
        <p:spPr>
          <a:xfrm>
            <a:off x="1798315" y="4465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E4A6CA-0A3C-9B13-0576-5342EF4D97A4}"/>
              </a:ext>
            </a:extLst>
          </p:cNvPr>
          <p:cNvSpPr txBox="1"/>
          <p:nvPr/>
        </p:nvSpPr>
        <p:spPr>
          <a:xfrm>
            <a:off x="5976141" y="4442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1C3EC3-ADBF-0077-B3BF-EE47068681BA}"/>
              </a:ext>
            </a:extLst>
          </p:cNvPr>
          <p:cNvSpPr txBox="1"/>
          <p:nvPr/>
        </p:nvSpPr>
        <p:spPr>
          <a:xfrm>
            <a:off x="5990210" y="1547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E9AA91-2A88-9991-74C5-2A456FA0F385}"/>
              </a:ext>
            </a:extLst>
          </p:cNvPr>
          <p:cNvSpPr txBox="1"/>
          <p:nvPr/>
        </p:nvSpPr>
        <p:spPr>
          <a:xfrm>
            <a:off x="1824183" y="1560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高频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E79C80-3AA0-C6FA-4A6D-1AE44FB8DCED}"/>
              </a:ext>
            </a:extLst>
          </p:cNvPr>
          <p:cNvSpPr txBox="1"/>
          <p:nvPr/>
        </p:nvSpPr>
        <p:spPr>
          <a:xfrm>
            <a:off x="3533444" y="3253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021C34-E4EB-C123-6D5C-113F4A207058}"/>
              </a:ext>
            </a:extLst>
          </p:cNvPr>
          <p:cNvSpPr txBox="1"/>
          <p:nvPr/>
        </p:nvSpPr>
        <p:spPr>
          <a:xfrm>
            <a:off x="4214559" y="2720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6A34F8-3608-8994-AEB7-D0ED6362C4E4}"/>
              </a:ext>
            </a:extLst>
          </p:cNvPr>
          <p:cNvSpPr txBox="1"/>
          <p:nvPr/>
        </p:nvSpPr>
        <p:spPr>
          <a:xfrm>
            <a:off x="3528505" y="2738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EA7A7-D7A6-C62B-7C8C-2C8A7C7FF2DD}"/>
              </a:ext>
            </a:extLst>
          </p:cNvPr>
          <p:cNvSpPr txBox="1"/>
          <p:nvPr/>
        </p:nvSpPr>
        <p:spPr>
          <a:xfrm>
            <a:off x="4239491" y="3248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A5EA46-B5FE-F1DF-B9A0-8C759A4363EE}"/>
              </a:ext>
            </a:extLst>
          </p:cNvPr>
          <p:cNvSpPr txBox="1"/>
          <p:nvPr/>
        </p:nvSpPr>
        <p:spPr>
          <a:xfrm>
            <a:off x="897828" y="13915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如果对图像傅里叶变换做平移变化所显示的频谱图分布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F11D03-937C-B053-032F-BB89AB9E423B}"/>
              </a:ext>
            </a:extLst>
          </p:cNvPr>
          <p:cNvSpPr txBox="1"/>
          <p:nvPr/>
        </p:nvSpPr>
        <p:spPr>
          <a:xfrm>
            <a:off x="993529" y="619000"/>
            <a:ext cx="548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与不做平移变换的频谱图相比平移变换会频率图沿对角线对调</a:t>
            </a:r>
          </a:p>
        </p:txBody>
      </p:sp>
    </p:spTree>
    <p:extLst>
      <p:ext uri="{BB962C8B-B14F-4D97-AF65-F5344CB8AC3E}">
        <p14:creationId xmlns:p14="http://schemas.microsoft.com/office/powerpoint/2010/main" val="16767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169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11</cp:revision>
  <dcterms:created xsi:type="dcterms:W3CDTF">2022-12-07T08:36:36Z</dcterms:created>
  <dcterms:modified xsi:type="dcterms:W3CDTF">2022-12-11T08:18:18Z</dcterms:modified>
</cp:coreProperties>
</file>