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93B64-D2C7-27D7-0016-B0F29F121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0C5258-2792-33F2-800C-2FCD8198A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A8707-3375-2EFC-D9A1-A1114F4A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94-5AF5-4C87-8353-ED674525C74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21F25-1EC0-7B6A-30C3-4C73F277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A9493-6BF9-A0B2-5C1A-2253663E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9036-3063-4ED9-9EE7-5744B602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09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94A81-1E1D-7CB2-90DB-D9EACFEE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086C02-11E1-42B8-F42E-28F1B5B5B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786B6-57D2-F151-E126-86322B08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94-5AF5-4C87-8353-ED674525C74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3A907-B0ED-8E77-C049-01E39471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165D9-111A-5208-4301-C9796E45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9036-3063-4ED9-9EE7-5744B602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55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6D6CF4-3AA8-1E5A-A147-14F47F574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6DFBB2-519A-9877-1BFA-0A850CBEA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6A6C0-56B4-8713-C3A5-89B818B3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94-5AF5-4C87-8353-ED674525C74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28FDE0-EA4D-C66E-173F-C354313C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341C7-08EC-6522-AB6A-7E844C63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9036-3063-4ED9-9EE7-5744B602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26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EFFE9-0391-582E-764F-F9C92183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E7A74-82E9-4E12-C9B8-9B85480D4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E0BF9-C64E-EFD8-25F0-E1F44FE7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94-5AF5-4C87-8353-ED674525C74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F5E2D-A45E-4CDD-E514-E6CC8515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DAA8E-CCB3-95EE-5E06-4F535E89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9036-3063-4ED9-9EE7-5744B602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10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5647F-DB34-1EA0-D909-27724811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812EC7-1246-72DB-773A-E8A3137ED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16898-4E64-543E-539F-C575BE56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94-5AF5-4C87-8353-ED674525C74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077CD-74E6-C70B-FEFD-38148DB0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BF97F-F2EC-7C17-AE3E-8CFBA97B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9036-3063-4ED9-9EE7-5744B602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1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5E5BC-D0F8-9732-270F-CE8FC364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8C6D33-E842-BEAA-4203-6B815F845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BDE197-7E9A-8322-CF63-6A2E7BC86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565A02-9866-EDEF-8440-6F2E52C2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94-5AF5-4C87-8353-ED674525C74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CF1494-AA25-E1B5-A4C5-AC4B5100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2B684B-458D-A8F4-BFFA-D0C3D0A9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9036-3063-4ED9-9EE7-5744B602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7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B0C96-9BE1-F2B7-692C-1611A103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707228-39AC-609C-860F-8DA2F8CD4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F7FBE3-8F46-E8F9-8F5E-CC06E57B7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835C33-6853-3699-6DA2-5A5680299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AF07B1-37F3-7498-759F-21F456F44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897943-AA33-1DBB-ADDF-C3DC4FC0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94-5AF5-4C87-8353-ED674525C74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37DA19-4485-12DB-0F03-EB937C21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3B3D8C-27ED-EF89-EE11-BDF36B79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9036-3063-4ED9-9EE7-5744B602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90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3C352-219E-4E05-DEBB-24D28029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179E37-8065-E5E1-8FFE-68A19043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94-5AF5-4C87-8353-ED674525C74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2041ED-EAA4-2345-3A08-35ED8BD0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66D622-D01B-F9C7-F78F-E80A4C82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9036-3063-4ED9-9EE7-5744B602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09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19A902-284B-81F9-AFA3-9CAC0EF1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94-5AF5-4C87-8353-ED674525C74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D14DB7-FA6F-A7FC-28CE-F4B6A595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458A80-AAE2-8584-76F6-DF18513E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9036-3063-4ED9-9EE7-5744B602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36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6D3C4-5595-D488-C28B-19F09415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23FFA-D95A-9340-B72F-FA8CC0542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F326B8-32F1-8199-F164-2201AFEBB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799FAF-F106-232B-8535-78B46B9D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94-5AF5-4C87-8353-ED674525C74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2D74F7-C3DF-2A9F-183B-C1FE00B6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7414A-B71C-B2AF-1C1C-639D9352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9036-3063-4ED9-9EE7-5744B602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15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C7A93-5E30-605F-7E0A-3D820701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2042DF-29BF-5BC6-6951-24C274A0E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1D039-3DDF-E243-F71D-B2381C741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9EEC2C-F06E-CF3A-4FFA-515B3108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94-5AF5-4C87-8353-ED674525C74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CC23D8-CF15-29FB-4E3C-31D260D5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65F2B5-176A-18EB-18D7-8D9597A3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9036-3063-4ED9-9EE7-5744B602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89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734DD0-A67E-969E-57C3-4EF0B05DD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58983A-CBEE-1E3D-3932-769E49776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816B40-4CC2-F3F5-ABAC-BEFD3E6E4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2B594-5AF5-4C87-8353-ED674525C74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E0F6C-3FBE-80F2-DC33-8218CA176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2CF96-1FB0-9E5B-B78E-40D585DED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79036-3063-4ED9-9EE7-5744B602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44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5EF3CD0-707B-1C54-599A-A7F30BE9764C}"/>
              </a:ext>
            </a:extLst>
          </p:cNvPr>
          <p:cNvSpPr txBox="1"/>
          <p:nvPr/>
        </p:nvSpPr>
        <p:spPr>
          <a:xfrm>
            <a:off x="341745" y="378691"/>
            <a:ext cx="3299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采样率</a:t>
            </a:r>
            <a:r>
              <a:rPr lang="en-US" altLang="zh-CN" dirty="0"/>
              <a:t>: </a:t>
            </a:r>
            <a:r>
              <a:rPr lang="zh-CN" altLang="en-US" dirty="0"/>
              <a:t>每秒获取多少个采样点</a:t>
            </a:r>
            <a:endParaRPr lang="en-US" altLang="zh-CN" dirty="0"/>
          </a:p>
          <a:p>
            <a:r>
              <a:rPr lang="zh-CN" altLang="en-US" dirty="0"/>
              <a:t>频率</a:t>
            </a:r>
            <a:r>
              <a:rPr lang="en-US" altLang="zh-CN" dirty="0"/>
              <a:t>: </a:t>
            </a:r>
            <a:r>
              <a:rPr lang="zh-CN" altLang="en-US" dirty="0"/>
              <a:t>每秒进行多少次周期动作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E6C2BDA-7CAF-307E-788B-9A6DF737D919}"/>
                  </a:ext>
                </a:extLst>
              </p:cNvPr>
              <p:cNvSpPr/>
              <p:nvPr/>
            </p:nvSpPr>
            <p:spPr>
              <a:xfrm>
                <a:off x="4451924" y="2078181"/>
                <a:ext cx="1385455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采样率</a:t>
                </a:r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E6C2BDA-7CAF-307E-788B-9A6DF737D9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924" y="2078181"/>
                <a:ext cx="1385455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4CD434D-8798-5A82-8AF1-536B14B5CAA3}"/>
                  </a:ext>
                </a:extLst>
              </p:cNvPr>
              <p:cNvSpPr/>
              <p:nvPr/>
            </p:nvSpPr>
            <p:spPr>
              <a:xfrm>
                <a:off x="6894942" y="2078181"/>
                <a:ext cx="2618512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可分离最高频率的上限</a:t>
                </a:r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≥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box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4CD434D-8798-5A82-8AF1-536B14B5C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942" y="2078181"/>
                <a:ext cx="2618512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25E2642-2750-9B37-3E1F-4AFFCC63075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708073" y="2535381"/>
            <a:ext cx="1186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2EB6098-A96E-9999-3EBD-2F05B5ACE04D}"/>
              </a:ext>
            </a:extLst>
          </p:cNvPr>
          <p:cNvSpPr txBox="1"/>
          <p:nvPr/>
        </p:nvSpPr>
        <p:spPr>
          <a:xfrm>
            <a:off x="6042995" y="21383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决定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2807DD2-CEC9-18BE-220A-5DD615AA5292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>
            <a:off x="3313436" y="2535381"/>
            <a:ext cx="1138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FCD2452-B93A-F91A-E3A4-907C1A8E4FB1}"/>
              </a:ext>
            </a:extLst>
          </p:cNvPr>
          <p:cNvSpPr txBox="1"/>
          <p:nvPr/>
        </p:nvSpPr>
        <p:spPr>
          <a:xfrm>
            <a:off x="3470559" y="21660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决定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D3EDAC3-89A7-B74D-94E9-F6EEEDC59B68}"/>
                  </a:ext>
                </a:extLst>
              </p:cNvPr>
              <p:cNvSpPr/>
              <p:nvPr/>
            </p:nvSpPr>
            <p:spPr>
              <a:xfrm>
                <a:off x="1927981" y="2078181"/>
                <a:ext cx="1385455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采样间隔</a:t>
                </a:r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D3EDAC3-89A7-B74D-94E9-F6EEEDC59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81" y="2078181"/>
                <a:ext cx="1385455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7AAB477-7B86-909F-5FCB-5A63362007F7}"/>
                  </a:ext>
                </a:extLst>
              </p:cNvPr>
              <p:cNvSpPr/>
              <p:nvPr/>
            </p:nvSpPr>
            <p:spPr>
              <a:xfrm>
                <a:off x="4451924" y="3819450"/>
                <a:ext cx="1385455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周期</a:t>
                </a:r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7AAB477-7B86-909F-5FCB-5A63362007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924" y="3819450"/>
                <a:ext cx="1385455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9982E09-BF28-CB5C-8B30-B2934581F6A8}"/>
                  </a:ext>
                </a:extLst>
              </p:cNvPr>
              <p:cNvSpPr/>
              <p:nvPr/>
            </p:nvSpPr>
            <p:spPr>
              <a:xfrm>
                <a:off x="6894942" y="3819450"/>
                <a:ext cx="2618512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频率的分辨率</a:t>
                </a:r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ΔF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9982E09-BF28-CB5C-8B30-B2934581F6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942" y="3819450"/>
                <a:ext cx="2618512" cy="914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C86FCBF-375B-B538-BA0D-34FEE62C57B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708073" y="4276650"/>
            <a:ext cx="1186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8C97C32-3212-D01A-E966-BA1DB9030BC6}"/>
              </a:ext>
            </a:extLst>
          </p:cNvPr>
          <p:cNvSpPr txBox="1"/>
          <p:nvPr/>
        </p:nvSpPr>
        <p:spPr>
          <a:xfrm>
            <a:off x="6042995" y="38796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决定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37C60DA-725F-590E-185C-0E611FA4C48B}"/>
                  </a:ext>
                </a:extLst>
              </p:cNvPr>
              <p:cNvSpPr/>
              <p:nvPr/>
            </p:nvSpPr>
            <p:spPr>
              <a:xfrm>
                <a:off x="1927981" y="3819450"/>
                <a:ext cx="1385455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采样数据点的数目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37C60DA-725F-590E-185C-0E611FA4C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81" y="3819450"/>
                <a:ext cx="1385455" cy="914400"/>
              </a:xfrm>
              <a:prstGeom prst="rect">
                <a:avLst/>
              </a:prstGeom>
              <a:blipFill>
                <a:blip r:embed="rId7"/>
                <a:stretch>
                  <a:fillRect l="-1739" t="-3289" r="-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8D6DFAA-F7E3-4D81-13FE-0415DBDC4BD3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3313436" y="2535381"/>
            <a:ext cx="1138488" cy="17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2748DB8-E923-E7D2-3D4C-637055F657AB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>
          <a:xfrm>
            <a:off x="3313436" y="4276650"/>
            <a:ext cx="1138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DB7AA1E4-3534-8DB6-8896-47D0A045380B}"/>
              </a:ext>
            </a:extLst>
          </p:cNvPr>
          <p:cNvSpPr txBox="1"/>
          <p:nvPr/>
        </p:nvSpPr>
        <p:spPr>
          <a:xfrm>
            <a:off x="1782619" y="5191050"/>
            <a:ext cx="9318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因此</a:t>
            </a:r>
            <a:r>
              <a:rPr lang="en-US" altLang="zh-CN" dirty="0"/>
              <a:t>, </a:t>
            </a:r>
            <a:r>
              <a:rPr lang="zh-CN" altLang="en-US" dirty="0"/>
              <a:t>要想</a:t>
            </a:r>
            <a:r>
              <a:rPr lang="zh-CN" altLang="en-US" dirty="0">
                <a:solidFill>
                  <a:srgbClr val="FF0000"/>
                </a:solidFill>
              </a:rPr>
              <a:t>提高频率的分辨率</a:t>
            </a:r>
            <a:r>
              <a:rPr lang="en-US" altLang="zh-CN" dirty="0"/>
              <a:t>, </a:t>
            </a:r>
            <a:r>
              <a:rPr lang="zh-CN" altLang="en-US" dirty="0"/>
              <a:t>那我们得</a:t>
            </a:r>
            <a:r>
              <a:rPr lang="zh-CN" altLang="en-US" dirty="0">
                <a:solidFill>
                  <a:srgbClr val="FF0000"/>
                </a:solidFill>
              </a:rPr>
              <a:t>增加采样点的数目</a:t>
            </a:r>
            <a:r>
              <a:rPr lang="zh-CN" altLang="en-US" dirty="0"/>
              <a:t>或者</a:t>
            </a:r>
            <a:r>
              <a:rPr lang="zh-CN" altLang="en-US" dirty="0">
                <a:solidFill>
                  <a:srgbClr val="FF0000"/>
                </a:solidFill>
              </a:rPr>
              <a:t>使用较大的采样间隔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如果想要</a:t>
            </a:r>
            <a:r>
              <a:rPr lang="zh-CN" altLang="en-US" dirty="0">
                <a:solidFill>
                  <a:srgbClr val="FF0000"/>
                </a:solidFill>
              </a:rPr>
              <a:t>提高可分离最高频率的上限</a:t>
            </a:r>
            <a:r>
              <a:rPr lang="en-US" altLang="zh-CN" dirty="0"/>
              <a:t>, </a:t>
            </a:r>
            <a:r>
              <a:rPr lang="zh-CN" altLang="en-US" dirty="0"/>
              <a:t>那我们得</a:t>
            </a:r>
            <a:r>
              <a:rPr lang="zh-CN" altLang="en-US" dirty="0">
                <a:solidFill>
                  <a:srgbClr val="FF0000"/>
                </a:solidFill>
              </a:rPr>
              <a:t>使用较高的采样率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或使用较小的采样间隔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,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07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94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结宝</dc:creator>
  <cp:lastModifiedBy>张 结宝</cp:lastModifiedBy>
  <cp:revision>4</cp:revision>
  <dcterms:created xsi:type="dcterms:W3CDTF">2022-12-07T08:36:36Z</dcterms:created>
  <dcterms:modified xsi:type="dcterms:W3CDTF">2022-12-07T12:03:31Z</dcterms:modified>
</cp:coreProperties>
</file>