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6B3C-34A7-1D08-CDBE-0A55966F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AA824-4F70-25EA-9352-6EBBA464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3498-79C2-989D-E621-5E1C9ED8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1EE3D-8490-444A-E6F4-47477898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5932A-F604-3E28-D667-401B23AC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4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86E4-887B-BC5F-64EE-CC9CDC48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C601E-FE29-E668-E52E-AB00C9ED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BA411-5354-557D-5711-1B58F4C2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D97E3-6E91-2212-24D6-C5FB287D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9C3A-EA11-07B7-90C3-729F110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4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B5EF6-38E5-1D35-B50F-BB8FD9CA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1889F-55DB-26BF-F25B-08066D6C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0EBD6-F08D-6C08-930C-FDA1B4B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05A6A-9E79-573B-8152-A534ED89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17A5F-B247-F50B-E304-5E02A38A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00F24-AE9B-0AB9-F05B-06DE008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94575-19D2-0C9B-D208-DE6D6214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F17B5-92C4-912D-3FFB-24DCAF04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06FA6-4BF5-1631-9EDA-77D274E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DD7C8-F926-AE43-76B5-E925A1E1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7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A3011-7D49-04D3-A10D-DC6EFE91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1373C-7612-D948-8A50-25F32A35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701D0-11B2-0A80-E51B-C734D200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D336-8412-C484-1A07-98502915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FE365-5772-F5F6-7177-6ADD2228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5CC82-A548-D45F-D652-CA975A7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7C6A5-BE7C-8FFD-81C4-6BAA9339F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E6A2F-BA21-0C38-8C05-F82C143A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2FCF5-3D47-6B1E-915B-0805F123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E6F3D-99D5-3277-B5B9-741428C0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3A8A3-6DBE-85FB-BDC5-BADFD4E0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2855-022D-1F4A-DB68-AE2F64E1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7951E-21BF-5619-EAA1-C0394F75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DC1D3-470F-03BF-3CD9-FE37D68C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3C431-59FC-F18B-5A2E-20405516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D894F-90BB-04BA-D193-0D7D6D90E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D6BC4E-9481-BAB3-1A33-85FC6ED1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BAA08-F0D8-DD0F-1340-366EA02A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875F7-8433-FD57-8FD7-1208DF3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22628-9C4F-6A88-0C98-8FB3ECE0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D26F6E-44D8-6612-B019-F65D2220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8A877-9ACD-DB39-866E-8FDCD977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F3AF2-6299-242F-2BA9-E4D8C5BB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080BA5-DF9F-CA8F-C7D4-12729BD2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358C9C-CEB5-CE94-6699-A96BC95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4B497-4694-B541-B90C-3E3F8A2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8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100C-B7B0-0074-9EEF-7EE4599E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9CF80-7F88-D479-11D0-F66BA9AE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857B2-DBE7-15C9-81C0-9761F5B1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2542F-1E54-B8B7-D158-D332657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CFBBA-4DA3-5022-24C7-1FBC751A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6D98A-335E-AF87-3100-E6C8CA1C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E2A5-D520-E99F-CB4B-28ED1CF6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00A29-680C-1473-C5FF-FD7D9BB9C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E2493-FC47-1497-E741-C27B9D3E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47D41-3BF6-9C03-2FBC-ABD900A5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66E03-1F9D-C6F6-2474-0CF131AA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8A5FA-E93A-442E-C133-4D9B4276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8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D3D550-B961-E583-1E13-E01477C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A5F9C-173A-FFC5-5CDB-3BEB567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C9E10-8C8F-2119-3FF9-2E8E2DC42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3224-7181-41E2-A335-6E64D329810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EED1A-6039-E59A-2617-D2FF1A43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90014-4803-93E6-3C7A-E0703465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6F2F-8CDB-4C4D-A281-846ECE57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EAC5-F19E-7F93-D95C-8CA99F7B4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8319E6-90C5-C57F-9B13-7CAEBDA75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FF23C5-A5E1-3392-06C4-F3DE83DF1408}"/>
              </a:ext>
            </a:extLst>
          </p:cNvPr>
          <p:cNvGrpSpPr/>
          <p:nvPr/>
        </p:nvGrpSpPr>
        <p:grpSpPr>
          <a:xfrm>
            <a:off x="393688" y="1607884"/>
            <a:ext cx="10993144" cy="3017782"/>
            <a:chOff x="393688" y="1607884"/>
            <a:chExt cx="10993144" cy="30177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DF245E-982B-D45E-85F4-7F572013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8297" y="1607884"/>
              <a:ext cx="4328535" cy="3017782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5D785C0-6A36-859F-70B1-4008161F44D5}"/>
                </a:ext>
              </a:extLst>
            </p:cNvPr>
            <p:cNvGrpSpPr/>
            <p:nvPr/>
          </p:nvGrpSpPr>
          <p:grpSpPr>
            <a:xfrm>
              <a:off x="393688" y="1772810"/>
              <a:ext cx="6168328" cy="2432515"/>
              <a:chOff x="599428" y="492650"/>
              <a:chExt cx="6168328" cy="243251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9CC0ECB-6E6F-5D13-7329-BB22AD21EF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5262"/>
              <a:stretch/>
            </p:blipFill>
            <p:spPr>
              <a:xfrm>
                <a:off x="599428" y="492650"/>
                <a:ext cx="5777070" cy="2430991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780952F-0FEA-5DFD-40B6-46E8333B33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5616"/>
              <a:stretch/>
            </p:blipFill>
            <p:spPr>
              <a:xfrm>
                <a:off x="6376498" y="492650"/>
                <a:ext cx="391258" cy="2432515"/>
              </a:xfrm>
              <a:prstGeom prst="rect">
                <a:avLst/>
              </a:prstGeom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4026623-610D-D202-7673-AE5B59D6A43B}"/>
              </a:ext>
            </a:extLst>
          </p:cNvPr>
          <p:cNvSpPr/>
          <p:nvPr/>
        </p:nvSpPr>
        <p:spPr>
          <a:xfrm>
            <a:off x="4282441" y="2240279"/>
            <a:ext cx="228600" cy="1394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602D14-0470-6681-57EC-7D361FDDB7EC}"/>
              </a:ext>
            </a:extLst>
          </p:cNvPr>
          <p:cNvSpPr/>
          <p:nvPr/>
        </p:nvSpPr>
        <p:spPr>
          <a:xfrm>
            <a:off x="6170758" y="2086458"/>
            <a:ext cx="391258" cy="1394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9AABA681-D423-5D31-6A7B-B38C29B53033}"/>
              </a:ext>
            </a:extLst>
          </p:cNvPr>
          <p:cNvSpPr/>
          <p:nvPr/>
        </p:nvSpPr>
        <p:spPr>
          <a:xfrm>
            <a:off x="9654540" y="-195539"/>
            <a:ext cx="3992880" cy="1010879"/>
          </a:xfrm>
          <a:custGeom>
            <a:avLst/>
            <a:gdLst>
              <a:gd name="connsiteX0" fmla="*/ 0 w 3992880"/>
              <a:gd name="connsiteY0" fmla="*/ 1010879 h 1010879"/>
              <a:gd name="connsiteX1" fmla="*/ 1120140 w 3992880"/>
              <a:gd name="connsiteY1" fmla="*/ 20279 h 1010879"/>
              <a:gd name="connsiteX2" fmla="*/ 3992880 w 3992880"/>
              <a:gd name="connsiteY2" fmla="*/ 439379 h 101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2880" h="1010879">
                <a:moveTo>
                  <a:pt x="0" y="1010879"/>
                </a:moveTo>
                <a:cubicBezTo>
                  <a:pt x="227330" y="563204"/>
                  <a:pt x="454660" y="115529"/>
                  <a:pt x="1120140" y="20279"/>
                </a:cubicBezTo>
                <a:cubicBezTo>
                  <a:pt x="1785620" y="-74971"/>
                  <a:pt x="2889250" y="182204"/>
                  <a:pt x="3992880" y="4393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B65A707-3603-3BD9-2B7B-C88DDA62825C}"/>
              </a:ext>
            </a:extLst>
          </p:cNvPr>
          <p:cNvSpPr/>
          <p:nvPr/>
        </p:nvSpPr>
        <p:spPr>
          <a:xfrm>
            <a:off x="6559296" y="1994915"/>
            <a:ext cx="2090928" cy="1394461"/>
          </a:xfrm>
          <a:custGeom>
            <a:avLst/>
            <a:gdLst>
              <a:gd name="connsiteX0" fmla="*/ 0 w 2023872"/>
              <a:gd name="connsiteY0" fmla="*/ 1335024 h 1335024"/>
              <a:gd name="connsiteX1" fmla="*/ 1347216 w 2023872"/>
              <a:gd name="connsiteY1" fmla="*/ 871728 h 1335024"/>
              <a:gd name="connsiteX2" fmla="*/ 2023872 w 2023872"/>
              <a:gd name="connsiteY2" fmla="*/ 0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872" h="1335024">
                <a:moveTo>
                  <a:pt x="0" y="1335024"/>
                </a:moveTo>
                <a:cubicBezTo>
                  <a:pt x="504952" y="1214628"/>
                  <a:pt x="1009904" y="1094232"/>
                  <a:pt x="1347216" y="871728"/>
                </a:cubicBezTo>
                <a:cubicBezTo>
                  <a:pt x="1684528" y="649224"/>
                  <a:pt x="1854200" y="324612"/>
                  <a:pt x="202387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E84AB28-34AC-056C-8948-B0641F641376}"/>
              </a:ext>
            </a:extLst>
          </p:cNvPr>
          <p:cNvSpPr/>
          <p:nvPr/>
        </p:nvSpPr>
        <p:spPr>
          <a:xfrm>
            <a:off x="4383024" y="917536"/>
            <a:ext cx="4072128" cy="1295312"/>
          </a:xfrm>
          <a:custGeom>
            <a:avLst/>
            <a:gdLst>
              <a:gd name="connsiteX0" fmla="*/ 0 w 4072128"/>
              <a:gd name="connsiteY0" fmla="*/ 1295312 h 1295312"/>
              <a:gd name="connsiteX1" fmla="*/ 804672 w 4072128"/>
              <a:gd name="connsiteY1" fmla="*/ 88304 h 1295312"/>
              <a:gd name="connsiteX2" fmla="*/ 3316224 w 4072128"/>
              <a:gd name="connsiteY2" fmla="*/ 167552 h 1295312"/>
              <a:gd name="connsiteX3" fmla="*/ 4072128 w 4072128"/>
              <a:gd name="connsiteY3" fmla="*/ 771056 h 1295312"/>
              <a:gd name="connsiteX4" fmla="*/ 4072128 w 4072128"/>
              <a:gd name="connsiteY4" fmla="*/ 771056 h 12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2128" h="1295312">
                <a:moveTo>
                  <a:pt x="0" y="1295312"/>
                </a:moveTo>
                <a:cubicBezTo>
                  <a:pt x="125984" y="785788"/>
                  <a:pt x="251968" y="276264"/>
                  <a:pt x="804672" y="88304"/>
                </a:cubicBezTo>
                <a:cubicBezTo>
                  <a:pt x="1357376" y="-99656"/>
                  <a:pt x="2771648" y="53760"/>
                  <a:pt x="3316224" y="167552"/>
                </a:cubicBezTo>
                <a:cubicBezTo>
                  <a:pt x="3860800" y="281344"/>
                  <a:pt x="4072128" y="771056"/>
                  <a:pt x="4072128" y="771056"/>
                </a:cubicBezTo>
                <a:lnTo>
                  <a:pt x="4072128" y="77105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020778A-8E9E-95FD-1937-0138B69AA3F1}"/>
              </a:ext>
            </a:extLst>
          </p:cNvPr>
          <p:cNvSpPr/>
          <p:nvPr/>
        </p:nvSpPr>
        <p:spPr>
          <a:xfrm>
            <a:off x="1275717" y="1765072"/>
            <a:ext cx="637768" cy="1621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C663B68-FA97-29F9-9CF6-A73EF1505C30}"/>
              </a:ext>
            </a:extLst>
          </p:cNvPr>
          <p:cNvSpPr/>
          <p:nvPr/>
        </p:nvSpPr>
        <p:spPr>
          <a:xfrm>
            <a:off x="1627632" y="378231"/>
            <a:ext cx="8022336" cy="1700505"/>
          </a:xfrm>
          <a:custGeom>
            <a:avLst/>
            <a:gdLst>
              <a:gd name="connsiteX0" fmla="*/ 0 w 8022336"/>
              <a:gd name="connsiteY0" fmla="*/ 1395705 h 1700505"/>
              <a:gd name="connsiteX1" fmla="*/ 2700528 w 8022336"/>
              <a:gd name="connsiteY1" fmla="*/ 54585 h 1700505"/>
              <a:gd name="connsiteX2" fmla="*/ 6358128 w 8022336"/>
              <a:gd name="connsiteY2" fmla="*/ 402057 h 1700505"/>
              <a:gd name="connsiteX3" fmla="*/ 8022336 w 8022336"/>
              <a:gd name="connsiteY3" fmla="*/ 1700505 h 170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2336" h="1700505">
                <a:moveTo>
                  <a:pt x="0" y="1395705"/>
                </a:moveTo>
                <a:cubicBezTo>
                  <a:pt x="820420" y="807949"/>
                  <a:pt x="1640840" y="220193"/>
                  <a:pt x="2700528" y="54585"/>
                </a:cubicBezTo>
                <a:cubicBezTo>
                  <a:pt x="3760216" y="-111023"/>
                  <a:pt x="5471160" y="127737"/>
                  <a:pt x="6358128" y="402057"/>
                </a:cubicBezTo>
                <a:cubicBezTo>
                  <a:pt x="7245096" y="676377"/>
                  <a:pt x="7633716" y="1188441"/>
                  <a:pt x="8022336" y="170050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0250C34-E318-8E87-6315-4FE781DE9294}"/>
              </a:ext>
            </a:extLst>
          </p:cNvPr>
          <p:cNvSpPr/>
          <p:nvPr/>
        </p:nvSpPr>
        <p:spPr>
          <a:xfrm rot="5400000">
            <a:off x="9337694" y="1134182"/>
            <a:ext cx="637768" cy="2519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DB97C3-4E6E-05B3-C2E5-22A01D0A7616}"/>
              </a:ext>
            </a:extLst>
          </p:cNvPr>
          <p:cNvSpPr/>
          <p:nvPr/>
        </p:nvSpPr>
        <p:spPr>
          <a:xfrm>
            <a:off x="1275717" y="1676400"/>
            <a:ext cx="3387723" cy="5364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39C8F69-8544-3ACF-4856-3D9324F1D43D}"/>
              </a:ext>
            </a:extLst>
          </p:cNvPr>
          <p:cNvSpPr/>
          <p:nvPr/>
        </p:nvSpPr>
        <p:spPr>
          <a:xfrm>
            <a:off x="10428031" y="1994915"/>
            <a:ext cx="958801" cy="232714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4E0C96E-274A-97F1-220D-3D00AEE33979}"/>
              </a:ext>
            </a:extLst>
          </p:cNvPr>
          <p:cNvSpPr/>
          <p:nvPr/>
        </p:nvSpPr>
        <p:spPr>
          <a:xfrm>
            <a:off x="3035808" y="401258"/>
            <a:ext cx="7851648" cy="1561654"/>
          </a:xfrm>
          <a:custGeom>
            <a:avLst/>
            <a:gdLst>
              <a:gd name="connsiteX0" fmla="*/ 0 w 7851648"/>
              <a:gd name="connsiteY0" fmla="*/ 1269046 h 1561654"/>
              <a:gd name="connsiteX1" fmla="*/ 2036064 w 7851648"/>
              <a:gd name="connsiteY1" fmla="*/ 116902 h 1561654"/>
              <a:gd name="connsiteX2" fmla="*/ 5577840 w 7851648"/>
              <a:gd name="connsiteY2" fmla="*/ 202246 h 1561654"/>
              <a:gd name="connsiteX3" fmla="*/ 7851648 w 7851648"/>
              <a:gd name="connsiteY3" fmla="*/ 1561654 h 156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1648" h="1561654">
                <a:moveTo>
                  <a:pt x="0" y="1269046"/>
                </a:moveTo>
                <a:cubicBezTo>
                  <a:pt x="553212" y="781874"/>
                  <a:pt x="1106424" y="294702"/>
                  <a:pt x="2036064" y="116902"/>
                </a:cubicBezTo>
                <a:cubicBezTo>
                  <a:pt x="2965704" y="-60898"/>
                  <a:pt x="4608576" y="-38546"/>
                  <a:pt x="5577840" y="202246"/>
                </a:cubicBezTo>
                <a:cubicBezTo>
                  <a:pt x="6547104" y="443038"/>
                  <a:pt x="7199376" y="1002346"/>
                  <a:pt x="7851648" y="1561654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3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2</cp:revision>
  <dcterms:created xsi:type="dcterms:W3CDTF">2022-11-01T03:17:12Z</dcterms:created>
  <dcterms:modified xsi:type="dcterms:W3CDTF">2022-11-01T07:52:13Z</dcterms:modified>
</cp:coreProperties>
</file>