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F2EBE-90D5-4202-8CB6-21D35A65F658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2162A-F9A3-4C72-8B68-AED7C989A3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5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2162A-F9A3-4C72-8B68-AED7C989A3A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1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1C2CB-E01B-5E8D-1415-365A2C13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B14DE0-70E4-500E-FF73-BC8B0587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C5B10-B99E-DFA2-0E45-E6C94AF9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8D48F-6672-70BA-38A4-0DDF02A4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A2D05-B086-3F06-213C-A4EF2C6A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6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986F-4034-C1B7-5255-B2C19632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DCB090-E4C4-3372-3186-AD92329C5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B318B-273E-3C7A-1B49-448B7187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9957E-29C3-E86A-D8AD-41BED82F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6F04E-03E9-280A-CFEE-722DBA23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26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355387-140F-A49B-C979-8AEB4952B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E1D3C-18DF-D2D4-1BBC-34C5F08A2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0C6DA-AB31-0620-939B-32C29D54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8311-C151-1500-B511-0F10E8E1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FDD5D-DBC5-35C9-58D1-06930C1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62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B4071-2A8A-9011-C792-32FB75E2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F2B28-A752-C706-CBF1-144B5480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582E8-2236-B042-C31D-BECC4735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BCB93-6950-E6E4-ADAC-10FDAD6E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A5FD7-E381-4E24-797E-4E1ADB8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5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8A6A8-B48D-BA7E-9306-0701E9AF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71AC5-2991-5288-8E9C-03794AF96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16A53-1095-345D-0E96-C3BD7EBD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29290-A3F6-92A4-4B0A-EAA88D31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3D695-3AE1-42BC-0634-EAF607CB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4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AB783-01EA-BBA6-E4D1-B22632FA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0C456-17DE-BF57-59F7-05B684983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3CAFD-779E-25C3-4BAD-D03F0CB3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F340DA-E7C3-3991-2CB8-71629242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69635-FEC6-6039-1246-18C80BA8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DF10A6-25D0-05CE-FC01-E920B1FB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5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7639-21B2-BEDE-FD0E-22E215DD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353B1-F7FC-5174-5856-FC3DAE3C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29A55-6AF7-5BEB-8B1A-4EA0ABDAA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CF67E0-FBAB-FB8B-4057-BE2995E4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EFEEC-5D4F-1802-E17D-FECBA43A9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F0CE3-A4FD-9CCC-509A-07A7CE22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4442DA-FD17-1BC9-181C-2D8F2516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209053-4948-08EF-0A7C-EF1AD933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01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8D45B-491A-601F-7B91-6BDA6B03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E3C19A-EB6A-E03E-5AF8-25D41AAF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4C282E-8650-88CB-52C5-F42B65C9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94A401-CE2F-1B28-9297-055027C5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76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5C12F8-31BD-C5E9-35EB-460960BE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35D75F-3D0B-61DE-1CDD-6A494267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F11FB-3A8F-84A6-5D9B-451428CB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4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B485F-69E4-1CAF-D7A5-C491CB32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A582-6DD9-D5C5-DA28-6F8BC680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2FED0-E4DB-6B92-8145-8D158504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A450A-C41C-0363-99EF-774D2351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3D1348-1B55-F404-DDD1-56B74514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5C3823-D2BE-CC91-0FD7-A835F222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5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95DAE-FC5E-2398-CEBE-FDF12A6D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F606A-9641-8976-34CE-000DD3C01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6782C-093E-E222-6579-32866E42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44E31-760D-C9F4-6C7B-29BABB84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F19365-00C6-874B-54C8-02EE72F6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1540D-62BC-0E79-4536-1C0CB184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2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62D645-0D46-6EBC-B84F-AAFFE241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8F8C2-56B7-DD63-817F-F0A9532D2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C8C46-A1B0-6612-FA1C-8C4C630C1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F9F3-D5C1-4C4D-B6F7-E63636140FDC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96E77-3C55-8083-E3E0-870732AE1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1792E-48E4-0456-F9C8-B45328FCC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F05C5-162F-4D68-8E5A-43936AA91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6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9C8A339-54FB-16C3-3087-CEC97EE2AD9B}"/>
              </a:ext>
            </a:extLst>
          </p:cNvPr>
          <p:cNvSpPr/>
          <p:nvPr/>
        </p:nvSpPr>
        <p:spPr>
          <a:xfrm>
            <a:off x="8978415" y="1297071"/>
            <a:ext cx="2786658" cy="21319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8D795DC-055E-5E72-FB8E-DE6FB98B063A}"/>
              </a:ext>
            </a:extLst>
          </p:cNvPr>
          <p:cNvSpPr/>
          <p:nvPr/>
        </p:nvSpPr>
        <p:spPr>
          <a:xfrm>
            <a:off x="492313" y="1339422"/>
            <a:ext cx="8059339" cy="208957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356035-2395-B2BA-D17F-556680A3B839}"/>
              </a:ext>
            </a:extLst>
          </p:cNvPr>
          <p:cNvGrpSpPr/>
          <p:nvPr/>
        </p:nvGrpSpPr>
        <p:grpSpPr>
          <a:xfrm>
            <a:off x="3361410" y="1502531"/>
            <a:ext cx="1998703" cy="1736761"/>
            <a:chOff x="1176528" y="364895"/>
            <a:chExt cx="3489613" cy="3032279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5EEEC85-0759-60A6-73B2-8518790FDA63}"/>
                </a:ext>
              </a:extLst>
            </p:cNvPr>
            <p:cNvSpPr/>
            <p:nvPr/>
          </p:nvSpPr>
          <p:spPr>
            <a:xfrm>
              <a:off x="1572855" y="943645"/>
              <a:ext cx="2706452" cy="1689862"/>
            </a:xfrm>
            <a:custGeom>
              <a:avLst/>
              <a:gdLst>
                <a:gd name="connsiteX0" fmla="*/ 0 w 2567709"/>
                <a:gd name="connsiteY0" fmla="*/ 0 h 2274011"/>
                <a:gd name="connsiteX1" fmla="*/ 267855 w 2567709"/>
                <a:gd name="connsiteY1" fmla="*/ 1579419 h 2274011"/>
                <a:gd name="connsiteX2" fmla="*/ 1025237 w 2567709"/>
                <a:gd name="connsiteY2" fmla="*/ 2262909 h 2274011"/>
                <a:gd name="connsiteX3" fmla="*/ 2041237 w 2567709"/>
                <a:gd name="connsiteY3" fmla="*/ 1856509 h 2274011"/>
                <a:gd name="connsiteX4" fmla="*/ 2567709 w 2567709"/>
                <a:gd name="connsiteY4" fmla="*/ 92364 h 2274011"/>
                <a:gd name="connsiteX5" fmla="*/ 2567709 w 2567709"/>
                <a:gd name="connsiteY5" fmla="*/ 92364 h 227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7709" h="2274011">
                  <a:moveTo>
                    <a:pt x="0" y="0"/>
                  </a:moveTo>
                  <a:cubicBezTo>
                    <a:pt x="48491" y="601134"/>
                    <a:pt x="96982" y="1202268"/>
                    <a:pt x="267855" y="1579419"/>
                  </a:cubicBezTo>
                  <a:cubicBezTo>
                    <a:pt x="438728" y="1956570"/>
                    <a:pt x="729673" y="2216727"/>
                    <a:pt x="1025237" y="2262909"/>
                  </a:cubicBezTo>
                  <a:cubicBezTo>
                    <a:pt x="1320801" y="2309091"/>
                    <a:pt x="1784158" y="2218266"/>
                    <a:pt x="2041237" y="1856509"/>
                  </a:cubicBezTo>
                  <a:cubicBezTo>
                    <a:pt x="2298316" y="1494752"/>
                    <a:pt x="2567709" y="92364"/>
                    <a:pt x="2567709" y="92364"/>
                  </a:cubicBezTo>
                  <a:lnTo>
                    <a:pt x="2567709" y="92364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A859489-336B-DD06-5487-38FB27D95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2854" y="364895"/>
              <a:ext cx="0" cy="3032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31C40B7-3697-B265-A976-9E2190CAA462}"/>
                </a:ext>
              </a:extLst>
            </p:cNvPr>
            <p:cNvCxnSpPr>
              <a:cxnSpLocks/>
            </p:cNvCxnSpPr>
            <p:nvPr/>
          </p:nvCxnSpPr>
          <p:spPr>
            <a:xfrm>
              <a:off x="1332122" y="2821464"/>
              <a:ext cx="3334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56646EE-73FC-4924-0B97-A4ABCAEB5C6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780" y="2117318"/>
              <a:ext cx="571370" cy="494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15A2C7C-4EC9-F71A-B1E1-10DAE2B7C30E}"/>
                </a:ext>
              </a:extLst>
            </p:cNvPr>
            <p:cNvCxnSpPr>
              <a:cxnSpLocks/>
            </p:cNvCxnSpPr>
            <p:nvPr/>
          </p:nvCxnSpPr>
          <p:spPr>
            <a:xfrm>
              <a:off x="1176528" y="943645"/>
              <a:ext cx="3489613" cy="450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2F0252D-1576-FDF0-C914-F234FB5EB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3260" y="2259965"/>
              <a:ext cx="685150" cy="382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0306C85-088D-EB05-03ED-2E7356D4838B}"/>
                </a:ext>
              </a:extLst>
            </p:cNvPr>
            <p:cNvSpPr txBox="1"/>
            <p:nvPr/>
          </p:nvSpPr>
          <p:spPr>
            <a:xfrm>
              <a:off x="1190565" y="2619756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8E6118C-BDF5-CAFB-1A13-EA7433A1B7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9079" y="1908810"/>
              <a:ext cx="0" cy="91265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DC0721A-4E96-A4EB-46D9-D74138198608}"/>
                </a:ext>
              </a:extLst>
            </p:cNvPr>
            <p:cNvSpPr txBox="1"/>
            <p:nvPr/>
          </p:nvSpPr>
          <p:spPr>
            <a:xfrm>
              <a:off x="3849877" y="2768198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55AF046-DE02-4CAD-E564-C9E1E8A63679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4279307" y="1012282"/>
              <a:ext cx="0" cy="179214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34C7618-FBC2-7C09-1978-E386BD32BAEA}"/>
                    </a:ext>
                  </a:extLst>
                </p:cNvPr>
                <p:cNvSpPr txBox="1"/>
                <p:nvPr/>
              </p:nvSpPr>
              <p:spPr>
                <a:xfrm>
                  <a:off x="4082582" y="2768198"/>
                  <a:ext cx="387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34C7618-FBC2-7C09-1978-E386BD32B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582" y="2768198"/>
                  <a:ext cx="387222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9730" b="-5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98F7F0D-3C20-F219-E609-2D8DE6140749}"/>
              </a:ext>
            </a:extLst>
          </p:cNvPr>
          <p:cNvGrpSpPr/>
          <p:nvPr/>
        </p:nvGrpSpPr>
        <p:grpSpPr>
          <a:xfrm>
            <a:off x="9321373" y="1297070"/>
            <a:ext cx="2262942" cy="1966370"/>
            <a:chOff x="6571488" y="272436"/>
            <a:chExt cx="3489613" cy="303227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AE3B546-F98D-4419-396E-83AEF4F8A728}"/>
                </a:ext>
              </a:extLst>
            </p:cNvPr>
            <p:cNvGrpSpPr/>
            <p:nvPr/>
          </p:nvGrpSpPr>
          <p:grpSpPr>
            <a:xfrm>
              <a:off x="6571488" y="272436"/>
              <a:ext cx="3489613" cy="3032279"/>
              <a:chOff x="4346448" y="933855"/>
              <a:chExt cx="3489613" cy="3032279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073581AB-258A-2400-6EB6-E9FA3AD251EA}"/>
                  </a:ext>
                </a:extLst>
              </p:cNvPr>
              <p:cNvSpPr/>
              <p:nvPr/>
            </p:nvSpPr>
            <p:spPr>
              <a:xfrm>
                <a:off x="4742775" y="1512605"/>
                <a:ext cx="2706452" cy="1689862"/>
              </a:xfrm>
              <a:custGeom>
                <a:avLst/>
                <a:gdLst>
                  <a:gd name="connsiteX0" fmla="*/ 0 w 2567709"/>
                  <a:gd name="connsiteY0" fmla="*/ 0 h 2274011"/>
                  <a:gd name="connsiteX1" fmla="*/ 267855 w 2567709"/>
                  <a:gd name="connsiteY1" fmla="*/ 1579419 h 2274011"/>
                  <a:gd name="connsiteX2" fmla="*/ 1025237 w 2567709"/>
                  <a:gd name="connsiteY2" fmla="*/ 2262909 h 2274011"/>
                  <a:gd name="connsiteX3" fmla="*/ 2041237 w 2567709"/>
                  <a:gd name="connsiteY3" fmla="*/ 1856509 h 2274011"/>
                  <a:gd name="connsiteX4" fmla="*/ 2567709 w 2567709"/>
                  <a:gd name="connsiteY4" fmla="*/ 92364 h 2274011"/>
                  <a:gd name="connsiteX5" fmla="*/ 2567709 w 2567709"/>
                  <a:gd name="connsiteY5" fmla="*/ 92364 h 227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7709" h="2274011">
                    <a:moveTo>
                      <a:pt x="0" y="0"/>
                    </a:moveTo>
                    <a:cubicBezTo>
                      <a:pt x="48491" y="601134"/>
                      <a:pt x="96982" y="1202268"/>
                      <a:pt x="267855" y="1579419"/>
                    </a:cubicBezTo>
                    <a:cubicBezTo>
                      <a:pt x="438728" y="1956570"/>
                      <a:pt x="729673" y="2216727"/>
                      <a:pt x="1025237" y="2262909"/>
                    </a:cubicBezTo>
                    <a:cubicBezTo>
                      <a:pt x="1320801" y="2309091"/>
                      <a:pt x="1784158" y="2218266"/>
                      <a:pt x="2041237" y="1856509"/>
                    </a:cubicBezTo>
                    <a:cubicBezTo>
                      <a:pt x="2298316" y="1494752"/>
                      <a:pt x="2567709" y="92364"/>
                      <a:pt x="2567709" y="92364"/>
                    </a:cubicBezTo>
                    <a:lnTo>
                      <a:pt x="2567709" y="92364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15E877B9-3097-C1F9-6F2E-837620737E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2774" y="933855"/>
                <a:ext cx="0" cy="3032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670F1885-CA3C-423F-B76E-DAE97826E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042" y="3390424"/>
                <a:ext cx="33340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0FB1A9B-BD2D-A063-9A18-7CF41DCA3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1122" y="3001017"/>
                <a:ext cx="654362" cy="263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ADF8F2D-D108-FCE3-BC1D-FE8D0E22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6448" y="1512605"/>
                <a:ext cx="3489613" cy="4501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90B2AF9-D3DC-B84F-9086-BFAE9FB390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5580" y="2720049"/>
                <a:ext cx="572656" cy="457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F567388-0AF8-5A49-21F8-8C0F470A6E3D}"/>
                  </a:ext>
                </a:extLst>
              </p:cNvPr>
              <p:cNvSpPr txBox="1"/>
              <p:nvPr/>
            </p:nvSpPr>
            <p:spPr>
              <a:xfrm>
                <a:off x="4380744" y="320575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B004EB9-54AC-0711-2604-6D26078E1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3444" y="2056655"/>
                <a:ext cx="0" cy="133376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8622B7D-31FF-48EB-231F-3025BF39B110}"/>
                  </a:ext>
                </a:extLst>
              </p:cNvPr>
              <p:cNvSpPr txBox="1"/>
              <p:nvPr/>
            </p:nvSpPr>
            <p:spPr>
              <a:xfrm>
                <a:off x="4665999" y="3256054"/>
                <a:ext cx="258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A4508609-D4BA-14A6-8F19-2A17C2FD62C7}"/>
                </a:ext>
              </a:extLst>
            </p:cNvPr>
            <p:cNvCxnSpPr>
              <a:cxnSpLocks/>
            </p:cNvCxnSpPr>
            <p:nvPr/>
          </p:nvCxnSpPr>
          <p:spPr>
            <a:xfrm>
              <a:off x="7183503" y="1908810"/>
              <a:ext cx="0" cy="82019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DDF9DD7-1BCC-17A5-E6CE-DE5C1BB84363}"/>
                    </a:ext>
                  </a:extLst>
                </p:cNvPr>
                <p:cNvSpPr txBox="1"/>
                <p:nvPr/>
              </p:nvSpPr>
              <p:spPr>
                <a:xfrm>
                  <a:off x="7020241" y="2597928"/>
                  <a:ext cx="3872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DDF9DD7-1BCC-17A5-E6CE-DE5C1BB84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241" y="2597928"/>
                  <a:ext cx="38722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7073" b="-3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0A80C636-0310-3454-E00B-A82A8525F591}"/>
              </a:ext>
            </a:extLst>
          </p:cNvPr>
          <p:cNvSpPr/>
          <p:nvPr/>
        </p:nvSpPr>
        <p:spPr>
          <a:xfrm>
            <a:off x="856308" y="1740068"/>
            <a:ext cx="1730309" cy="1080375"/>
          </a:xfrm>
          <a:custGeom>
            <a:avLst/>
            <a:gdLst>
              <a:gd name="connsiteX0" fmla="*/ 0 w 2567709"/>
              <a:gd name="connsiteY0" fmla="*/ 0 h 2274011"/>
              <a:gd name="connsiteX1" fmla="*/ 267855 w 2567709"/>
              <a:gd name="connsiteY1" fmla="*/ 1579419 h 2274011"/>
              <a:gd name="connsiteX2" fmla="*/ 1025237 w 2567709"/>
              <a:gd name="connsiteY2" fmla="*/ 2262909 h 2274011"/>
              <a:gd name="connsiteX3" fmla="*/ 2041237 w 2567709"/>
              <a:gd name="connsiteY3" fmla="*/ 1856509 h 2274011"/>
              <a:gd name="connsiteX4" fmla="*/ 2567709 w 2567709"/>
              <a:gd name="connsiteY4" fmla="*/ 92364 h 2274011"/>
              <a:gd name="connsiteX5" fmla="*/ 2567709 w 2567709"/>
              <a:gd name="connsiteY5" fmla="*/ 92364 h 2274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7709" h="2274011">
                <a:moveTo>
                  <a:pt x="0" y="0"/>
                </a:moveTo>
                <a:cubicBezTo>
                  <a:pt x="48491" y="601134"/>
                  <a:pt x="96982" y="1202268"/>
                  <a:pt x="267855" y="1579419"/>
                </a:cubicBezTo>
                <a:cubicBezTo>
                  <a:pt x="438728" y="1956570"/>
                  <a:pt x="729673" y="2216727"/>
                  <a:pt x="1025237" y="2262909"/>
                </a:cubicBezTo>
                <a:cubicBezTo>
                  <a:pt x="1320801" y="2309091"/>
                  <a:pt x="1784158" y="2218266"/>
                  <a:pt x="2041237" y="1856509"/>
                </a:cubicBezTo>
                <a:cubicBezTo>
                  <a:pt x="2298316" y="1494752"/>
                  <a:pt x="2567709" y="92364"/>
                  <a:pt x="2567709" y="92364"/>
                </a:cubicBezTo>
                <a:lnTo>
                  <a:pt x="2567709" y="92364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3EB23A-21AC-C44D-797C-9A8927F1BD2E}"/>
              </a:ext>
            </a:extLst>
          </p:cNvPr>
          <p:cNvCxnSpPr>
            <a:cxnSpLocks/>
          </p:cNvCxnSpPr>
          <p:nvPr/>
        </p:nvCxnSpPr>
        <p:spPr>
          <a:xfrm flipV="1">
            <a:off x="856307" y="1370057"/>
            <a:ext cx="0" cy="1938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D993E7-8CF1-FEFA-95C9-B2D109C5B220}"/>
              </a:ext>
            </a:extLst>
          </p:cNvPr>
          <p:cNvCxnSpPr>
            <a:cxnSpLocks/>
          </p:cNvCxnSpPr>
          <p:nvPr/>
        </p:nvCxnSpPr>
        <p:spPr>
          <a:xfrm>
            <a:off x="702400" y="2940609"/>
            <a:ext cx="2131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8C1CA8D-9D85-6427-B4C1-97406FB0D719}"/>
              </a:ext>
            </a:extLst>
          </p:cNvPr>
          <p:cNvCxnSpPr>
            <a:cxnSpLocks/>
          </p:cNvCxnSpPr>
          <p:nvPr/>
        </p:nvCxnSpPr>
        <p:spPr>
          <a:xfrm>
            <a:off x="602925" y="1740068"/>
            <a:ext cx="2137380" cy="608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0A815D93-5126-8B94-3571-C465E1A3DFE5}"/>
              </a:ext>
            </a:extLst>
          </p:cNvPr>
          <p:cNvSpPr txBox="1"/>
          <p:nvPr/>
        </p:nvSpPr>
        <p:spPr>
          <a:xfrm>
            <a:off x="643569" y="2812631"/>
            <a:ext cx="191851" cy="236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2C5BE65-34E6-9CC4-B795-BC1D55498D4F}"/>
              </a:ext>
            </a:extLst>
          </p:cNvPr>
          <p:cNvCxnSpPr>
            <a:cxnSpLocks/>
          </p:cNvCxnSpPr>
          <p:nvPr/>
        </p:nvCxnSpPr>
        <p:spPr>
          <a:xfrm>
            <a:off x="2501686" y="2065572"/>
            <a:ext cx="0" cy="8651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A896679-AA3E-CD1A-15F9-06FC2BFFB0CB}"/>
              </a:ext>
            </a:extLst>
          </p:cNvPr>
          <p:cNvSpPr txBox="1"/>
          <p:nvPr/>
        </p:nvSpPr>
        <p:spPr>
          <a:xfrm>
            <a:off x="2346102" y="2850314"/>
            <a:ext cx="165205" cy="236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294BEB0-FDF7-B2AA-5E16-242334A42F37}"/>
                  </a:ext>
                </a:extLst>
              </p:cNvPr>
              <p:cNvSpPr txBox="1"/>
              <p:nvPr/>
            </p:nvSpPr>
            <p:spPr>
              <a:xfrm>
                <a:off x="2470612" y="2838808"/>
                <a:ext cx="247562" cy="236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1294BEB0-FDF7-B2AA-5E16-242334A42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12" y="2838808"/>
                <a:ext cx="247562" cy="236124"/>
              </a:xfrm>
              <a:prstGeom prst="rect">
                <a:avLst/>
              </a:prstGeom>
              <a:blipFill>
                <a:blip r:embed="rId4"/>
                <a:stretch>
                  <a:fillRect r="-17073" b="-3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1574C86F-C618-7000-CEB6-95246C3E130E}"/>
              </a:ext>
            </a:extLst>
          </p:cNvPr>
          <p:cNvCxnSpPr>
            <a:cxnSpLocks/>
          </p:cNvCxnSpPr>
          <p:nvPr/>
        </p:nvCxnSpPr>
        <p:spPr>
          <a:xfrm>
            <a:off x="992521" y="2488233"/>
            <a:ext cx="365292" cy="31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DF2D9DD-101C-8B2E-0243-6699934A5CAF}"/>
              </a:ext>
            </a:extLst>
          </p:cNvPr>
          <p:cNvCxnSpPr>
            <a:cxnSpLocks/>
          </p:cNvCxnSpPr>
          <p:nvPr/>
        </p:nvCxnSpPr>
        <p:spPr>
          <a:xfrm flipH="1">
            <a:off x="1916807" y="2579427"/>
            <a:ext cx="438035" cy="244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69E9B5D-75EA-FE66-C005-1B1B7C291648}"/>
              </a:ext>
            </a:extLst>
          </p:cNvPr>
          <p:cNvCxnSpPr>
            <a:cxnSpLocks/>
          </p:cNvCxnSpPr>
          <p:nvPr/>
        </p:nvCxnSpPr>
        <p:spPr>
          <a:xfrm>
            <a:off x="2578673" y="1798030"/>
            <a:ext cx="0" cy="114576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E78F54-1CD5-B1C9-2B94-C32E20945784}"/>
              </a:ext>
            </a:extLst>
          </p:cNvPr>
          <p:cNvGrpSpPr/>
          <p:nvPr/>
        </p:nvGrpSpPr>
        <p:grpSpPr>
          <a:xfrm>
            <a:off x="6128693" y="1441838"/>
            <a:ext cx="2105957" cy="1829959"/>
            <a:chOff x="6595449" y="3656492"/>
            <a:chExt cx="3489613" cy="3032279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3647FD7E-37DB-355D-1C86-32F081B4A1CE}"/>
                </a:ext>
              </a:extLst>
            </p:cNvPr>
            <p:cNvSpPr/>
            <p:nvPr/>
          </p:nvSpPr>
          <p:spPr>
            <a:xfrm>
              <a:off x="6991776" y="4235242"/>
              <a:ext cx="2706452" cy="1689862"/>
            </a:xfrm>
            <a:custGeom>
              <a:avLst/>
              <a:gdLst>
                <a:gd name="connsiteX0" fmla="*/ 0 w 2567709"/>
                <a:gd name="connsiteY0" fmla="*/ 0 h 2274011"/>
                <a:gd name="connsiteX1" fmla="*/ 267855 w 2567709"/>
                <a:gd name="connsiteY1" fmla="*/ 1579419 h 2274011"/>
                <a:gd name="connsiteX2" fmla="*/ 1025237 w 2567709"/>
                <a:gd name="connsiteY2" fmla="*/ 2262909 h 2274011"/>
                <a:gd name="connsiteX3" fmla="*/ 2041237 w 2567709"/>
                <a:gd name="connsiteY3" fmla="*/ 1856509 h 2274011"/>
                <a:gd name="connsiteX4" fmla="*/ 2567709 w 2567709"/>
                <a:gd name="connsiteY4" fmla="*/ 92364 h 2274011"/>
                <a:gd name="connsiteX5" fmla="*/ 2567709 w 2567709"/>
                <a:gd name="connsiteY5" fmla="*/ 92364 h 227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7709" h="2274011">
                  <a:moveTo>
                    <a:pt x="0" y="0"/>
                  </a:moveTo>
                  <a:cubicBezTo>
                    <a:pt x="48491" y="601134"/>
                    <a:pt x="96982" y="1202268"/>
                    <a:pt x="267855" y="1579419"/>
                  </a:cubicBezTo>
                  <a:cubicBezTo>
                    <a:pt x="438728" y="1956570"/>
                    <a:pt x="729673" y="2216727"/>
                    <a:pt x="1025237" y="2262909"/>
                  </a:cubicBezTo>
                  <a:cubicBezTo>
                    <a:pt x="1320801" y="2309091"/>
                    <a:pt x="1784158" y="2218266"/>
                    <a:pt x="2041237" y="1856509"/>
                  </a:cubicBezTo>
                  <a:cubicBezTo>
                    <a:pt x="2298316" y="1494752"/>
                    <a:pt x="2567709" y="92364"/>
                    <a:pt x="2567709" y="92364"/>
                  </a:cubicBezTo>
                  <a:lnTo>
                    <a:pt x="2567709" y="92364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B85D63D-AEAF-8429-CB91-CA439B279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1775" y="3656492"/>
              <a:ext cx="0" cy="3032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24004795-450A-AC02-FF37-1A2A0CBF4B1D}"/>
                </a:ext>
              </a:extLst>
            </p:cNvPr>
            <p:cNvCxnSpPr>
              <a:cxnSpLocks/>
            </p:cNvCxnSpPr>
            <p:nvPr/>
          </p:nvCxnSpPr>
          <p:spPr>
            <a:xfrm>
              <a:off x="6751043" y="6113061"/>
              <a:ext cx="3334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4D8B8B5-A408-1FB5-E180-A432BE0F7020}"/>
                </a:ext>
              </a:extLst>
            </p:cNvPr>
            <p:cNvCxnSpPr>
              <a:cxnSpLocks/>
            </p:cNvCxnSpPr>
            <p:nvPr/>
          </p:nvCxnSpPr>
          <p:spPr>
            <a:xfrm>
              <a:off x="6595449" y="4235242"/>
              <a:ext cx="3489613" cy="450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80DAC63-616B-D37E-BE31-E211A22F8739}"/>
                </a:ext>
              </a:extLst>
            </p:cNvPr>
            <p:cNvSpPr txBox="1"/>
            <p:nvPr/>
          </p:nvSpPr>
          <p:spPr>
            <a:xfrm>
              <a:off x="6626523" y="5903852"/>
              <a:ext cx="30008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CA6E5E9-D7C8-4E07-82C0-FF79553529BF}"/>
                </a:ext>
              </a:extLst>
            </p:cNvPr>
            <p:cNvCxnSpPr>
              <a:cxnSpLocks/>
            </p:cNvCxnSpPr>
            <p:nvPr/>
          </p:nvCxnSpPr>
          <p:spPr>
            <a:xfrm>
              <a:off x="8316294" y="5925104"/>
              <a:ext cx="0" cy="20180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E8572B7-26C4-FDF0-697F-0D2371F5B8D0}"/>
                </a:ext>
              </a:extLst>
            </p:cNvPr>
            <p:cNvSpPr txBox="1"/>
            <p:nvPr/>
          </p:nvSpPr>
          <p:spPr>
            <a:xfrm>
              <a:off x="8115306" y="5990939"/>
              <a:ext cx="25840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D50E16-C000-78BB-1FA7-359A6E182592}"/>
                    </a:ext>
                  </a:extLst>
                </p:cNvPr>
                <p:cNvSpPr txBox="1"/>
                <p:nvPr/>
              </p:nvSpPr>
              <p:spPr>
                <a:xfrm>
                  <a:off x="9403478" y="5960691"/>
                  <a:ext cx="38722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D50E16-C000-78BB-1FA7-359A6E182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3478" y="5960691"/>
                  <a:ext cx="387221" cy="369333"/>
                </a:xfrm>
                <a:prstGeom prst="rect">
                  <a:avLst/>
                </a:prstGeom>
                <a:blipFill>
                  <a:blip r:embed="rId5"/>
                  <a:stretch>
                    <a:fillRect r="-23077" b="-47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080F937-E3FB-8FAF-1256-877F81BC79F7}"/>
                </a:ext>
              </a:extLst>
            </p:cNvPr>
            <p:cNvCxnSpPr>
              <a:cxnSpLocks/>
            </p:cNvCxnSpPr>
            <p:nvPr/>
          </p:nvCxnSpPr>
          <p:spPr>
            <a:xfrm>
              <a:off x="7424599" y="5697021"/>
              <a:ext cx="654362" cy="26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C2372454-6C61-9360-F555-C31C31CAF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474" y="5452997"/>
              <a:ext cx="572656" cy="457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2F28D0-0B29-AC36-CFC0-667AA11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9698228" y="4339751"/>
              <a:ext cx="0" cy="179214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11D51291-8C6C-FE81-77B3-DD57E6F4CBCC}"/>
              </a:ext>
            </a:extLst>
          </p:cNvPr>
          <p:cNvSpPr/>
          <p:nvPr/>
        </p:nvSpPr>
        <p:spPr>
          <a:xfrm rot="16200000">
            <a:off x="5895893" y="-1587040"/>
            <a:ext cx="653399" cy="10854396"/>
          </a:xfrm>
          <a:prstGeom prst="leftBrace">
            <a:avLst>
              <a:gd name="adj1" fmla="val 193760"/>
              <a:gd name="adj2" fmla="val 49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09B61AC-0567-97A7-A500-8784E70D5274}"/>
                  </a:ext>
                </a:extLst>
              </p:cNvPr>
              <p:cNvSpPr txBox="1"/>
              <p:nvPr/>
            </p:nvSpPr>
            <p:spPr>
              <a:xfrm>
                <a:off x="835420" y="4231156"/>
                <a:ext cx="1079051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当初始区间为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我们使用二次插值得到的新步长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可能会处于以下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中情况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[0,t]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内一定存在满足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Strong-Wolfe (SW)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条件的点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[0,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但是不满足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t]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内一定存在满足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条件的点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[0,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直接返回当前步长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并终止搜索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新步长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但是不满足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且区间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[0,t]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内不一定存在满足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条件的点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09B61AC-0567-97A7-A500-8784E70D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0" y="4231156"/>
                <a:ext cx="10790518" cy="1477328"/>
              </a:xfrm>
              <a:prstGeom prst="rect">
                <a:avLst/>
              </a:prstGeom>
              <a:blipFill>
                <a:blip r:embed="rId6"/>
                <a:stretch>
                  <a:fillRect l="-452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7B7DFC0-F992-D687-729F-B867ABEFCADD}"/>
                  </a:ext>
                </a:extLst>
              </p:cNvPr>
              <p:cNvSpPr txBox="1"/>
              <p:nvPr/>
            </p:nvSpPr>
            <p:spPr>
              <a:xfrm>
                <a:off x="492313" y="6133446"/>
                <a:ext cx="11272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种情况最特殊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因为初始步长区间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可能不存在满足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条件的点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因此我们需要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循环修改区间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让其满足前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种情况中的一种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这样才可以进入到下一步细致搜索环节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7B7DFC0-F992-D687-729F-B867ABEFC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13" y="6133446"/>
                <a:ext cx="11272760" cy="646331"/>
              </a:xfrm>
              <a:prstGeom prst="rect">
                <a:avLst/>
              </a:prstGeom>
              <a:blipFill>
                <a:blip r:embed="rId7"/>
                <a:stretch>
                  <a:fillRect l="-48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AEE8AF97-7BEA-9819-02C3-7D33DF939714}"/>
              </a:ext>
            </a:extLst>
          </p:cNvPr>
          <p:cNvSpPr txBox="1"/>
          <p:nvPr/>
        </p:nvSpPr>
        <p:spPr>
          <a:xfrm>
            <a:off x="492313" y="289560"/>
            <a:ext cx="795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循环只是在确定满足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Strong-Wolfe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条件的步长所在区间的大致范围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EF45F8-9B33-4CDF-F1E7-1B3FD0DD7CC6}"/>
                  </a:ext>
                </a:extLst>
              </p:cNvPr>
              <p:cNvSpPr txBox="1"/>
              <p:nvPr/>
            </p:nvSpPr>
            <p:spPr>
              <a:xfrm>
                <a:off x="2371431" y="1555988"/>
                <a:ext cx="4943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5EF45F8-9B33-4CDF-F1E7-1B3FD0DD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31" y="1555988"/>
                <a:ext cx="494301" cy="246221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EC8D339-3F40-4A24-BC8B-0A694FB90E0B}"/>
                  </a:ext>
                </a:extLst>
              </p:cNvPr>
              <p:cNvSpPr txBox="1"/>
              <p:nvPr/>
            </p:nvSpPr>
            <p:spPr>
              <a:xfrm>
                <a:off x="763391" y="1583116"/>
                <a:ext cx="483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EC8D339-3F40-4A24-BC8B-0A694FB90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1" y="1583116"/>
                <a:ext cx="483979" cy="246221"/>
              </a:xfrm>
              <a:prstGeom prst="rect">
                <a:avLst/>
              </a:prstGeom>
              <a:blipFill>
                <a:blip r:embed="rId9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E87703-6007-89BB-27C6-F9186717E33A}"/>
                  </a:ext>
                </a:extLst>
              </p:cNvPr>
              <p:cNvSpPr txBox="1"/>
              <p:nvPr/>
            </p:nvSpPr>
            <p:spPr>
              <a:xfrm>
                <a:off x="808366" y="682063"/>
                <a:ext cx="1726498" cy="657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100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p>
                                <m:sSupPr>
                                  <m:ctrlP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10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zh-CN" altLang="en-US" sz="1000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E87703-6007-89BB-27C6-F9186717E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66" y="682063"/>
                <a:ext cx="1726498" cy="6573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5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8D795DC-055E-5E72-FB8E-DE6FB98B063A}"/>
              </a:ext>
            </a:extLst>
          </p:cNvPr>
          <p:cNvSpPr/>
          <p:nvPr/>
        </p:nvSpPr>
        <p:spPr>
          <a:xfrm>
            <a:off x="576133" y="621853"/>
            <a:ext cx="11233221" cy="223060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F1BC09A-6517-ADBE-4F79-331877DF7AD1}"/>
              </a:ext>
            </a:extLst>
          </p:cNvPr>
          <p:cNvSpPr/>
          <p:nvPr/>
        </p:nvSpPr>
        <p:spPr>
          <a:xfrm>
            <a:off x="3493717" y="621853"/>
            <a:ext cx="5581690" cy="22306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A356035-2395-B2BA-D17F-556680A3B839}"/>
              </a:ext>
            </a:extLst>
          </p:cNvPr>
          <p:cNvGrpSpPr/>
          <p:nvPr/>
        </p:nvGrpSpPr>
        <p:grpSpPr>
          <a:xfrm>
            <a:off x="6493236" y="820250"/>
            <a:ext cx="2144395" cy="1863359"/>
            <a:chOff x="1176528" y="364895"/>
            <a:chExt cx="3489613" cy="3032279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65EEEC85-0759-60A6-73B2-8518790FDA63}"/>
                </a:ext>
              </a:extLst>
            </p:cNvPr>
            <p:cNvSpPr/>
            <p:nvPr/>
          </p:nvSpPr>
          <p:spPr>
            <a:xfrm>
              <a:off x="1572855" y="943645"/>
              <a:ext cx="2706452" cy="1689862"/>
            </a:xfrm>
            <a:custGeom>
              <a:avLst/>
              <a:gdLst>
                <a:gd name="connsiteX0" fmla="*/ 0 w 2567709"/>
                <a:gd name="connsiteY0" fmla="*/ 0 h 2274011"/>
                <a:gd name="connsiteX1" fmla="*/ 267855 w 2567709"/>
                <a:gd name="connsiteY1" fmla="*/ 1579419 h 2274011"/>
                <a:gd name="connsiteX2" fmla="*/ 1025237 w 2567709"/>
                <a:gd name="connsiteY2" fmla="*/ 2262909 h 2274011"/>
                <a:gd name="connsiteX3" fmla="*/ 2041237 w 2567709"/>
                <a:gd name="connsiteY3" fmla="*/ 1856509 h 2274011"/>
                <a:gd name="connsiteX4" fmla="*/ 2567709 w 2567709"/>
                <a:gd name="connsiteY4" fmla="*/ 92364 h 2274011"/>
                <a:gd name="connsiteX5" fmla="*/ 2567709 w 2567709"/>
                <a:gd name="connsiteY5" fmla="*/ 92364 h 227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7709" h="2274011">
                  <a:moveTo>
                    <a:pt x="0" y="0"/>
                  </a:moveTo>
                  <a:cubicBezTo>
                    <a:pt x="48491" y="601134"/>
                    <a:pt x="96982" y="1202268"/>
                    <a:pt x="267855" y="1579419"/>
                  </a:cubicBezTo>
                  <a:cubicBezTo>
                    <a:pt x="438728" y="1956570"/>
                    <a:pt x="729673" y="2216727"/>
                    <a:pt x="1025237" y="2262909"/>
                  </a:cubicBezTo>
                  <a:cubicBezTo>
                    <a:pt x="1320801" y="2309091"/>
                    <a:pt x="1784158" y="2218266"/>
                    <a:pt x="2041237" y="1856509"/>
                  </a:cubicBezTo>
                  <a:cubicBezTo>
                    <a:pt x="2298316" y="1494752"/>
                    <a:pt x="2567709" y="92364"/>
                    <a:pt x="2567709" y="92364"/>
                  </a:cubicBezTo>
                  <a:lnTo>
                    <a:pt x="2567709" y="92364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A859489-336B-DD06-5487-38FB27D95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2854" y="364895"/>
              <a:ext cx="0" cy="3032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031C40B7-3697-B265-A976-9E2190CAA462}"/>
                </a:ext>
              </a:extLst>
            </p:cNvPr>
            <p:cNvCxnSpPr>
              <a:cxnSpLocks/>
            </p:cNvCxnSpPr>
            <p:nvPr/>
          </p:nvCxnSpPr>
          <p:spPr>
            <a:xfrm>
              <a:off x="1332122" y="2821464"/>
              <a:ext cx="3334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56646EE-73FC-4924-0B97-A4ABCAEB5C6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780" y="2117318"/>
              <a:ext cx="571370" cy="494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15A2C7C-4EC9-F71A-B1E1-10DAE2B7C30E}"/>
                </a:ext>
              </a:extLst>
            </p:cNvPr>
            <p:cNvCxnSpPr>
              <a:cxnSpLocks/>
            </p:cNvCxnSpPr>
            <p:nvPr/>
          </p:nvCxnSpPr>
          <p:spPr>
            <a:xfrm>
              <a:off x="1176528" y="943645"/>
              <a:ext cx="3489613" cy="450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2F0252D-1576-FDF0-C914-F234FB5EB8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3260" y="2259965"/>
              <a:ext cx="685150" cy="382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0306C85-088D-EB05-03ED-2E7356D4838B}"/>
                </a:ext>
              </a:extLst>
            </p:cNvPr>
            <p:cNvSpPr txBox="1"/>
            <p:nvPr/>
          </p:nvSpPr>
          <p:spPr>
            <a:xfrm>
              <a:off x="1190565" y="2619756"/>
              <a:ext cx="300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8E6118C-BDF5-CAFB-1A13-EA7433A1B7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9079" y="1908810"/>
              <a:ext cx="0" cy="91265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DC0721A-4E96-A4EB-46D9-D74138198608}"/>
                </a:ext>
              </a:extLst>
            </p:cNvPr>
            <p:cNvSpPr txBox="1"/>
            <p:nvPr/>
          </p:nvSpPr>
          <p:spPr>
            <a:xfrm>
              <a:off x="3849877" y="2768198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855AF046-DE02-4CAD-E564-C9E1E8A63679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>
              <a:off x="4279307" y="1012282"/>
              <a:ext cx="0" cy="179214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34C7618-FBC2-7C09-1978-E386BD32BAEA}"/>
                    </a:ext>
                  </a:extLst>
                </p:cNvPr>
                <p:cNvSpPr txBox="1"/>
                <p:nvPr/>
              </p:nvSpPr>
              <p:spPr>
                <a:xfrm>
                  <a:off x="4082582" y="2768198"/>
                  <a:ext cx="387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134C7618-FBC2-7C09-1978-E386BD32B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582" y="2768198"/>
                  <a:ext cx="387222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3077" b="-432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98F7F0D-3C20-F219-E609-2D8DE6140749}"/>
              </a:ext>
            </a:extLst>
          </p:cNvPr>
          <p:cNvGrpSpPr/>
          <p:nvPr/>
        </p:nvGrpSpPr>
        <p:grpSpPr>
          <a:xfrm>
            <a:off x="3643804" y="745601"/>
            <a:ext cx="2262942" cy="1966370"/>
            <a:chOff x="6571488" y="272436"/>
            <a:chExt cx="3489613" cy="303227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6AE3B546-F98D-4419-396E-83AEF4F8A728}"/>
                </a:ext>
              </a:extLst>
            </p:cNvPr>
            <p:cNvGrpSpPr/>
            <p:nvPr/>
          </p:nvGrpSpPr>
          <p:grpSpPr>
            <a:xfrm>
              <a:off x="6571488" y="272436"/>
              <a:ext cx="3489613" cy="3032279"/>
              <a:chOff x="4346448" y="933855"/>
              <a:chExt cx="3489613" cy="3032279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073581AB-258A-2400-6EB6-E9FA3AD251EA}"/>
                  </a:ext>
                </a:extLst>
              </p:cNvPr>
              <p:cNvSpPr/>
              <p:nvPr/>
            </p:nvSpPr>
            <p:spPr>
              <a:xfrm>
                <a:off x="4742775" y="1512605"/>
                <a:ext cx="2706452" cy="1689862"/>
              </a:xfrm>
              <a:custGeom>
                <a:avLst/>
                <a:gdLst>
                  <a:gd name="connsiteX0" fmla="*/ 0 w 2567709"/>
                  <a:gd name="connsiteY0" fmla="*/ 0 h 2274011"/>
                  <a:gd name="connsiteX1" fmla="*/ 267855 w 2567709"/>
                  <a:gd name="connsiteY1" fmla="*/ 1579419 h 2274011"/>
                  <a:gd name="connsiteX2" fmla="*/ 1025237 w 2567709"/>
                  <a:gd name="connsiteY2" fmla="*/ 2262909 h 2274011"/>
                  <a:gd name="connsiteX3" fmla="*/ 2041237 w 2567709"/>
                  <a:gd name="connsiteY3" fmla="*/ 1856509 h 2274011"/>
                  <a:gd name="connsiteX4" fmla="*/ 2567709 w 2567709"/>
                  <a:gd name="connsiteY4" fmla="*/ 92364 h 2274011"/>
                  <a:gd name="connsiteX5" fmla="*/ 2567709 w 2567709"/>
                  <a:gd name="connsiteY5" fmla="*/ 92364 h 2274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7709" h="2274011">
                    <a:moveTo>
                      <a:pt x="0" y="0"/>
                    </a:moveTo>
                    <a:cubicBezTo>
                      <a:pt x="48491" y="601134"/>
                      <a:pt x="96982" y="1202268"/>
                      <a:pt x="267855" y="1579419"/>
                    </a:cubicBezTo>
                    <a:cubicBezTo>
                      <a:pt x="438728" y="1956570"/>
                      <a:pt x="729673" y="2216727"/>
                      <a:pt x="1025237" y="2262909"/>
                    </a:cubicBezTo>
                    <a:cubicBezTo>
                      <a:pt x="1320801" y="2309091"/>
                      <a:pt x="1784158" y="2218266"/>
                      <a:pt x="2041237" y="1856509"/>
                    </a:cubicBezTo>
                    <a:cubicBezTo>
                      <a:pt x="2298316" y="1494752"/>
                      <a:pt x="2567709" y="92364"/>
                      <a:pt x="2567709" y="92364"/>
                    </a:cubicBezTo>
                    <a:lnTo>
                      <a:pt x="2567709" y="92364"/>
                    </a:ln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15E877B9-3097-C1F9-6F2E-837620737E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2774" y="933855"/>
                <a:ext cx="0" cy="3032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670F1885-CA3C-423F-B76E-DAE97826E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042" y="3390424"/>
                <a:ext cx="33340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40FB1A9B-BD2D-A063-9A18-7CF41DCA3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1122" y="3001017"/>
                <a:ext cx="654362" cy="2636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AADF8F2D-D108-FCE3-BC1D-FE8D0E22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6448" y="1512605"/>
                <a:ext cx="3489613" cy="4501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490B2AF9-D3DC-B84F-9086-BFAE9FB390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5580" y="2720049"/>
                <a:ext cx="572656" cy="457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F567388-0AF8-5A49-21F8-8C0F470A6E3D}"/>
                  </a:ext>
                </a:extLst>
              </p:cNvPr>
              <p:cNvSpPr txBox="1"/>
              <p:nvPr/>
            </p:nvSpPr>
            <p:spPr>
              <a:xfrm>
                <a:off x="4380744" y="320575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B004EB9-54AC-0711-2604-6D26078E14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614" y="2511569"/>
                <a:ext cx="0" cy="884745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8622B7D-31FF-48EB-231F-3025BF39B110}"/>
                  </a:ext>
                </a:extLst>
              </p:cNvPr>
              <p:cNvSpPr txBox="1"/>
              <p:nvPr/>
            </p:nvSpPr>
            <p:spPr>
              <a:xfrm>
                <a:off x="4725086" y="3216705"/>
                <a:ext cx="258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A4508609-D4BA-14A6-8F19-2A17C2FD62C7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 flipH="1">
              <a:off x="9656531" y="919823"/>
              <a:ext cx="17735" cy="180918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DDF9DD7-1BCC-17A5-E6CE-DE5C1BB84363}"/>
                    </a:ext>
                  </a:extLst>
                </p:cNvPr>
                <p:cNvSpPr txBox="1"/>
                <p:nvPr/>
              </p:nvSpPr>
              <p:spPr>
                <a:xfrm>
                  <a:off x="9396432" y="2587135"/>
                  <a:ext cx="3872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DDF9DD7-1BCC-17A5-E6CE-DE5C1BB84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6432" y="2587135"/>
                  <a:ext cx="38722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073" b="-35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33DED83-AF8A-AF88-D5C3-202C45FB660B}"/>
              </a:ext>
            </a:extLst>
          </p:cNvPr>
          <p:cNvGrpSpPr/>
          <p:nvPr/>
        </p:nvGrpSpPr>
        <p:grpSpPr>
          <a:xfrm>
            <a:off x="866238" y="773352"/>
            <a:ext cx="2231005" cy="1938619"/>
            <a:chOff x="1098889" y="3670340"/>
            <a:chExt cx="3489613" cy="3032279"/>
          </a:xfrm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0A80C636-0310-3454-E00B-A82A8525F591}"/>
                </a:ext>
              </a:extLst>
            </p:cNvPr>
            <p:cNvSpPr/>
            <p:nvPr/>
          </p:nvSpPr>
          <p:spPr>
            <a:xfrm>
              <a:off x="1495216" y="4249090"/>
              <a:ext cx="2706452" cy="1689862"/>
            </a:xfrm>
            <a:custGeom>
              <a:avLst/>
              <a:gdLst>
                <a:gd name="connsiteX0" fmla="*/ 0 w 2567709"/>
                <a:gd name="connsiteY0" fmla="*/ 0 h 2274011"/>
                <a:gd name="connsiteX1" fmla="*/ 267855 w 2567709"/>
                <a:gd name="connsiteY1" fmla="*/ 1579419 h 2274011"/>
                <a:gd name="connsiteX2" fmla="*/ 1025237 w 2567709"/>
                <a:gd name="connsiteY2" fmla="*/ 2262909 h 2274011"/>
                <a:gd name="connsiteX3" fmla="*/ 2041237 w 2567709"/>
                <a:gd name="connsiteY3" fmla="*/ 1856509 h 2274011"/>
                <a:gd name="connsiteX4" fmla="*/ 2567709 w 2567709"/>
                <a:gd name="connsiteY4" fmla="*/ 92364 h 2274011"/>
                <a:gd name="connsiteX5" fmla="*/ 2567709 w 2567709"/>
                <a:gd name="connsiteY5" fmla="*/ 92364 h 227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7709" h="2274011">
                  <a:moveTo>
                    <a:pt x="0" y="0"/>
                  </a:moveTo>
                  <a:cubicBezTo>
                    <a:pt x="48491" y="601134"/>
                    <a:pt x="96982" y="1202268"/>
                    <a:pt x="267855" y="1579419"/>
                  </a:cubicBezTo>
                  <a:cubicBezTo>
                    <a:pt x="438728" y="1956570"/>
                    <a:pt x="729673" y="2216727"/>
                    <a:pt x="1025237" y="2262909"/>
                  </a:cubicBezTo>
                  <a:cubicBezTo>
                    <a:pt x="1320801" y="2309091"/>
                    <a:pt x="1784158" y="2218266"/>
                    <a:pt x="2041237" y="1856509"/>
                  </a:cubicBezTo>
                  <a:cubicBezTo>
                    <a:pt x="2298316" y="1494752"/>
                    <a:pt x="2567709" y="92364"/>
                    <a:pt x="2567709" y="92364"/>
                  </a:cubicBezTo>
                  <a:lnTo>
                    <a:pt x="2567709" y="92364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D73EB23A-21AC-C44D-797C-9A8927F1B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215" y="3670340"/>
              <a:ext cx="0" cy="3032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4D993E7-8CF1-FEFA-95C9-B2D109C5B220}"/>
                </a:ext>
              </a:extLst>
            </p:cNvPr>
            <p:cNvCxnSpPr>
              <a:cxnSpLocks/>
            </p:cNvCxnSpPr>
            <p:nvPr/>
          </p:nvCxnSpPr>
          <p:spPr>
            <a:xfrm>
              <a:off x="1254483" y="6126909"/>
              <a:ext cx="3334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8C1CA8D-9D85-6427-B4C1-97406FB0D719}"/>
                </a:ext>
              </a:extLst>
            </p:cNvPr>
            <p:cNvCxnSpPr>
              <a:cxnSpLocks/>
            </p:cNvCxnSpPr>
            <p:nvPr/>
          </p:nvCxnSpPr>
          <p:spPr>
            <a:xfrm>
              <a:off x="1098889" y="4249090"/>
              <a:ext cx="3343170" cy="951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A815D93-5126-8B94-3571-C465E1A3DFE5}"/>
                </a:ext>
              </a:extLst>
            </p:cNvPr>
            <p:cNvSpPr txBox="1"/>
            <p:nvPr/>
          </p:nvSpPr>
          <p:spPr>
            <a:xfrm>
              <a:off x="1162462" y="5926733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2C5BE65-34E6-9CC4-B795-BC1D55498D4F}"/>
                </a:ext>
              </a:extLst>
            </p:cNvPr>
            <p:cNvCxnSpPr>
              <a:cxnSpLocks/>
            </p:cNvCxnSpPr>
            <p:nvPr/>
          </p:nvCxnSpPr>
          <p:spPr>
            <a:xfrm>
              <a:off x="4068825" y="4758226"/>
              <a:ext cx="0" cy="1353173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A896679-AA3E-CD1A-15F9-06FC2BFFB0CB}"/>
                </a:ext>
              </a:extLst>
            </p:cNvPr>
            <p:cNvSpPr txBox="1"/>
            <p:nvPr/>
          </p:nvSpPr>
          <p:spPr>
            <a:xfrm>
              <a:off x="3825469" y="5985675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1294BEB0-FDF7-B2AA-5E16-242334A42F37}"/>
                    </a:ext>
                  </a:extLst>
                </p:cNvPr>
                <p:cNvSpPr txBox="1"/>
                <p:nvPr/>
              </p:nvSpPr>
              <p:spPr>
                <a:xfrm>
                  <a:off x="4020220" y="5967678"/>
                  <a:ext cx="3872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1294BEB0-FDF7-B2AA-5E16-242334A42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220" y="5967678"/>
                  <a:ext cx="387223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073" b="-35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1574C86F-C618-7000-CEB6-95246C3E130E}"/>
                </a:ext>
              </a:extLst>
            </p:cNvPr>
            <p:cNvCxnSpPr>
              <a:cxnSpLocks/>
            </p:cNvCxnSpPr>
            <p:nvPr/>
          </p:nvCxnSpPr>
          <p:spPr>
            <a:xfrm>
              <a:off x="1708273" y="5419328"/>
              <a:ext cx="571370" cy="494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DF2D9DD-101C-8B2E-0243-6699934A5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989" y="5561968"/>
              <a:ext cx="685150" cy="3824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69E9B5D-75EA-FE66-C005-1B1B7C291648}"/>
                </a:ext>
              </a:extLst>
            </p:cNvPr>
            <p:cNvCxnSpPr>
              <a:cxnSpLocks/>
            </p:cNvCxnSpPr>
            <p:nvPr/>
          </p:nvCxnSpPr>
          <p:spPr>
            <a:xfrm>
              <a:off x="4189243" y="4339751"/>
              <a:ext cx="0" cy="179214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E78F54-1CD5-B1C9-2B94-C32E20945784}"/>
              </a:ext>
            </a:extLst>
          </p:cNvPr>
          <p:cNvGrpSpPr/>
          <p:nvPr/>
        </p:nvGrpSpPr>
        <p:grpSpPr>
          <a:xfrm>
            <a:off x="9324835" y="836949"/>
            <a:ext cx="2105957" cy="1829959"/>
            <a:chOff x="6595449" y="3656492"/>
            <a:chExt cx="3489613" cy="3032279"/>
          </a:xfrm>
        </p:grpSpPr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3647FD7E-37DB-355D-1C86-32F081B4A1CE}"/>
                </a:ext>
              </a:extLst>
            </p:cNvPr>
            <p:cNvSpPr/>
            <p:nvPr/>
          </p:nvSpPr>
          <p:spPr>
            <a:xfrm>
              <a:off x="6991776" y="4235242"/>
              <a:ext cx="2706452" cy="1689862"/>
            </a:xfrm>
            <a:custGeom>
              <a:avLst/>
              <a:gdLst>
                <a:gd name="connsiteX0" fmla="*/ 0 w 2567709"/>
                <a:gd name="connsiteY0" fmla="*/ 0 h 2274011"/>
                <a:gd name="connsiteX1" fmla="*/ 267855 w 2567709"/>
                <a:gd name="connsiteY1" fmla="*/ 1579419 h 2274011"/>
                <a:gd name="connsiteX2" fmla="*/ 1025237 w 2567709"/>
                <a:gd name="connsiteY2" fmla="*/ 2262909 h 2274011"/>
                <a:gd name="connsiteX3" fmla="*/ 2041237 w 2567709"/>
                <a:gd name="connsiteY3" fmla="*/ 1856509 h 2274011"/>
                <a:gd name="connsiteX4" fmla="*/ 2567709 w 2567709"/>
                <a:gd name="connsiteY4" fmla="*/ 92364 h 2274011"/>
                <a:gd name="connsiteX5" fmla="*/ 2567709 w 2567709"/>
                <a:gd name="connsiteY5" fmla="*/ 92364 h 2274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7709" h="2274011">
                  <a:moveTo>
                    <a:pt x="0" y="0"/>
                  </a:moveTo>
                  <a:cubicBezTo>
                    <a:pt x="48491" y="601134"/>
                    <a:pt x="96982" y="1202268"/>
                    <a:pt x="267855" y="1579419"/>
                  </a:cubicBezTo>
                  <a:cubicBezTo>
                    <a:pt x="438728" y="1956570"/>
                    <a:pt x="729673" y="2216727"/>
                    <a:pt x="1025237" y="2262909"/>
                  </a:cubicBezTo>
                  <a:cubicBezTo>
                    <a:pt x="1320801" y="2309091"/>
                    <a:pt x="1784158" y="2218266"/>
                    <a:pt x="2041237" y="1856509"/>
                  </a:cubicBezTo>
                  <a:cubicBezTo>
                    <a:pt x="2298316" y="1494752"/>
                    <a:pt x="2567709" y="92364"/>
                    <a:pt x="2567709" y="92364"/>
                  </a:cubicBezTo>
                  <a:lnTo>
                    <a:pt x="2567709" y="92364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5B85D63D-AEAF-8429-CB91-CA439B279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1775" y="3656492"/>
              <a:ext cx="0" cy="3032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24004795-450A-AC02-FF37-1A2A0CBF4B1D}"/>
                </a:ext>
              </a:extLst>
            </p:cNvPr>
            <p:cNvCxnSpPr>
              <a:cxnSpLocks/>
            </p:cNvCxnSpPr>
            <p:nvPr/>
          </p:nvCxnSpPr>
          <p:spPr>
            <a:xfrm>
              <a:off x="6751043" y="6113061"/>
              <a:ext cx="3334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4D8B8B5-A408-1FB5-E180-A432BE0F7020}"/>
                </a:ext>
              </a:extLst>
            </p:cNvPr>
            <p:cNvCxnSpPr>
              <a:cxnSpLocks/>
            </p:cNvCxnSpPr>
            <p:nvPr/>
          </p:nvCxnSpPr>
          <p:spPr>
            <a:xfrm>
              <a:off x="6595449" y="4235242"/>
              <a:ext cx="3489613" cy="450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80DAC63-616B-D37E-BE31-E211A22F8739}"/>
                </a:ext>
              </a:extLst>
            </p:cNvPr>
            <p:cNvSpPr txBox="1"/>
            <p:nvPr/>
          </p:nvSpPr>
          <p:spPr>
            <a:xfrm>
              <a:off x="6626523" y="5903852"/>
              <a:ext cx="300081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CA6E5E9-D7C8-4E07-82C0-FF79553529BF}"/>
                </a:ext>
              </a:extLst>
            </p:cNvPr>
            <p:cNvCxnSpPr>
              <a:cxnSpLocks/>
            </p:cNvCxnSpPr>
            <p:nvPr/>
          </p:nvCxnSpPr>
          <p:spPr>
            <a:xfrm>
              <a:off x="8316294" y="5925104"/>
              <a:ext cx="0" cy="201805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8E8572B7-26C4-FDF0-697F-0D2371F5B8D0}"/>
                </a:ext>
              </a:extLst>
            </p:cNvPr>
            <p:cNvSpPr txBox="1"/>
            <p:nvPr/>
          </p:nvSpPr>
          <p:spPr>
            <a:xfrm>
              <a:off x="8115306" y="5990939"/>
              <a:ext cx="258405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D50E16-C000-78BB-1FA7-359A6E182592}"/>
                    </a:ext>
                  </a:extLst>
                </p:cNvPr>
                <p:cNvSpPr txBox="1"/>
                <p:nvPr/>
              </p:nvSpPr>
              <p:spPr>
                <a:xfrm>
                  <a:off x="9403478" y="5960691"/>
                  <a:ext cx="387221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D50E16-C000-78BB-1FA7-359A6E182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3478" y="5960691"/>
                  <a:ext cx="387221" cy="369333"/>
                </a:xfrm>
                <a:prstGeom prst="rect">
                  <a:avLst/>
                </a:prstGeom>
                <a:blipFill>
                  <a:blip r:embed="rId6"/>
                  <a:stretch>
                    <a:fillRect r="-26316" b="-459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F080F937-E3FB-8FAF-1256-877F81BC79F7}"/>
                </a:ext>
              </a:extLst>
            </p:cNvPr>
            <p:cNvCxnSpPr>
              <a:cxnSpLocks/>
            </p:cNvCxnSpPr>
            <p:nvPr/>
          </p:nvCxnSpPr>
          <p:spPr>
            <a:xfrm>
              <a:off x="7424599" y="5697021"/>
              <a:ext cx="654362" cy="263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C2372454-6C61-9360-F555-C31C31CAF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474" y="5452997"/>
              <a:ext cx="572656" cy="457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A2F28D0-0B29-AC36-CFC0-667AA11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9698228" y="4339751"/>
              <a:ext cx="0" cy="179214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11D51291-8C6C-FE81-77B3-DD57E6F4CBCC}"/>
              </a:ext>
            </a:extLst>
          </p:cNvPr>
          <p:cNvSpPr/>
          <p:nvPr/>
        </p:nvSpPr>
        <p:spPr>
          <a:xfrm rot="16200000">
            <a:off x="5866044" y="-2305554"/>
            <a:ext cx="653399" cy="11233221"/>
          </a:xfrm>
          <a:prstGeom prst="leftBrace">
            <a:avLst>
              <a:gd name="adj1" fmla="val 193760"/>
              <a:gd name="adj2" fmla="val 495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09B61AC-0567-97A7-A500-8784E70D5274}"/>
                  </a:ext>
                </a:extLst>
              </p:cNvPr>
              <p:cNvSpPr txBox="1"/>
              <p:nvPr/>
            </p:nvSpPr>
            <p:spPr>
              <a:xfrm>
                <a:off x="39001" y="3834609"/>
                <a:ext cx="121529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当初始区间为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且这个区间一定存在满足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Strong-Wolfe (SW)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条件的步长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的我们使用二次插值得到的新步长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可能会处于以下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中情况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但是不满足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且曲率为负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但是不满足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且曲率为正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那区间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eriod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Armijo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且满足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条件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直接返回当前步长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t,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并终止搜索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09B61AC-0567-97A7-A500-8784E70D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1" y="3834609"/>
                <a:ext cx="12152999" cy="1754326"/>
              </a:xfrm>
              <a:prstGeom prst="rect">
                <a:avLst/>
              </a:prstGeom>
              <a:blipFill>
                <a:blip r:embed="rId7"/>
                <a:stretch>
                  <a:fillRect l="-401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778D249-6770-E65E-312A-FA417450254F}"/>
              </a:ext>
            </a:extLst>
          </p:cNvPr>
          <p:cNvSpPr txBox="1"/>
          <p:nvPr/>
        </p:nvSpPr>
        <p:spPr>
          <a:xfrm>
            <a:off x="266761" y="152953"/>
            <a:ext cx="892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循环在上一步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循环确定的区间内精确搜索满足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Strong-Wolfe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条件的步长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E93197-502C-6932-F77C-E5A529C1C274}"/>
              </a:ext>
            </a:extLst>
          </p:cNvPr>
          <p:cNvCxnSpPr>
            <a:cxnSpLocks/>
          </p:cNvCxnSpPr>
          <p:nvPr/>
        </p:nvCxnSpPr>
        <p:spPr>
          <a:xfrm flipH="1" flipV="1">
            <a:off x="3958392" y="1605787"/>
            <a:ext cx="165619" cy="399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2C5EC5C-C104-05A9-F3FF-8A6568FA0A7D}"/>
              </a:ext>
            </a:extLst>
          </p:cNvPr>
          <p:cNvCxnSpPr>
            <a:cxnSpLocks/>
          </p:cNvCxnSpPr>
          <p:nvPr/>
        </p:nvCxnSpPr>
        <p:spPr>
          <a:xfrm flipH="1">
            <a:off x="8134403" y="1509203"/>
            <a:ext cx="189800" cy="426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76E4B-7D18-C933-C285-3B61648B8648}"/>
                  </a:ext>
                </a:extLst>
              </p:cNvPr>
              <p:cNvSpPr txBox="1"/>
              <p:nvPr/>
            </p:nvSpPr>
            <p:spPr>
              <a:xfrm>
                <a:off x="2646095" y="976194"/>
                <a:ext cx="4943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76E4B-7D18-C933-C285-3B61648B8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095" y="976194"/>
                <a:ext cx="494301" cy="246221"/>
              </a:xfrm>
              <a:prstGeom prst="rect">
                <a:avLst/>
              </a:prstGeom>
              <a:blipFill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892E4E-8EF8-16F7-8630-AA7091C1D02D}"/>
                  </a:ext>
                </a:extLst>
              </p:cNvPr>
              <p:cNvSpPr txBox="1"/>
              <p:nvPr/>
            </p:nvSpPr>
            <p:spPr>
              <a:xfrm>
                <a:off x="1038055" y="1003322"/>
                <a:ext cx="483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892E4E-8EF8-16F7-8630-AA7091C1D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055" y="1003322"/>
                <a:ext cx="483979" cy="24622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16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2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00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465</Words>
  <Application>Microsoft Office PowerPoint</Application>
  <PresentationFormat>宽屏</PresentationFormat>
  <Paragraphs>45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结宝</dc:creator>
  <cp:lastModifiedBy>张 结宝</cp:lastModifiedBy>
  <cp:revision>13</cp:revision>
  <dcterms:created xsi:type="dcterms:W3CDTF">2022-09-04T02:44:34Z</dcterms:created>
  <dcterms:modified xsi:type="dcterms:W3CDTF">2022-09-05T04:31:48Z</dcterms:modified>
</cp:coreProperties>
</file>