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72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F13B9-2D14-4E54-A1CE-B677F340D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030F81-947E-4E20-B33E-0ED7F88A9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38314-DF5B-43FE-B7B4-B9C76508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975E9-B501-48A3-B189-A1CC7D0B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E75F5-CB92-4045-A16E-A21578C3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7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759D1-D5B6-49EE-9748-05987A21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7D0FE-E740-483A-9ACF-2042D4D00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56E82-0889-4829-AF07-66855B67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4D99E-5F46-4B61-8BAE-610A514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A982B-B6D1-4DCB-8332-BC7EF1BF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A4C652-A641-4895-8539-051CD5398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75B79E-2681-4092-9632-6D0F83812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7947F-F5CB-42E1-BE01-CF964B5E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178F9-03BE-4C6E-9FFA-5D907A91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C0E8C-9AA4-4A20-A271-8EAB44C6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55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3F78A-99E9-4B53-BBD0-6CC78816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AE396-53F0-466A-811F-B59D17DD7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E7078-261A-4EC7-B8D3-5F74FE2F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CB910-BE68-4493-BEA6-85B53431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D00CE-FEC7-4D96-96AD-E6DA87C9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3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69419-23D4-4B44-AF3F-E5C558F8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2636A-C053-4F32-9531-71E72F226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A2DEF-E4B1-4385-A2FD-A7B0136B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161EC-532E-450D-87C9-0AF6B00F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D5D7E-DCC4-429B-ACB6-F4D908CA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7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2007D-D477-403B-A5B8-612A63A4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95A9A-E946-48B7-95AF-1361A570E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D7D286-29B3-4AF3-9174-7A156B87E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9611CB-F791-47AA-9057-DEDBBE3E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A245EB-7144-4FA3-83CD-DBB25E6D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BEC07-8EDD-4EE2-810D-F80495DC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8C93D-146B-426F-A1D8-4155ECB0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080D4B-6ABE-463A-A445-A1D9179AF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BF7D16-A158-467A-8378-3A7E07DC9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0E2E9E-A6E2-4872-9CA0-D3A91C1BA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C81FC-11AF-4376-93E3-6230E0B54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7599B9-4B55-4D9B-A753-5EFA0D61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A85653-F5A5-4990-A57C-44934994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A4F19-1D40-4DA0-B863-E8917277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40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EF129-FE06-47BF-BCE4-147C81EB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797350-10B7-468D-B97E-747818AD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E4684C-678B-470F-9C30-9094D501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7441C1-C497-4D56-B43D-BB5D4378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0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4A1E77-3E74-43B4-8D83-5D0F97C1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3F8FD9-9FE4-4858-80F5-B2855D45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F8C04-8FE6-4794-BCA9-37DB8ED3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2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C8D6D-E03F-49C9-A45E-AE3EEC97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6FB59-7BB6-4A8B-A848-BB21ABD59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669AB7-4D37-4C56-BCC5-0E3B5F7A1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59F727-A9C2-40C7-A222-FCF8BCCA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240AF-BC2A-4139-9D93-588C82E8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31F5C8-21DF-4AA5-9704-786780E9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81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8C4B1-C419-485A-9948-9947803C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39B948-3D10-44AF-B171-C55932A06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EB82AF-29E2-4917-B39C-0A521E29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0CB303-F5A7-4C02-A705-2E1E6E69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95720C-85B4-4546-9F3F-0B5D6D04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BED71-3DB1-428C-BF9F-0DEBB05F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28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FDB955-B890-4F8F-9934-1E52B660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6F4DB3-9260-4BD4-8E5F-D3AA3A4A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BCF34-60FD-411A-9E20-26EAAECE8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00AFF-2138-4D50-AC8A-04EFA52D962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5FDE6-7BC4-4586-B0EC-028D7F85D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C58D6-BCD1-4C15-B2B4-838C076A0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A652A-031F-4969-87C9-197149AF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5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67892B-31D1-4CC1-82C0-5B28EBF793DE}"/>
              </a:ext>
            </a:extLst>
          </p:cNvPr>
          <p:cNvSpPr txBox="1"/>
          <p:nvPr/>
        </p:nvSpPr>
        <p:spPr>
          <a:xfrm>
            <a:off x="293595" y="2581835"/>
            <a:ext cx="1160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A initial explore from the information perspective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7891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AE10D6-35CE-485F-9B45-2C38DD95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038D586-69C8-472B-A4CC-C7C6101C6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4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72603C1-FFF3-48D9-BDE5-9624B57AC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" r="263"/>
          <a:stretch/>
        </p:blipFill>
        <p:spPr>
          <a:xfrm>
            <a:off x="2284503" y="0"/>
            <a:ext cx="8026269" cy="33175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261C81-EAD7-45C2-9AD6-E3FDB0CF3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735" y="3540458"/>
            <a:ext cx="8076037" cy="3317542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9047DE2-381E-4DA3-A5A2-298625D58002}"/>
              </a:ext>
            </a:extLst>
          </p:cNvPr>
          <p:cNvCxnSpPr/>
          <p:nvPr/>
        </p:nvCxnSpPr>
        <p:spPr>
          <a:xfrm>
            <a:off x="1083733" y="3429000"/>
            <a:ext cx="1016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84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黑体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晨旭 赵</dc:creator>
  <cp:lastModifiedBy>晨旭 赵</cp:lastModifiedBy>
  <cp:revision>2</cp:revision>
  <dcterms:created xsi:type="dcterms:W3CDTF">2022-05-17T12:42:01Z</dcterms:created>
  <dcterms:modified xsi:type="dcterms:W3CDTF">2022-05-17T13:01:45Z</dcterms:modified>
</cp:coreProperties>
</file>