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DEB982-855C-42DE-9EA7-E9E38AFAA86D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B8F65E-61C5-4981-927C-743750207FBF}">
      <dgm:prSet/>
      <dgm:spPr/>
      <dgm:t>
        <a:bodyPr/>
        <a:lstStyle/>
        <a:p>
          <a:r>
            <a:rPr lang="hr-HR" dirty="0"/>
            <a:t>1. Uvod</a:t>
          </a:r>
          <a:endParaRPr lang="en-US" dirty="0"/>
        </a:p>
      </dgm:t>
    </dgm:pt>
    <dgm:pt modelId="{4B16AEB8-91AD-42FC-8773-505E43F8B00C}" type="parTrans" cxnId="{97E4BACF-8E37-459B-B209-3E044274D12A}">
      <dgm:prSet/>
      <dgm:spPr/>
      <dgm:t>
        <a:bodyPr/>
        <a:lstStyle/>
        <a:p>
          <a:endParaRPr lang="en-US"/>
        </a:p>
      </dgm:t>
    </dgm:pt>
    <dgm:pt modelId="{74D55FE6-4A1B-4418-99B0-F05630885288}" type="sibTrans" cxnId="{97E4BACF-8E37-459B-B209-3E044274D12A}">
      <dgm:prSet/>
      <dgm:spPr/>
      <dgm:t>
        <a:bodyPr/>
        <a:lstStyle/>
        <a:p>
          <a:endParaRPr lang="en-US"/>
        </a:p>
      </dgm:t>
    </dgm:pt>
    <dgm:pt modelId="{6E34B8DA-7A22-4780-939D-72A7FC836945}">
      <dgm:prSet/>
      <dgm:spPr/>
      <dgm:t>
        <a:bodyPr/>
        <a:lstStyle/>
        <a:p>
          <a:r>
            <a:rPr lang="hr-HR" dirty="0"/>
            <a:t>2. Ulazni podatci</a:t>
          </a:r>
          <a:endParaRPr lang="en-US" dirty="0"/>
        </a:p>
      </dgm:t>
    </dgm:pt>
    <dgm:pt modelId="{0DE3D9F5-C7E6-41F1-87A5-1BD677A033F6}" type="parTrans" cxnId="{44A4018C-F58A-4086-AAFA-478877BE7DC0}">
      <dgm:prSet/>
      <dgm:spPr/>
      <dgm:t>
        <a:bodyPr/>
        <a:lstStyle/>
        <a:p>
          <a:endParaRPr lang="en-US"/>
        </a:p>
      </dgm:t>
    </dgm:pt>
    <dgm:pt modelId="{C994E91D-91D8-4C09-9462-5A501A6BE356}" type="sibTrans" cxnId="{44A4018C-F58A-4086-AAFA-478877BE7DC0}">
      <dgm:prSet/>
      <dgm:spPr/>
      <dgm:t>
        <a:bodyPr/>
        <a:lstStyle/>
        <a:p>
          <a:endParaRPr lang="en-US"/>
        </a:p>
      </dgm:t>
    </dgm:pt>
    <dgm:pt modelId="{3D18F293-F246-42DC-B522-B83AA175EA20}">
      <dgm:prSet/>
      <dgm:spPr/>
      <dgm:t>
        <a:bodyPr/>
        <a:lstStyle/>
        <a:p>
          <a:r>
            <a:rPr lang="hr-HR" dirty="0"/>
            <a:t>3. Algoritmi</a:t>
          </a:r>
          <a:endParaRPr lang="en-US" dirty="0"/>
        </a:p>
      </dgm:t>
    </dgm:pt>
    <dgm:pt modelId="{3BB081C7-C28A-465B-A9B7-0B5CC7213428}" type="parTrans" cxnId="{B038E3D2-A841-481F-B567-90C30F001876}">
      <dgm:prSet/>
      <dgm:spPr/>
      <dgm:t>
        <a:bodyPr/>
        <a:lstStyle/>
        <a:p>
          <a:endParaRPr lang="en-US"/>
        </a:p>
      </dgm:t>
    </dgm:pt>
    <dgm:pt modelId="{144DA220-F951-4C78-8F73-085BA836BC7D}" type="sibTrans" cxnId="{B038E3D2-A841-481F-B567-90C30F001876}">
      <dgm:prSet/>
      <dgm:spPr/>
      <dgm:t>
        <a:bodyPr/>
        <a:lstStyle/>
        <a:p>
          <a:endParaRPr lang="en-US"/>
        </a:p>
      </dgm:t>
    </dgm:pt>
    <dgm:pt modelId="{4CC56F21-36C1-460D-A957-24524E586960}">
      <dgm:prSet/>
      <dgm:spPr/>
      <dgm:t>
        <a:bodyPr/>
        <a:lstStyle/>
        <a:p>
          <a:r>
            <a:rPr lang="hr-HR" dirty="0"/>
            <a:t>4. Prikaz rezultata</a:t>
          </a:r>
          <a:endParaRPr lang="en-US" dirty="0"/>
        </a:p>
      </dgm:t>
    </dgm:pt>
    <dgm:pt modelId="{88BA2301-3A24-4424-9781-60B6EFE034BE}" type="parTrans" cxnId="{2111B73A-C9A0-463D-94E3-B340E8AAAAF5}">
      <dgm:prSet/>
      <dgm:spPr/>
      <dgm:t>
        <a:bodyPr/>
        <a:lstStyle/>
        <a:p>
          <a:endParaRPr lang="en-US"/>
        </a:p>
      </dgm:t>
    </dgm:pt>
    <dgm:pt modelId="{8B75DCF5-D706-4019-813C-3788DC204B27}" type="sibTrans" cxnId="{2111B73A-C9A0-463D-94E3-B340E8AAAAF5}">
      <dgm:prSet/>
      <dgm:spPr/>
      <dgm:t>
        <a:bodyPr/>
        <a:lstStyle/>
        <a:p>
          <a:endParaRPr lang="en-US"/>
        </a:p>
      </dgm:t>
    </dgm:pt>
    <dgm:pt modelId="{022BB311-876F-4762-A56D-837D5838C854}" type="pres">
      <dgm:prSet presAssocID="{85DEB982-855C-42DE-9EA7-E9E38AFAA86D}" presName="Name0" presStyleCnt="0">
        <dgm:presLayoutVars>
          <dgm:dir/>
          <dgm:animLvl val="lvl"/>
          <dgm:resizeHandles val="exact"/>
        </dgm:presLayoutVars>
      </dgm:prSet>
      <dgm:spPr/>
    </dgm:pt>
    <dgm:pt modelId="{EAA455FC-D784-4C35-8A7C-C63FEB079E7B}" type="pres">
      <dgm:prSet presAssocID="{81B8F65E-61C5-4981-927C-743750207FBF}" presName="linNode" presStyleCnt="0"/>
      <dgm:spPr/>
    </dgm:pt>
    <dgm:pt modelId="{1C8700C8-3478-4343-AB81-B808F8CD752C}" type="pres">
      <dgm:prSet presAssocID="{81B8F65E-61C5-4981-927C-743750207FB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904583B-E0E4-425C-9AEB-2E8888F7A729}" type="pres">
      <dgm:prSet presAssocID="{74D55FE6-4A1B-4418-99B0-F05630885288}" presName="sp" presStyleCnt="0"/>
      <dgm:spPr/>
    </dgm:pt>
    <dgm:pt modelId="{E998CCA8-0207-4E06-BC21-DD022F64BDA4}" type="pres">
      <dgm:prSet presAssocID="{6E34B8DA-7A22-4780-939D-72A7FC836945}" presName="linNode" presStyleCnt="0"/>
      <dgm:spPr/>
    </dgm:pt>
    <dgm:pt modelId="{1E889C9F-66B3-4D86-A8B3-3C2BBB1285DC}" type="pres">
      <dgm:prSet presAssocID="{6E34B8DA-7A22-4780-939D-72A7FC83694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33A306B-B67E-499B-9592-C6C3E331BA5E}" type="pres">
      <dgm:prSet presAssocID="{C994E91D-91D8-4C09-9462-5A501A6BE356}" presName="sp" presStyleCnt="0"/>
      <dgm:spPr/>
    </dgm:pt>
    <dgm:pt modelId="{383B1A66-9CFD-4613-8993-75770089BD26}" type="pres">
      <dgm:prSet presAssocID="{3D18F293-F246-42DC-B522-B83AA175EA20}" presName="linNode" presStyleCnt="0"/>
      <dgm:spPr/>
    </dgm:pt>
    <dgm:pt modelId="{7FD20C3C-8F48-4603-B7FF-933300F1F5C1}" type="pres">
      <dgm:prSet presAssocID="{3D18F293-F246-42DC-B522-B83AA175EA2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00557A8-4187-4A09-AEB0-83734C438863}" type="pres">
      <dgm:prSet presAssocID="{144DA220-F951-4C78-8F73-085BA836BC7D}" presName="sp" presStyleCnt="0"/>
      <dgm:spPr/>
    </dgm:pt>
    <dgm:pt modelId="{7F328768-CB04-42CE-A817-8CC3FC136BFD}" type="pres">
      <dgm:prSet presAssocID="{4CC56F21-36C1-460D-A957-24524E586960}" presName="linNode" presStyleCnt="0"/>
      <dgm:spPr/>
    </dgm:pt>
    <dgm:pt modelId="{CABB1859-FAC7-4AED-BE7E-F6F59B6C53D6}" type="pres">
      <dgm:prSet presAssocID="{4CC56F21-36C1-460D-A957-24524E586960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2111B73A-C9A0-463D-94E3-B340E8AAAAF5}" srcId="{85DEB982-855C-42DE-9EA7-E9E38AFAA86D}" destId="{4CC56F21-36C1-460D-A957-24524E586960}" srcOrd="3" destOrd="0" parTransId="{88BA2301-3A24-4424-9781-60B6EFE034BE}" sibTransId="{8B75DCF5-D706-4019-813C-3788DC204B27}"/>
    <dgm:cxn modelId="{02B2FE58-F6BD-4291-8B0A-1A067204D9EA}" type="presOf" srcId="{3D18F293-F246-42DC-B522-B83AA175EA20}" destId="{7FD20C3C-8F48-4603-B7FF-933300F1F5C1}" srcOrd="0" destOrd="0" presId="urn:microsoft.com/office/officeart/2005/8/layout/vList5"/>
    <dgm:cxn modelId="{66655C79-38D3-4AD0-ABB3-8145DEDF40ED}" type="presOf" srcId="{85DEB982-855C-42DE-9EA7-E9E38AFAA86D}" destId="{022BB311-876F-4762-A56D-837D5838C854}" srcOrd="0" destOrd="0" presId="urn:microsoft.com/office/officeart/2005/8/layout/vList5"/>
    <dgm:cxn modelId="{6555045A-1833-4931-A755-F352EF90B59C}" type="presOf" srcId="{81B8F65E-61C5-4981-927C-743750207FBF}" destId="{1C8700C8-3478-4343-AB81-B808F8CD752C}" srcOrd="0" destOrd="0" presId="urn:microsoft.com/office/officeart/2005/8/layout/vList5"/>
    <dgm:cxn modelId="{44A4018C-F58A-4086-AAFA-478877BE7DC0}" srcId="{85DEB982-855C-42DE-9EA7-E9E38AFAA86D}" destId="{6E34B8DA-7A22-4780-939D-72A7FC836945}" srcOrd="1" destOrd="0" parTransId="{0DE3D9F5-C7E6-41F1-87A5-1BD677A033F6}" sibTransId="{C994E91D-91D8-4C09-9462-5A501A6BE356}"/>
    <dgm:cxn modelId="{C4A54CA5-394E-415B-9C00-FBE8E1DCF531}" type="presOf" srcId="{4CC56F21-36C1-460D-A957-24524E586960}" destId="{CABB1859-FAC7-4AED-BE7E-F6F59B6C53D6}" srcOrd="0" destOrd="0" presId="urn:microsoft.com/office/officeart/2005/8/layout/vList5"/>
    <dgm:cxn modelId="{7F7F06BB-34AB-49AB-8EBF-660218176915}" type="presOf" srcId="{6E34B8DA-7A22-4780-939D-72A7FC836945}" destId="{1E889C9F-66B3-4D86-A8B3-3C2BBB1285DC}" srcOrd="0" destOrd="0" presId="urn:microsoft.com/office/officeart/2005/8/layout/vList5"/>
    <dgm:cxn modelId="{97E4BACF-8E37-459B-B209-3E044274D12A}" srcId="{85DEB982-855C-42DE-9EA7-E9E38AFAA86D}" destId="{81B8F65E-61C5-4981-927C-743750207FBF}" srcOrd="0" destOrd="0" parTransId="{4B16AEB8-91AD-42FC-8773-505E43F8B00C}" sibTransId="{74D55FE6-4A1B-4418-99B0-F05630885288}"/>
    <dgm:cxn modelId="{B038E3D2-A841-481F-B567-90C30F001876}" srcId="{85DEB982-855C-42DE-9EA7-E9E38AFAA86D}" destId="{3D18F293-F246-42DC-B522-B83AA175EA20}" srcOrd="2" destOrd="0" parTransId="{3BB081C7-C28A-465B-A9B7-0B5CC7213428}" sibTransId="{144DA220-F951-4C78-8F73-085BA836BC7D}"/>
    <dgm:cxn modelId="{12A36DFF-4254-42F6-89A5-89858F4D9C8F}" type="presParOf" srcId="{022BB311-876F-4762-A56D-837D5838C854}" destId="{EAA455FC-D784-4C35-8A7C-C63FEB079E7B}" srcOrd="0" destOrd="0" presId="urn:microsoft.com/office/officeart/2005/8/layout/vList5"/>
    <dgm:cxn modelId="{B9EBF98F-B230-4C57-B872-0137BFF1B600}" type="presParOf" srcId="{EAA455FC-D784-4C35-8A7C-C63FEB079E7B}" destId="{1C8700C8-3478-4343-AB81-B808F8CD752C}" srcOrd="0" destOrd="0" presId="urn:microsoft.com/office/officeart/2005/8/layout/vList5"/>
    <dgm:cxn modelId="{C6D97900-A321-4836-BD96-D7D3A032C449}" type="presParOf" srcId="{022BB311-876F-4762-A56D-837D5838C854}" destId="{C904583B-E0E4-425C-9AEB-2E8888F7A729}" srcOrd="1" destOrd="0" presId="urn:microsoft.com/office/officeart/2005/8/layout/vList5"/>
    <dgm:cxn modelId="{59E1F389-C030-4A71-8BAD-76AEBA615739}" type="presParOf" srcId="{022BB311-876F-4762-A56D-837D5838C854}" destId="{E998CCA8-0207-4E06-BC21-DD022F64BDA4}" srcOrd="2" destOrd="0" presId="urn:microsoft.com/office/officeart/2005/8/layout/vList5"/>
    <dgm:cxn modelId="{53A10741-F962-4122-A363-B5D1982000B3}" type="presParOf" srcId="{E998CCA8-0207-4E06-BC21-DD022F64BDA4}" destId="{1E889C9F-66B3-4D86-A8B3-3C2BBB1285DC}" srcOrd="0" destOrd="0" presId="urn:microsoft.com/office/officeart/2005/8/layout/vList5"/>
    <dgm:cxn modelId="{A350CFC5-D9CD-41D3-A4B0-E28D13CA3857}" type="presParOf" srcId="{022BB311-876F-4762-A56D-837D5838C854}" destId="{E33A306B-B67E-499B-9592-C6C3E331BA5E}" srcOrd="3" destOrd="0" presId="urn:microsoft.com/office/officeart/2005/8/layout/vList5"/>
    <dgm:cxn modelId="{C7F4AEE3-6417-4F7B-83E4-1E7A15E900AB}" type="presParOf" srcId="{022BB311-876F-4762-A56D-837D5838C854}" destId="{383B1A66-9CFD-4613-8993-75770089BD26}" srcOrd="4" destOrd="0" presId="urn:microsoft.com/office/officeart/2005/8/layout/vList5"/>
    <dgm:cxn modelId="{5CE07994-39D1-436F-BFA2-6E708D884421}" type="presParOf" srcId="{383B1A66-9CFD-4613-8993-75770089BD26}" destId="{7FD20C3C-8F48-4603-B7FF-933300F1F5C1}" srcOrd="0" destOrd="0" presId="urn:microsoft.com/office/officeart/2005/8/layout/vList5"/>
    <dgm:cxn modelId="{7C3E52A4-7403-4763-8A9A-72E051B8CAE6}" type="presParOf" srcId="{022BB311-876F-4762-A56D-837D5838C854}" destId="{A00557A8-4187-4A09-AEB0-83734C438863}" srcOrd="5" destOrd="0" presId="urn:microsoft.com/office/officeart/2005/8/layout/vList5"/>
    <dgm:cxn modelId="{359C32F5-D993-499D-A887-81B74C8C6776}" type="presParOf" srcId="{022BB311-876F-4762-A56D-837D5838C854}" destId="{7F328768-CB04-42CE-A817-8CC3FC136BFD}" srcOrd="6" destOrd="0" presId="urn:microsoft.com/office/officeart/2005/8/layout/vList5"/>
    <dgm:cxn modelId="{C27E9D63-FF93-4521-AE92-B1B69C611D43}" type="presParOf" srcId="{7F328768-CB04-42CE-A817-8CC3FC136BFD}" destId="{CABB1859-FAC7-4AED-BE7E-F6F59B6C53D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70E77D-AFA2-476C-87ED-D3101491710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E1F84B7-C85F-4D23-9238-585B0ABE0C33}">
      <dgm:prSet/>
      <dgm:spPr/>
      <dgm:t>
        <a:bodyPr/>
        <a:lstStyle/>
        <a:p>
          <a:r>
            <a:rPr lang="hr-HR"/>
            <a:t>Proces pronalaženja uzorka ili podniza unutar teksta</a:t>
          </a:r>
          <a:endParaRPr lang="en-US"/>
        </a:p>
      </dgm:t>
    </dgm:pt>
    <dgm:pt modelId="{9FAEC029-4031-4EF4-88DB-FA55775CCF27}" type="parTrans" cxnId="{FC6FF8B7-06CC-462F-8AB0-CD3E4A78396A}">
      <dgm:prSet/>
      <dgm:spPr/>
      <dgm:t>
        <a:bodyPr/>
        <a:lstStyle/>
        <a:p>
          <a:endParaRPr lang="en-US"/>
        </a:p>
      </dgm:t>
    </dgm:pt>
    <dgm:pt modelId="{46DFECC1-0A04-49E7-9AAB-468DB4202449}" type="sibTrans" cxnId="{FC6FF8B7-06CC-462F-8AB0-CD3E4A78396A}">
      <dgm:prSet/>
      <dgm:spPr/>
      <dgm:t>
        <a:bodyPr/>
        <a:lstStyle/>
        <a:p>
          <a:endParaRPr lang="en-US"/>
        </a:p>
      </dgm:t>
    </dgm:pt>
    <dgm:pt modelId="{D5A858FE-3034-4EDD-8DCE-EDBA76F5FF0A}">
      <dgm:prSet/>
      <dgm:spPr/>
      <dgm:t>
        <a:bodyPr/>
        <a:lstStyle/>
        <a:p>
          <a:r>
            <a:rPr lang="hr-HR" dirty="0"/>
            <a:t>Područja primjene</a:t>
          </a:r>
          <a:endParaRPr lang="en-US" dirty="0"/>
        </a:p>
      </dgm:t>
    </dgm:pt>
    <dgm:pt modelId="{E2732931-9241-42DE-94B0-32609C14DDBD}" type="parTrans" cxnId="{932A99AD-C054-4DA3-B7C7-A757AF94670A}">
      <dgm:prSet/>
      <dgm:spPr/>
      <dgm:t>
        <a:bodyPr/>
        <a:lstStyle/>
        <a:p>
          <a:endParaRPr lang="en-US"/>
        </a:p>
      </dgm:t>
    </dgm:pt>
    <dgm:pt modelId="{4D7F5A0E-0E1D-486C-AFEA-6CB483AD999D}" type="sibTrans" cxnId="{932A99AD-C054-4DA3-B7C7-A757AF94670A}">
      <dgm:prSet/>
      <dgm:spPr/>
      <dgm:t>
        <a:bodyPr/>
        <a:lstStyle/>
        <a:p>
          <a:endParaRPr lang="en-US"/>
        </a:p>
      </dgm:t>
    </dgm:pt>
    <dgm:pt modelId="{E2D195AD-E53F-4549-8120-6C992093E14A}">
      <dgm:prSet/>
      <dgm:spPr/>
      <dgm:t>
        <a:bodyPr/>
        <a:lstStyle/>
        <a:p>
          <a:r>
            <a:rPr lang="hr-HR"/>
            <a:t>bioinformatika</a:t>
          </a:r>
          <a:endParaRPr lang="en-US"/>
        </a:p>
      </dgm:t>
    </dgm:pt>
    <dgm:pt modelId="{20DB7AB1-56B7-405A-917A-913BFFCBC884}" type="parTrans" cxnId="{21220E30-3BB1-4E09-BE03-7A4A843AF04A}">
      <dgm:prSet/>
      <dgm:spPr/>
      <dgm:t>
        <a:bodyPr/>
        <a:lstStyle/>
        <a:p>
          <a:endParaRPr lang="en-US"/>
        </a:p>
      </dgm:t>
    </dgm:pt>
    <dgm:pt modelId="{944FAA47-643D-4D0E-AA9D-9A4685D69724}" type="sibTrans" cxnId="{21220E30-3BB1-4E09-BE03-7A4A843AF04A}">
      <dgm:prSet/>
      <dgm:spPr/>
      <dgm:t>
        <a:bodyPr/>
        <a:lstStyle/>
        <a:p>
          <a:endParaRPr lang="en-US"/>
        </a:p>
      </dgm:t>
    </dgm:pt>
    <dgm:pt modelId="{31F7B7F9-2767-4132-B4F2-4A877D69F6F6}">
      <dgm:prSet/>
      <dgm:spPr/>
      <dgm:t>
        <a:bodyPr/>
        <a:lstStyle/>
        <a:p>
          <a:r>
            <a:rPr lang="hr-HR"/>
            <a:t>pretraživanje teksta</a:t>
          </a:r>
          <a:endParaRPr lang="en-US"/>
        </a:p>
      </dgm:t>
    </dgm:pt>
    <dgm:pt modelId="{62BA14A8-7B39-42F7-8150-5B11CC67BFC6}" type="parTrans" cxnId="{CFDD48A8-A5AB-49A3-9733-C5BED54FE684}">
      <dgm:prSet/>
      <dgm:spPr/>
      <dgm:t>
        <a:bodyPr/>
        <a:lstStyle/>
        <a:p>
          <a:endParaRPr lang="en-US"/>
        </a:p>
      </dgm:t>
    </dgm:pt>
    <dgm:pt modelId="{BF301B85-8BF8-49E1-B2C3-F14E857D2EB9}" type="sibTrans" cxnId="{CFDD48A8-A5AB-49A3-9733-C5BED54FE684}">
      <dgm:prSet/>
      <dgm:spPr/>
      <dgm:t>
        <a:bodyPr/>
        <a:lstStyle/>
        <a:p>
          <a:endParaRPr lang="en-US"/>
        </a:p>
      </dgm:t>
    </dgm:pt>
    <dgm:pt modelId="{37604F2E-73A9-457C-B05E-B4690976C6CD}">
      <dgm:prSet/>
      <dgm:spPr/>
      <dgm:t>
        <a:bodyPr/>
        <a:lstStyle/>
        <a:p>
          <a:r>
            <a:rPr lang="hr-HR"/>
            <a:t>kompresija podataka</a:t>
          </a:r>
          <a:endParaRPr lang="en-US"/>
        </a:p>
      </dgm:t>
    </dgm:pt>
    <dgm:pt modelId="{B1FE51A0-D5D9-4F82-AD06-B4981095C2F9}" type="parTrans" cxnId="{4A8FAF8A-50E1-44C5-8458-200F7843DDDB}">
      <dgm:prSet/>
      <dgm:spPr/>
      <dgm:t>
        <a:bodyPr/>
        <a:lstStyle/>
        <a:p>
          <a:endParaRPr lang="en-US"/>
        </a:p>
      </dgm:t>
    </dgm:pt>
    <dgm:pt modelId="{F418F973-E2B4-4597-AA6C-E20DDC75528E}" type="sibTrans" cxnId="{4A8FAF8A-50E1-44C5-8458-200F7843DDDB}">
      <dgm:prSet/>
      <dgm:spPr/>
      <dgm:t>
        <a:bodyPr/>
        <a:lstStyle/>
        <a:p>
          <a:endParaRPr lang="en-US"/>
        </a:p>
      </dgm:t>
    </dgm:pt>
    <dgm:pt modelId="{079D0F15-EC8B-458B-AC61-EF232D1A12CD}">
      <dgm:prSet/>
      <dgm:spPr/>
      <dgm:t>
        <a:bodyPr/>
        <a:lstStyle/>
        <a:p>
          <a:r>
            <a:rPr lang="hr-HR"/>
            <a:t>obrada slika</a:t>
          </a:r>
          <a:endParaRPr lang="en-US"/>
        </a:p>
      </dgm:t>
    </dgm:pt>
    <dgm:pt modelId="{BC1360D8-B6C7-4B47-9DB0-4FA8FFF93F35}" type="parTrans" cxnId="{BB8AA6C7-E5F7-412E-9F47-C6FDC92F8955}">
      <dgm:prSet/>
      <dgm:spPr/>
      <dgm:t>
        <a:bodyPr/>
        <a:lstStyle/>
        <a:p>
          <a:endParaRPr lang="en-US"/>
        </a:p>
      </dgm:t>
    </dgm:pt>
    <dgm:pt modelId="{05953A47-7832-4016-A999-283F1FA66F58}" type="sibTrans" cxnId="{BB8AA6C7-E5F7-412E-9F47-C6FDC92F8955}">
      <dgm:prSet/>
      <dgm:spPr/>
      <dgm:t>
        <a:bodyPr/>
        <a:lstStyle/>
        <a:p>
          <a:endParaRPr lang="en-US"/>
        </a:p>
      </dgm:t>
    </dgm:pt>
    <dgm:pt modelId="{B9B9C936-E224-40F6-A1C4-905B430C2702}">
      <dgm:prSet/>
      <dgm:spPr/>
      <dgm:t>
        <a:bodyPr/>
        <a:lstStyle/>
        <a:p>
          <a:r>
            <a:rPr lang="hr-HR" dirty="0"/>
            <a:t>Parametar tolerancije</a:t>
          </a:r>
          <a:endParaRPr lang="en-US" dirty="0"/>
        </a:p>
      </dgm:t>
    </dgm:pt>
    <dgm:pt modelId="{C6630D8F-08E4-45C8-8119-6BE16FD3351F}" type="parTrans" cxnId="{72C58473-313D-4651-91D1-E0AE8E9528EC}">
      <dgm:prSet/>
      <dgm:spPr/>
      <dgm:t>
        <a:bodyPr/>
        <a:lstStyle/>
        <a:p>
          <a:endParaRPr lang="hr-HR"/>
        </a:p>
      </dgm:t>
    </dgm:pt>
    <dgm:pt modelId="{EF27347E-9B23-4368-9035-FFB0CB9A3E12}" type="sibTrans" cxnId="{72C58473-313D-4651-91D1-E0AE8E9528EC}">
      <dgm:prSet/>
      <dgm:spPr/>
      <dgm:t>
        <a:bodyPr/>
        <a:lstStyle/>
        <a:p>
          <a:endParaRPr lang="hr-HR"/>
        </a:p>
      </dgm:t>
    </dgm:pt>
    <dgm:pt modelId="{7C09484A-F498-4156-9631-5F014A1C2A2B}" type="pres">
      <dgm:prSet presAssocID="{3E70E77D-AFA2-476C-87ED-D3101491710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CF8EE4-4626-4CAC-AE44-16A128AD5CB8}" type="pres">
      <dgm:prSet presAssocID="{1E1F84B7-C85F-4D23-9238-585B0ABE0C33}" presName="hierRoot1" presStyleCnt="0">
        <dgm:presLayoutVars>
          <dgm:hierBranch val="init"/>
        </dgm:presLayoutVars>
      </dgm:prSet>
      <dgm:spPr/>
    </dgm:pt>
    <dgm:pt modelId="{A1C11115-CC03-4077-BD04-97BF4831AF83}" type="pres">
      <dgm:prSet presAssocID="{1E1F84B7-C85F-4D23-9238-585B0ABE0C33}" presName="rootComposite1" presStyleCnt="0"/>
      <dgm:spPr/>
    </dgm:pt>
    <dgm:pt modelId="{1E3AFC92-E73B-438B-BE4B-D26DFA5E8450}" type="pres">
      <dgm:prSet presAssocID="{1E1F84B7-C85F-4D23-9238-585B0ABE0C33}" presName="rootText1" presStyleLbl="node0" presStyleIdx="0" presStyleCnt="3">
        <dgm:presLayoutVars>
          <dgm:chPref val="3"/>
        </dgm:presLayoutVars>
      </dgm:prSet>
      <dgm:spPr/>
    </dgm:pt>
    <dgm:pt modelId="{4976AD12-3F8D-426B-813E-A6783D284FA3}" type="pres">
      <dgm:prSet presAssocID="{1E1F84B7-C85F-4D23-9238-585B0ABE0C33}" presName="rootConnector1" presStyleLbl="node1" presStyleIdx="0" presStyleCnt="0"/>
      <dgm:spPr/>
    </dgm:pt>
    <dgm:pt modelId="{0F59BB5C-17A1-4FBF-A0FF-8D71025A2925}" type="pres">
      <dgm:prSet presAssocID="{1E1F84B7-C85F-4D23-9238-585B0ABE0C33}" presName="hierChild2" presStyleCnt="0"/>
      <dgm:spPr/>
    </dgm:pt>
    <dgm:pt modelId="{BE806C9F-0D10-4723-999C-22F675230545}" type="pres">
      <dgm:prSet presAssocID="{1E1F84B7-C85F-4D23-9238-585B0ABE0C33}" presName="hierChild3" presStyleCnt="0"/>
      <dgm:spPr/>
    </dgm:pt>
    <dgm:pt modelId="{89A3C57B-909C-4118-8612-9E128FEBAAA0}" type="pres">
      <dgm:prSet presAssocID="{D5A858FE-3034-4EDD-8DCE-EDBA76F5FF0A}" presName="hierRoot1" presStyleCnt="0">
        <dgm:presLayoutVars>
          <dgm:hierBranch val="init"/>
        </dgm:presLayoutVars>
      </dgm:prSet>
      <dgm:spPr/>
    </dgm:pt>
    <dgm:pt modelId="{78A81131-98BC-41EE-9E21-7667EE4EEEA5}" type="pres">
      <dgm:prSet presAssocID="{D5A858FE-3034-4EDD-8DCE-EDBA76F5FF0A}" presName="rootComposite1" presStyleCnt="0"/>
      <dgm:spPr/>
    </dgm:pt>
    <dgm:pt modelId="{FEFF0C30-D2DA-4CEF-BC85-338000880B10}" type="pres">
      <dgm:prSet presAssocID="{D5A858FE-3034-4EDD-8DCE-EDBA76F5FF0A}" presName="rootText1" presStyleLbl="node0" presStyleIdx="1" presStyleCnt="3">
        <dgm:presLayoutVars>
          <dgm:chPref val="3"/>
        </dgm:presLayoutVars>
      </dgm:prSet>
      <dgm:spPr/>
    </dgm:pt>
    <dgm:pt modelId="{7CAFADD3-8262-4C15-A206-0F5BA547B67D}" type="pres">
      <dgm:prSet presAssocID="{D5A858FE-3034-4EDD-8DCE-EDBA76F5FF0A}" presName="rootConnector1" presStyleLbl="node1" presStyleIdx="0" presStyleCnt="0"/>
      <dgm:spPr/>
    </dgm:pt>
    <dgm:pt modelId="{ABB17037-6F7F-4C06-BEF5-128856AFBE2F}" type="pres">
      <dgm:prSet presAssocID="{D5A858FE-3034-4EDD-8DCE-EDBA76F5FF0A}" presName="hierChild2" presStyleCnt="0"/>
      <dgm:spPr/>
    </dgm:pt>
    <dgm:pt modelId="{DD333F31-0A3B-498A-9650-B076D0E97911}" type="pres">
      <dgm:prSet presAssocID="{20DB7AB1-56B7-405A-917A-913BFFCBC884}" presName="Name64" presStyleLbl="parChTrans1D2" presStyleIdx="0" presStyleCnt="4"/>
      <dgm:spPr/>
    </dgm:pt>
    <dgm:pt modelId="{E399B30B-399C-4006-960D-21FE1F32EC05}" type="pres">
      <dgm:prSet presAssocID="{E2D195AD-E53F-4549-8120-6C992093E14A}" presName="hierRoot2" presStyleCnt="0">
        <dgm:presLayoutVars>
          <dgm:hierBranch val="init"/>
        </dgm:presLayoutVars>
      </dgm:prSet>
      <dgm:spPr/>
    </dgm:pt>
    <dgm:pt modelId="{7ABEE0FF-34AB-4B06-A7BD-C6AB31409888}" type="pres">
      <dgm:prSet presAssocID="{E2D195AD-E53F-4549-8120-6C992093E14A}" presName="rootComposite" presStyleCnt="0"/>
      <dgm:spPr/>
    </dgm:pt>
    <dgm:pt modelId="{9F3BD923-D068-4D6C-A7C1-8B5B1BEC810C}" type="pres">
      <dgm:prSet presAssocID="{E2D195AD-E53F-4549-8120-6C992093E14A}" presName="rootText" presStyleLbl="node2" presStyleIdx="0" presStyleCnt="4">
        <dgm:presLayoutVars>
          <dgm:chPref val="3"/>
        </dgm:presLayoutVars>
      </dgm:prSet>
      <dgm:spPr/>
    </dgm:pt>
    <dgm:pt modelId="{2291D492-5A03-4402-A802-2CCEEE8B5711}" type="pres">
      <dgm:prSet presAssocID="{E2D195AD-E53F-4549-8120-6C992093E14A}" presName="rootConnector" presStyleLbl="node2" presStyleIdx="0" presStyleCnt="4"/>
      <dgm:spPr/>
    </dgm:pt>
    <dgm:pt modelId="{2D47839B-87AA-4CA1-8E3C-CC53EB1A6E0B}" type="pres">
      <dgm:prSet presAssocID="{E2D195AD-E53F-4549-8120-6C992093E14A}" presName="hierChild4" presStyleCnt="0"/>
      <dgm:spPr/>
    </dgm:pt>
    <dgm:pt modelId="{1263DA61-130F-47CE-BF0C-F6DCCA116EE9}" type="pres">
      <dgm:prSet presAssocID="{E2D195AD-E53F-4549-8120-6C992093E14A}" presName="hierChild5" presStyleCnt="0"/>
      <dgm:spPr/>
    </dgm:pt>
    <dgm:pt modelId="{3BFB4D67-7E26-4543-92A1-8313FA7C8A9E}" type="pres">
      <dgm:prSet presAssocID="{62BA14A8-7B39-42F7-8150-5B11CC67BFC6}" presName="Name64" presStyleLbl="parChTrans1D2" presStyleIdx="1" presStyleCnt="4"/>
      <dgm:spPr/>
    </dgm:pt>
    <dgm:pt modelId="{A42905F4-650E-4D80-9AA4-B73C05916F42}" type="pres">
      <dgm:prSet presAssocID="{31F7B7F9-2767-4132-B4F2-4A877D69F6F6}" presName="hierRoot2" presStyleCnt="0">
        <dgm:presLayoutVars>
          <dgm:hierBranch val="init"/>
        </dgm:presLayoutVars>
      </dgm:prSet>
      <dgm:spPr/>
    </dgm:pt>
    <dgm:pt modelId="{D83041EA-5B3D-4DE6-AC99-BFEC88B2A4BD}" type="pres">
      <dgm:prSet presAssocID="{31F7B7F9-2767-4132-B4F2-4A877D69F6F6}" presName="rootComposite" presStyleCnt="0"/>
      <dgm:spPr/>
    </dgm:pt>
    <dgm:pt modelId="{E9D27A37-5AF5-49EA-A015-CE196DF039E0}" type="pres">
      <dgm:prSet presAssocID="{31F7B7F9-2767-4132-B4F2-4A877D69F6F6}" presName="rootText" presStyleLbl="node2" presStyleIdx="1" presStyleCnt="4">
        <dgm:presLayoutVars>
          <dgm:chPref val="3"/>
        </dgm:presLayoutVars>
      </dgm:prSet>
      <dgm:spPr/>
    </dgm:pt>
    <dgm:pt modelId="{A1A2D83A-7660-44F1-87AF-D21610E0ECBA}" type="pres">
      <dgm:prSet presAssocID="{31F7B7F9-2767-4132-B4F2-4A877D69F6F6}" presName="rootConnector" presStyleLbl="node2" presStyleIdx="1" presStyleCnt="4"/>
      <dgm:spPr/>
    </dgm:pt>
    <dgm:pt modelId="{442AF9FE-1FDA-492A-A435-39ACE68CF4C8}" type="pres">
      <dgm:prSet presAssocID="{31F7B7F9-2767-4132-B4F2-4A877D69F6F6}" presName="hierChild4" presStyleCnt="0"/>
      <dgm:spPr/>
    </dgm:pt>
    <dgm:pt modelId="{BECAE2D3-4B82-4822-9B6E-585EA785CA59}" type="pres">
      <dgm:prSet presAssocID="{31F7B7F9-2767-4132-B4F2-4A877D69F6F6}" presName="hierChild5" presStyleCnt="0"/>
      <dgm:spPr/>
    </dgm:pt>
    <dgm:pt modelId="{0F42840C-1227-47CC-B37F-95EC2D531973}" type="pres">
      <dgm:prSet presAssocID="{B1FE51A0-D5D9-4F82-AD06-B4981095C2F9}" presName="Name64" presStyleLbl="parChTrans1D2" presStyleIdx="2" presStyleCnt="4"/>
      <dgm:spPr/>
    </dgm:pt>
    <dgm:pt modelId="{17BD6E22-CA89-4A57-8ED6-9B3902D1EF5A}" type="pres">
      <dgm:prSet presAssocID="{37604F2E-73A9-457C-B05E-B4690976C6CD}" presName="hierRoot2" presStyleCnt="0">
        <dgm:presLayoutVars>
          <dgm:hierBranch val="init"/>
        </dgm:presLayoutVars>
      </dgm:prSet>
      <dgm:spPr/>
    </dgm:pt>
    <dgm:pt modelId="{1ECC168E-A8BA-4AC0-BCC1-9680038FB1AA}" type="pres">
      <dgm:prSet presAssocID="{37604F2E-73A9-457C-B05E-B4690976C6CD}" presName="rootComposite" presStyleCnt="0"/>
      <dgm:spPr/>
    </dgm:pt>
    <dgm:pt modelId="{87D2D1C0-385A-45D9-9C4C-EF87F6556E20}" type="pres">
      <dgm:prSet presAssocID="{37604F2E-73A9-457C-B05E-B4690976C6CD}" presName="rootText" presStyleLbl="node2" presStyleIdx="2" presStyleCnt="4">
        <dgm:presLayoutVars>
          <dgm:chPref val="3"/>
        </dgm:presLayoutVars>
      </dgm:prSet>
      <dgm:spPr/>
    </dgm:pt>
    <dgm:pt modelId="{649B5CB7-F497-4BAB-B368-46C892B6264C}" type="pres">
      <dgm:prSet presAssocID="{37604F2E-73A9-457C-B05E-B4690976C6CD}" presName="rootConnector" presStyleLbl="node2" presStyleIdx="2" presStyleCnt="4"/>
      <dgm:spPr/>
    </dgm:pt>
    <dgm:pt modelId="{F3EC6AF9-C07D-4C41-A8A6-78CADF464DBB}" type="pres">
      <dgm:prSet presAssocID="{37604F2E-73A9-457C-B05E-B4690976C6CD}" presName="hierChild4" presStyleCnt="0"/>
      <dgm:spPr/>
    </dgm:pt>
    <dgm:pt modelId="{FB7B29E1-084E-47C6-97A2-EAF58987A38F}" type="pres">
      <dgm:prSet presAssocID="{37604F2E-73A9-457C-B05E-B4690976C6CD}" presName="hierChild5" presStyleCnt="0"/>
      <dgm:spPr/>
    </dgm:pt>
    <dgm:pt modelId="{C071A29A-384E-4CE3-A823-EBEC95C3F2DC}" type="pres">
      <dgm:prSet presAssocID="{BC1360D8-B6C7-4B47-9DB0-4FA8FFF93F35}" presName="Name64" presStyleLbl="parChTrans1D2" presStyleIdx="3" presStyleCnt="4"/>
      <dgm:spPr/>
    </dgm:pt>
    <dgm:pt modelId="{5B25F49A-B30F-4BBC-9A69-DB3CC1A725DA}" type="pres">
      <dgm:prSet presAssocID="{079D0F15-EC8B-458B-AC61-EF232D1A12CD}" presName="hierRoot2" presStyleCnt="0">
        <dgm:presLayoutVars>
          <dgm:hierBranch val="init"/>
        </dgm:presLayoutVars>
      </dgm:prSet>
      <dgm:spPr/>
    </dgm:pt>
    <dgm:pt modelId="{07E3C0D0-6130-484F-89E3-92D7AD8B1369}" type="pres">
      <dgm:prSet presAssocID="{079D0F15-EC8B-458B-AC61-EF232D1A12CD}" presName="rootComposite" presStyleCnt="0"/>
      <dgm:spPr/>
    </dgm:pt>
    <dgm:pt modelId="{AF8760AE-1C6A-4168-85D5-56C932397CA6}" type="pres">
      <dgm:prSet presAssocID="{079D0F15-EC8B-458B-AC61-EF232D1A12CD}" presName="rootText" presStyleLbl="node2" presStyleIdx="3" presStyleCnt="4">
        <dgm:presLayoutVars>
          <dgm:chPref val="3"/>
        </dgm:presLayoutVars>
      </dgm:prSet>
      <dgm:spPr/>
    </dgm:pt>
    <dgm:pt modelId="{82D3FBC5-2CD9-4AD0-91A1-88EF8902BFEE}" type="pres">
      <dgm:prSet presAssocID="{079D0F15-EC8B-458B-AC61-EF232D1A12CD}" presName="rootConnector" presStyleLbl="node2" presStyleIdx="3" presStyleCnt="4"/>
      <dgm:spPr/>
    </dgm:pt>
    <dgm:pt modelId="{E44D1C8E-A7B3-478C-AC25-ADEB3E4FB72E}" type="pres">
      <dgm:prSet presAssocID="{079D0F15-EC8B-458B-AC61-EF232D1A12CD}" presName="hierChild4" presStyleCnt="0"/>
      <dgm:spPr/>
    </dgm:pt>
    <dgm:pt modelId="{D1487F19-0345-4EEE-8072-1E3CC817D131}" type="pres">
      <dgm:prSet presAssocID="{079D0F15-EC8B-458B-AC61-EF232D1A12CD}" presName="hierChild5" presStyleCnt="0"/>
      <dgm:spPr/>
    </dgm:pt>
    <dgm:pt modelId="{A447B419-6FB8-4CBF-903E-54D9987F2FE9}" type="pres">
      <dgm:prSet presAssocID="{D5A858FE-3034-4EDD-8DCE-EDBA76F5FF0A}" presName="hierChild3" presStyleCnt="0"/>
      <dgm:spPr/>
    </dgm:pt>
    <dgm:pt modelId="{8CAECECF-5013-49C6-BA81-77A89E19FA78}" type="pres">
      <dgm:prSet presAssocID="{B9B9C936-E224-40F6-A1C4-905B430C2702}" presName="hierRoot1" presStyleCnt="0">
        <dgm:presLayoutVars>
          <dgm:hierBranch val="init"/>
        </dgm:presLayoutVars>
      </dgm:prSet>
      <dgm:spPr/>
    </dgm:pt>
    <dgm:pt modelId="{C52AF665-C9F6-4319-B50E-8BBF70CB5B7B}" type="pres">
      <dgm:prSet presAssocID="{B9B9C936-E224-40F6-A1C4-905B430C2702}" presName="rootComposite1" presStyleCnt="0"/>
      <dgm:spPr/>
    </dgm:pt>
    <dgm:pt modelId="{AC870C64-E0EB-4EA4-9750-CD391B975A84}" type="pres">
      <dgm:prSet presAssocID="{B9B9C936-E224-40F6-A1C4-905B430C2702}" presName="rootText1" presStyleLbl="node0" presStyleIdx="2" presStyleCnt="3">
        <dgm:presLayoutVars>
          <dgm:chPref val="3"/>
        </dgm:presLayoutVars>
      </dgm:prSet>
      <dgm:spPr/>
    </dgm:pt>
    <dgm:pt modelId="{E4E948DA-7172-4677-97F4-805C11274278}" type="pres">
      <dgm:prSet presAssocID="{B9B9C936-E224-40F6-A1C4-905B430C2702}" presName="rootConnector1" presStyleLbl="node1" presStyleIdx="0" presStyleCnt="0"/>
      <dgm:spPr/>
    </dgm:pt>
    <dgm:pt modelId="{D393CF71-7822-46DD-83C8-8B20E946A5C5}" type="pres">
      <dgm:prSet presAssocID="{B9B9C936-E224-40F6-A1C4-905B430C2702}" presName="hierChild2" presStyleCnt="0"/>
      <dgm:spPr/>
    </dgm:pt>
    <dgm:pt modelId="{2EEBFE5A-AE37-4A60-8426-F0A17804701D}" type="pres">
      <dgm:prSet presAssocID="{B9B9C936-E224-40F6-A1C4-905B430C2702}" presName="hierChild3" presStyleCnt="0"/>
      <dgm:spPr/>
    </dgm:pt>
  </dgm:ptLst>
  <dgm:cxnLst>
    <dgm:cxn modelId="{63C0F102-8EC4-43DD-AFB1-849F570D507C}" type="presOf" srcId="{37604F2E-73A9-457C-B05E-B4690976C6CD}" destId="{87D2D1C0-385A-45D9-9C4C-EF87F6556E20}" srcOrd="0" destOrd="0" presId="urn:microsoft.com/office/officeart/2009/3/layout/HorizontalOrganizationChart"/>
    <dgm:cxn modelId="{3B39330E-B0D8-4702-A03B-E020ACDEF02C}" type="presOf" srcId="{1E1F84B7-C85F-4D23-9238-585B0ABE0C33}" destId="{4976AD12-3F8D-426B-813E-A6783D284FA3}" srcOrd="1" destOrd="0" presId="urn:microsoft.com/office/officeart/2009/3/layout/HorizontalOrganizationChart"/>
    <dgm:cxn modelId="{D302EC12-DBC4-4300-ACB3-385C664CF1D6}" type="presOf" srcId="{D5A858FE-3034-4EDD-8DCE-EDBA76F5FF0A}" destId="{FEFF0C30-D2DA-4CEF-BC85-338000880B10}" srcOrd="0" destOrd="0" presId="urn:microsoft.com/office/officeart/2009/3/layout/HorizontalOrganizationChart"/>
    <dgm:cxn modelId="{A4A38718-78AE-47D5-9E17-0DB3EADE389C}" type="presOf" srcId="{B9B9C936-E224-40F6-A1C4-905B430C2702}" destId="{E4E948DA-7172-4677-97F4-805C11274278}" srcOrd="1" destOrd="0" presId="urn:microsoft.com/office/officeart/2009/3/layout/HorizontalOrganizationChart"/>
    <dgm:cxn modelId="{21220E30-3BB1-4E09-BE03-7A4A843AF04A}" srcId="{D5A858FE-3034-4EDD-8DCE-EDBA76F5FF0A}" destId="{E2D195AD-E53F-4549-8120-6C992093E14A}" srcOrd="0" destOrd="0" parTransId="{20DB7AB1-56B7-405A-917A-913BFFCBC884}" sibTransId="{944FAA47-643D-4D0E-AA9D-9A4685D69724}"/>
    <dgm:cxn modelId="{434ED539-919B-45CF-83D0-6CACFAFF5BD0}" type="presOf" srcId="{1E1F84B7-C85F-4D23-9238-585B0ABE0C33}" destId="{1E3AFC92-E73B-438B-BE4B-D26DFA5E8450}" srcOrd="0" destOrd="0" presId="urn:microsoft.com/office/officeart/2009/3/layout/HorizontalOrganizationChart"/>
    <dgm:cxn modelId="{EAC7FF3F-D8C1-4976-AF2F-BD41CDA8C5C9}" type="presOf" srcId="{20DB7AB1-56B7-405A-917A-913BFFCBC884}" destId="{DD333F31-0A3B-498A-9650-B076D0E97911}" srcOrd="0" destOrd="0" presId="urn:microsoft.com/office/officeart/2009/3/layout/HorizontalOrganizationChart"/>
    <dgm:cxn modelId="{F00E275D-72AE-4983-B67B-D98A36DC1EDE}" type="presOf" srcId="{079D0F15-EC8B-458B-AC61-EF232D1A12CD}" destId="{AF8760AE-1C6A-4168-85D5-56C932397CA6}" srcOrd="0" destOrd="0" presId="urn:microsoft.com/office/officeart/2009/3/layout/HorizontalOrganizationChart"/>
    <dgm:cxn modelId="{B9A5A065-8FD8-4202-8AC8-1AA310DBB24A}" type="presOf" srcId="{31F7B7F9-2767-4132-B4F2-4A877D69F6F6}" destId="{A1A2D83A-7660-44F1-87AF-D21610E0ECBA}" srcOrd="1" destOrd="0" presId="urn:microsoft.com/office/officeart/2009/3/layout/HorizontalOrganizationChart"/>
    <dgm:cxn modelId="{E3918D6B-7FD3-4075-A29C-15EE0C567B4B}" type="presOf" srcId="{37604F2E-73A9-457C-B05E-B4690976C6CD}" destId="{649B5CB7-F497-4BAB-B368-46C892B6264C}" srcOrd="1" destOrd="0" presId="urn:microsoft.com/office/officeart/2009/3/layout/HorizontalOrganizationChart"/>
    <dgm:cxn modelId="{49666472-F2A6-4639-B221-2E3BFC69D251}" type="presOf" srcId="{B9B9C936-E224-40F6-A1C4-905B430C2702}" destId="{AC870C64-E0EB-4EA4-9750-CD391B975A84}" srcOrd="0" destOrd="0" presId="urn:microsoft.com/office/officeart/2009/3/layout/HorizontalOrganizationChart"/>
    <dgm:cxn modelId="{B1433473-4861-405F-8FE5-6ECB321181FE}" type="presOf" srcId="{D5A858FE-3034-4EDD-8DCE-EDBA76F5FF0A}" destId="{7CAFADD3-8262-4C15-A206-0F5BA547B67D}" srcOrd="1" destOrd="0" presId="urn:microsoft.com/office/officeart/2009/3/layout/HorizontalOrganizationChart"/>
    <dgm:cxn modelId="{72C58473-313D-4651-91D1-E0AE8E9528EC}" srcId="{3E70E77D-AFA2-476C-87ED-D31014917104}" destId="{B9B9C936-E224-40F6-A1C4-905B430C2702}" srcOrd="2" destOrd="0" parTransId="{C6630D8F-08E4-45C8-8119-6BE16FD3351F}" sibTransId="{EF27347E-9B23-4368-9035-FFB0CB9A3E12}"/>
    <dgm:cxn modelId="{A8D9E773-CF6F-4ABD-A61D-09FD185C6C58}" type="presOf" srcId="{B1FE51A0-D5D9-4F82-AD06-B4981095C2F9}" destId="{0F42840C-1227-47CC-B37F-95EC2D531973}" srcOrd="0" destOrd="0" presId="urn:microsoft.com/office/officeart/2009/3/layout/HorizontalOrganizationChart"/>
    <dgm:cxn modelId="{491A0A56-7B11-474F-BE09-167FA62837C9}" type="presOf" srcId="{3E70E77D-AFA2-476C-87ED-D31014917104}" destId="{7C09484A-F498-4156-9631-5F014A1C2A2B}" srcOrd="0" destOrd="0" presId="urn:microsoft.com/office/officeart/2009/3/layout/HorizontalOrganizationChart"/>
    <dgm:cxn modelId="{D9450D78-08D7-4C97-8FC0-39F09F7C0842}" type="presOf" srcId="{079D0F15-EC8B-458B-AC61-EF232D1A12CD}" destId="{82D3FBC5-2CD9-4AD0-91A1-88EF8902BFEE}" srcOrd="1" destOrd="0" presId="urn:microsoft.com/office/officeart/2009/3/layout/HorizontalOrganizationChart"/>
    <dgm:cxn modelId="{6D0AA489-38DA-494A-9FD9-C93A21033EF9}" type="presOf" srcId="{31F7B7F9-2767-4132-B4F2-4A877D69F6F6}" destId="{E9D27A37-5AF5-49EA-A015-CE196DF039E0}" srcOrd="0" destOrd="0" presId="urn:microsoft.com/office/officeart/2009/3/layout/HorizontalOrganizationChart"/>
    <dgm:cxn modelId="{4A8FAF8A-50E1-44C5-8458-200F7843DDDB}" srcId="{D5A858FE-3034-4EDD-8DCE-EDBA76F5FF0A}" destId="{37604F2E-73A9-457C-B05E-B4690976C6CD}" srcOrd="2" destOrd="0" parTransId="{B1FE51A0-D5D9-4F82-AD06-B4981095C2F9}" sibTransId="{F418F973-E2B4-4597-AA6C-E20DDC75528E}"/>
    <dgm:cxn modelId="{738BDD8A-9099-45EE-93D0-1258F07871AF}" type="presOf" srcId="{62BA14A8-7B39-42F7-8150-5B11CC67BFC6}" destId="{3BFB4D67-7E26-4543-92A1-8313FA7C8A9E}" srcOrd="0" destOrd="0" presId="urn:microsoft.com/office/officeart/2009/3/layout/HorizontalOrganizationChart"/>
    <dgm:cxn modelId="{CFDD48A8-A5AB-49A3-9733-C5BED54FE684}" srcId="{D5A858FE-3034-4EDD-8DCE-EDBA76F5FF0A}" destId="{31F7B7F9-2767-4132-B4F2-4A877D69F6F6}" srcOrd="1" destOrd="0" parTransId="{62BA14A8-7B39-42F7-8150-5B11CC67BFC6}" sibTransId="{BF301B85-8BF8-49E1-B2C3-F14E857D2EB9}"/>
    <dgm:cxn modelId="{F5CD45AB-405A-4AB5-A86B-A0FF68DDF437}" type="presOf" srcId="{E2D195AD-E53F-4549-8120-6C992093E14A}" destId="{9F3BD923-D068-4D6C-A7C1-8B5B1BEC810C}" srcOrd="0" destOrd="0" presId="urn:microsoft.com/office/officeart/2009/3/layout/HorizontalOrganizationChart"/>
    <dgm:cxn modelId="{932A99AD-C054-4DA3-B7C7-A757AF94670A}" srcId="{3E70E77D-AFA2-476C-87ED-D31014917104}" destId="{D5A858FE-3034-4EDD-8DCE-EDBA76F5FF0A}" srcOrd="1" destOrd="0" parTransId="{E2732931-9241-42DE-94B0-32609C14DDBD}" sibTransId="{4D7F5A0E-0E1D-486C-AFEA-6CB483AD999D}"/>
    <dgm:cxn modelId="{FC6FF8B7-06CC-462F-8AB0-CD3E4A78396A}" srcId="{3E70E77D-AFA2-476C-87ED-D31014917104}" destId="{1E1F84B7-C85F-4D23-9238-585B0ABE0C33}" srcOrd="0" destOrd="0" parTransId="{9FAEC029-4031-4EF4-88DB-FA55775CCF27}" sibTransId="{46DFECC1-0A04-49E7-9AAB-468DB4202449}"/>
    <dgm:cxn modelId="{BB8AA6C7-E5F7-412E-9F47-C6FDC92F8955}" srcId="{D5A858FE-3034-4EDD-8DCE-EDBA76F5FF0A}" destId="{079D0F15-EC8B-458B-AC61-EF232D1A12CD}" srcOrd="3" destOrd="0" parTransId="{BC1360D8-B6C7-4B47-9DB0-4FA8FFF93F35}" sibTransId="{05953A47-7832-4016-A999-283F1FA66F58}"/>
    <dgm:cxn modelId="{AE60EBC8-754C-4606-85AD-D78EDE324268}" type="presOf" srcId="{BC1360D8-B6C7-4B47-9DB0-4FA8FFF93F35}" destId="{C071A29A-384E-4CE3-A823-EBEC95C3F2DC}" srcOrd="0" destOrd="0" presId="urn:microsoft.com/office/officeart/2009/3/layout/HorizontalOrganizationChart"/>
    <dgm:cxn modelId="{D65EFDDF-2F63-421D-A3E0-157ABB84219B}" type="presOf" srcId="{E2D195AD-E53F-4549-8120-6C992093E14A}" destId="{2291D492-5A03-4402-A802-2CCEEE8B5711}" srcOrd="1" destOrd="0" presId="urn:microsoft.com/office/officeart/2009/3/layout/HorizontalOrganizationChart"/>
    <dgm:cxn modelId="{7712805A-3BBA-4F94-A005-1377856262BC}" type="presParOf" srcId="{7C09484A-F498-4156-9631-5F014A1C2A2B}" destId="{ABCF8EE4-4626-4CAC-AE44-16A128AD5CB8}" srcOrd="0" destOrd="0" presId="urn:microsoft.com/office/officeart/2009/3/layout/HorizontalOrganizationChart"/>
    <dgm:cxn modelId="{75E2C4A9-A4FB-4920-8714-95A240F3EB58}" type="presParOf" srcId="{ABCF8EE4-4626-4CAC-AE44-16A128AD5CB8}" destId="{A1C11115-CC03-4077-BD04-97BF4831AF83}" srcOrd="0" destOrd="0" presId="urn:microsoft.com/office/officeart/2009/3/layout/HorizontalOrganizationChart"/>
    <dgm:cxn modelId="{5075ED94-5780-4544-82C3-5D4984017BD9}" type="presParOf" srcId="{A1C11115-CC03-4077-BD04-97BF4831AF83}" destId="{1E3AFC92-E73B-438B-BE4B-D26DFA5E8450}" srcOrd="0" destOrd="0" presId="urn:microsoft.com/office/officeart/2009/3/layout/HorizontalOrganizationChart"/>
    <dgm:cxn modelId="{5844F321-9FA9-4F6F-B76D-C11CD9EEF2B5}" type="presParOf" srcId="{A1C11115-CC03-4077-BD04-97BF4831AF83}" destId="{4976AD12-3F8D-426B-813E-A6783D284FA3}" srcOrd="1" destOrd="0" presId="urn:microsoft.com/office/officeart/2009/3/layout/HorizontalOrganizationChart"/>
    <dgm:cxn modelId="{210129D3-D442-429B-82C6-3E79F0701521}" type="presParOf" srcId="{ABCF8EE4-4626-4CAC-AE44-16A128AD5CB8}" destId="{0F59BB5C-17A1-4FBF-A0FF-8D71025A2925}" srcOrd="1" destOrd="0" presId="urn:microsoft.com/office/officeart/2009/3/layout/HorizontalOrganizationChart"/>
    <dgm:cxn modelId="{77BEE56A-60EE-4696-B40E-A6DB70948760}" type="presParOf" srcId="{ABCF8EE4-4626-4CAC-AE44-16A128AD5CB8}" destId="{BE806C9F-0D10-4723-999C-22F675230545}" srcOrd="2" destOrd="0" presId="urn:microsoft.com/office/officeart/2009/3/layout/HorizontalOrganizationChart"/>
    <dgm:cxn modelId="{C099FC0E-5020-4490-BB1A-9100F5494C2E}" type="presParOf" srcId="{7C09484A-F498-4156-9631-5F014A1C2A2B}" destId="{89A3C57B-909C-4118-8612-9E128FEBAAA0}" srcOrd="1" destOrd="0" presId="urn:microsoft.com/office/officeart/2009/3/layout/HorizontalOrganizationChart"/>
    <dgm:cxn modelId="{7C06E29A-925C-406F-9686-E3BA4F370A19}" type="presParOf" srcId="{89A3C57B-909C-4118-8612-9E128FEBAAA0}" destId="{78A81131-98BC-41EE-9E21-7667EE4EEEA5}" srcOrd="0" destOrd="0" presId="urn:microsoft.com/office/officeart/2009/3/layout/HorizontalOrganizationChart"/>
    <dgm:cxn modelId="{9F0244C1-B805-408F-A0DC-8601D57351C1}" type="presParOf" srcId="{78A81131-98BC-41EE-9E21-7667EE4EEEA5}" destId="{FEFF0C30-D2DA-4CEF-BC85-338000880B10}" srcOrd="0" destOrd="0" presId="urn:microsoft.com/office/officeart/2009/3/layout/HorizontalOrganizationChart"/>
    <dgm:cxn modelId="{F6704E17-6AE3-4639-8505-195B6C069E27}" type="presParOf" srcId="{78A81131-98BC-41EE-9E21-7667EE4EEEA5}" destId="{7CAFADD3-8262-4C15-A206-0F5BA547B67D}" srcOrd="1" destOrd="0" presId="urn:microsoft.com/office/officeart/2009/3/layout/HorizontalOrganizationChart"/>
    <dgm:cxn modelId="{FF30B9AC-66EC-416C-94B1-6AF128741D0B}" type="presParOf" srcId="{89A3C57B-909C-4118-8612-9E128FEBAAA0}" destId="{ABB17037-6F7F-4C06-BEF5-128856AFBE2F}" srcOrd="1" destOrd="0" presId="urn:microsoft.com/office/officeart/2009/3/layout/HorizontalOrganizationChart"/>
    <dgm:cxn modelId="{D87199E0-B0F8-4EFC-9EE9-5C448A535327}" type="presParOf" srcId="{ABB17037-6F7F-4C06-BEF5-128856AFBE2F}" destId="{DD333F31-0A3B-498A-9650-B076D0E97911}" srcOrd="0" destOrd="0" presId="urn:microsoft.com/office/officeart/2009/3/layout/HorizontalOrganizationChart"/>
    <dgm:cxn modelId="{3B648BE0-9EE1-4CD3-8B14-FE24EEFD84E0}" type="presParOf" srcId="{ABB17037-6F7F-4C06-BEF5-128856AFBE2F}" destId="{E399B30B-399C-4006-960D-21FE1F32EC05}" srcOrd="1" destOrd="0" presId="urn:microsoft.com/office/officeart/2009/3/layout/HorizontalOrganizationChart"/>
    <dgm:cxn modelId="{14278418-51AA-4F3A-9C4E-507BC497E15B}" type="presParOf" srcId="{E399B30B-399C-4006-960D-21FE1F32EC05}" destId="{7ABEE0FF-34AB-4B06-A7BD-C6AB31409888}" srcOrd="0" destOrd="0" presId="urn:microsoft.com/office/officeart/2009/3/layout/HorizontalOrganizationChart"/>
    <dgm:cxn modelId="{372FA7E2-1C23-4DE9-9998-438097C6BBC4}" type="presParOf" srcId="{7ABEE0FF-34AB-4B06-A7BD-C6AB31409888}" destId="{9F3BD923-D068-4D6C-A7C1-8B5B1BEC810C}" srcOrd="0" destOrd="0" presId="urn:microsoft.com/office/officeart/2009/3/layout/HorizontalOrganizationChart"/>
    <dgm:cxn modelId="{1C55864B-E098-4E63-8409-9AAFDC456F6B}" type="presParOf" srcId="{7ABEE0FF-34AB-4B06-A7BD-C6AB31409888}" destId="{2291D492-5A03-4402-A802-2CCEEE8B5711}" srcOrd="1" destOrd="0" presId="urn:microsoft.com/office/officeart/2009/3/layout/HorizontalOrganizationChart"/>
    <dgm:cxn modelId="{0B83816F-524B-42E7-88EF-31084C2D788D}" type="presParOf" srcId="{E399B30B-399C-4006-960D-21FE1F32EC05}" destId="{2D47839B-87AA-4CA1-8E3C-CC53EB1A6E0B}" srcOrd="1" destOrd="0" presId="urn:microsoft.com/office/officeart/2009/3/layout/HorizontalOrganizationChart"/>
    <dgm:cxn modelId="{DEF231CE-8DCD-451A-89B3-ABF54839C926}" type="presParOf" srcId="{E399B30B-399C-4006-960D-21FE1F32EC05}" destId="{1263DA61-130F-47CE-BF0C-F6DCCA116EE9}" srcOrd="2" destOrd="0" presId="urn:microsoft.com/office/officeart/2009/3/layout/HorizontalOrganizationChart"/>
    <dgm:cxn modelId="{51F548F2-9BCE-41F1-B950-75B7D12A7C75}" type="presParOf" srcId="{ABB17037-6F7F-4C06-BEF5-128856AFBE2F}" destId="{3BFB4D67-7E26-4543-92A1-8313FA7C8A9E}" srcOrd="2" destOrd="0" presId="urn:microsoft.com/office/officeart/2009/3/layout/HorizontalOrganizationChart"/>
    <dgm:cxn modelId="{E765F886-D133-4453-BC1D-74396EFCD442}" type="presParOf" srcId="{ABB17037-6F7F-4C06-BEF5-128856AFBE2F}" destId="{A42905F4-650E-4D80-9AA4-B73C05916F42}" srcOrd="3" destOrd="0" presId="urn:microsoft.com/office/officeart/2009/3/layout/HorizontalOrganizationChart"/>
    <dgm:cxn modelId="{4F948F53-AC7E-474B-9DE4-BC45C572793E}" type="presParOf" srcId="{A42905F4-650E-4D80-9AA4-B73C05916F42}" destId="{D83041EA-5B3D-4DE6-AC99-BFEC88B2A4BD}" srcOrd="0" destOrd="0" presId="urn:microsoft.com/office/officeart/2009/3/layout/HorizontalOrganizationChart"/>
    <dgm:cxn modelId="{67588098-8504-421A-B1B1-B413EE515E5D}" type="presParOf" srcId="{D83041EA-5B3D-4DE6-AC99-BFEC88B2A4BD}" destId="{E9D27A37-5AF5-49EA-A015-CE196DF039E0}" srcOrd="0" destOrd="0" presId="urn:microsoft.com/office/officeart/2009/3/layout/HorizontalOrganizationChart"/>
    <dgm:cxn modelId="{4078FDB2-2213-4B86-9E2C-FECFAB00E648}" type="presParOf" srcId="{D83041EA-5B3D-4DE6-AC99-BFEC88B2A4BD}" destId="{A1A2D83A-7660-44F1-87AF-D21610E0ECBA}" srcOrd="1" destOrd="0" presId="urn:microsoft.com/office/officeart/2009/3/layout/HorizontalOrganizationChart"/>
    <dgm:cxn modelId="{EAB74F0F-41B6-4C43-B695-6F0F2CBB1E21}" type="presParOf" srcId="{A42905F4-650E-4D80-9AA4-B73C05916F42}" destId="{442AF9FE-1FDA-492A-A435-39ACE68CF4C8}" srcOrd="1" destOrd="0" presId="urn:microsoft.com/office/officeart/2009/3/layout/HorizontalOrganizationChart"/>
    <dgm:cxn modelId="{AF852914-3078-46CB-B420-2D512CA417D4}" type="presParOf" srcId="{A42905F4-650E-4D80-9AA4-B73C05916F42}" destId="{BECAE2D3-4B82-4822-9B6E-585EA785CA59}" srcOrd="2" destOrd="0" presId="urn:microsoft.com/office/officeart/2009/3/layout/HorizontalOrganizationChart"/>
    <dgm:cxn modelId="{EB335109-60F1-4D7C-87C7-1D25E2288CC2}" type="presParOf" srcId="{ABB17037-6F7F-4C06-BEF5-128856AFBE2F}" destId="{0F42840C-1227-47CC-B37F-95EC2D531973}" srcOrd="4" destOrd="0" presId="urn:microsoft.com/office/officeart/2009/3/layout/HorizontalOrganizationChart"/>
    <dgm:cxn modelId="{C04E7B06-5CE9-47DD-82C3-6E9B009CACD7}" type="presParOf" srcId="{ABB17037-6F7F-4C06-BEF5-128856AFBE2F}" destId="{17BD6E22-CA89-4A57-8ED6-9B3902D1EF5A}" srcOrd="5" destOrd="0" presId="urn:microsoft.com/office/officeart/2009/3/layout/HorizontalOrganizationChart"/>
    <dgm:cxn modelId="{FC6843A4-9BD6-4B9A-8DE3-80A3D1B93801}" type="presParOf" srcId="{17BD6E22-CA89-4A57-8ED6-9B3902D1EF5A}" destId="{1ECC168E-A8BA-4AC0-BCC1-9680038FB1AA}" srcOrd="0" destOrd="0" presId="urn:microsoft.com/office/officeart/2009/3/layout/HorizontalOrganizationChart"/>
    <dgm:cxn modelId="{8500F49B-9CAE-4DC7-86A4-61B376F062E3}" type="presParOf" srcId="{1ECC168E-A8BA-4AC0-BCC1-9680038FB1AA}" destId="{87D2D1C0-385A-45D9-9C4C-EF87F6556E20}" srcOrd="0" destOrd="0" presId="urn:microsoft.com/office/officeart/2009/3/layout/HorizontalOrganizationChart"/>
    <dgm:cxn modelId="{452FB298-3428-4DB2-96E2-9B748A66EBBD}" type="presParOf" srcId="{1ECC168E-A8BA-4AC0-BCC1-9680038FB1AA}" destId="{649B5CB7-F497-4BAB-B368-46C892B6264C}" srcOrd="1" destOrd="0" presId="urn:microsoft.com/office/officeart/2009/3/layout/HorizontalOrganizationChart"/>
    <dgm:cxn modelId="{B81BEE3B-D040-4672-9798-6AFC9033A802}" type="presParOf" srcId="{17BD6E22-CA89-4A57-8ED6-9B3902D1EF5A}" destId="{F3EC6AF9-C07D-4C41-A8A6-78CADF464DBB}" srcOrd="1" destOrd="0" presId="urn:microsoft.com/office/officeart/2009/3/layout/HorizontalOrganizationChart"/>
    <dgm:cxn modelId="{2F7430E9-CCB2-46BC-A914-F6CF1E757510}" type="presParOf" srcId="{17BD6E22-CA89-4A57-8ED6-9B3902D1EF5A}" destId="{FB7B29E1-084E-47C6-97A2-EAF58987A38F}" srcOrd="2" destOrd="0" presId="urn:microsoft.com/office/officeart/2009/3/layout/HorizontalOrganizationChart"/>
    <dgm:cxn modelId="{5F6ABDA2-D964-4A0C-93D9-C598D3979E27}" type="presParOf" srcId="{ABB17037-6F7F-4C06-BEF5-128856AFBE2F}" destId="{C071A29A-384E-4CE3-A823-EBEC95C3F2DC}" srcOrd="6" destOrd="0" presId="urn:microsoft.com/office/officeart/2009/3/layout/HorizontalOrganizationChart"/>
    <dgm:cxn modelId="{D211717C-FE9A-4CA7-BCA4-DC0145881FCB}" type="presParOf" srcId="{ABB17037-6F7F-4C06-BEF5-128856AFBE2F}" destId="{5B25F49A-B30F-4BBC-9A69-DB3CC1A725DA}" srcOrd="7" destOrd="0" presId="urn:microsoft.com/office/officeart/2009/3/layout/HorizontalOrganizationChart"/>
    <dgm:cxn modelId="{F9F04A9B-D74F-45FD-A1EF-92E189EA47B6}" type="presParOf" srcId="{5B25F49A-B30F-4BBC-9A69-DB3CC1A725DA}" destId="{07E3C0D0-6130-484F-89E3-92D7AD8B1369}" srcOrd="0" destOrd="0" presId="urn:microsoft.com/office/officeart/2009/3/layout/HorizontalOrganizationChart"/>
    <dgm:cxn modelId="{BB74AC07-3F51-4C57-861E-73B536A06433}" type="presParOf" srcId="{07E3C0D0-6130-484F-89E3-92D7AD8B1369}" destId="{AF8760AE-1C6A-4168-85D5-56C932397CA6}" srcOrd="0" destOrd="0" presId="urn:microsoft.com/office/officeart/2009/3/layout/HorizontalOrganizationChart"/>
    <dgm:cxn modelId="{8948A6F5-14AB-49DF-AB6A-E1F1B8542763}" type="presParOf" srcId="{07E3C0D0-6130-484F-89E3-92D7AD8B1369}" destId="{82D3FBC5-2CD9-4AD0-91A1-88EF8902BFEE}" srcOrd="1" destOrd="0" presId="urn:microsoft.com/office/officeart/2009/3/layout/HorizontalOrganizationChart"/>
    <dgm:cxn modelId="{E12A17CE-F87F-4BEE-9ECA-EA71DBF3AAB7}" type="presParOf" srcId="{5B25F49A-B30F-4BBC-9A69-DB3CC1A725DA}" destId="{E44D1C8E-A7B3-478C-AC25-ADEB3E4FB72E}" srcOrd="1" destOrd="0" presId="urn:microsoft.com/office/officeart/2009/3/layout/HorizontalOrganizationChart"/>
    <dgm:cxn modelId="{24A14457-9E35-4941-8475-D37F3B9A2333}" type="presParOf" srcId="{5B25F49A-B30F-4BBC-9A69-DB3CC1A725DA}" destId="{D1487F19-0345-4EEE-8072-1E3CC817D131}" srcOrd="2" destOrd="0" presId="urn:microsoft.com/office/officeart/2009/3/layout/HorizontalOrganizationChart"/>
    <dgm:cxn modelId="{327432AE-06AD-4B92-9164-F968BFACAC37}" type="presParOf" srcId="{89A3C57B-909C-4118-8612-9E128FEBAAA0}" destId="{A447B419-6FB8-4CBF-903E-54D9987F2FE9}" srcOrd="2" destOrd="0" presId="urn:microsoft.com/office/officeart/2009/3/layout/HorizontalOrganizationChart"/>
    <dgm:cxn modelId="{58AE3EE7-ED63-432A-9FE7-E50A0A1FDF51}" type="presParOf" srcId="{7C09484A-F498-4156-9631-5F014A1C2A2B}" destId="{8CAECECF-5013-49C6-BA81-77A89E19FA78}" srcOrd="2" destOrd="0" presId="urn:microsoft.com/office/officeart/2009/3/layout/HorizontalOrganizationChart"/>
    <dgm:cxn modelId="{B5E28E89-166C-4B8C-A66C-35B2D00B36D8}" type="presParOf" srcId="{8CAECECF-5013-49C6-BA81-77A89E19FA78}" destId="{C52AF665-C9F6-4319-B50E-8BBF70CB5B7B}" srcOrd="0" destOrd="0" presId="urn:microsoft.com/office/officeart/2009/3/layout/HorizontalOrganizationChart"/>
    <dgm:cxn modelId="{5D9928CD-7891-4514-A5B3-BBFB55CED9DD}" type="presParOf" srcId="{C52AF665-C9F6-4319-B50E-8BBF70CB5B7B}" destId="{AC870C64-E0EB-4EA4-9750-CD391B975A84}" srcOrd="0" destOrd="0" presId="urn:microsoft.com/office/officeart/2009/3/layout/HorizontalOrganizationChart"/>
    <dgm:cxn modelId="{8872C979-CADF-4E62-BBFF-22C727F8617F}" type="presParOf" srcId="{C52AF665-C9F6-4319-B50E-8BBF70CB5B7B}" destId="{E4E948DA-7172-4677-97F4-805C11274278}" srcOrd="1" destOrd="0" presId="urn:microsoft.com/office/officeart/2009/3/layout/HorizontalOrganizationChart"/>
    <dgm:cxn modelId="{437FD6D9-97E0-4D3F-B520-6F3263019254}" type="presParOf" srcId="{8CAECECF-5013-49C6-BA81-77A89E19FA78}" destId="{D393CF71-7822-46DD-83C8-8B20E946A5C5}" srcOrd="1" destOrd="0" presId="urn:microsoft.com/office/officeart/2009/3/layout/HorizontalOrganizationChart"/>
    <dgm:cxn modelId="{7048CB51-CA00-4EA9-AD38-CEED32917895}" type="presParOf" srcId="{8CAECECF-5013-49C6-BA81-77A89E19FA78}" destId="{2EEBFE5A-AE37-4A60-8426-F0A17804701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EDB596-DF37-474A-8780-EBE09B06C2D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5E956D0-40EC-44A5-AFC9-DE2ABE0735D4}">
      <dgm:prSet custT="1"/>
      <dgm:spPr/>
      <dgm:t>
        <a:bodyPr/>
        <a:lstStyle/>
        <a:p>
          <a:r>
            <a:rPr lang="hr-HR" sz="2000" b="1" dirty="0" err="1"/>
            <a:t>Levensteinov</a:t>
          </a:r>
          <a:r>
            <a:rPr lang="hr-HR" sz="2000" b="1" dirty="0"/>
            <a:t> algoritam  </a:t>
          </a:r>
          <a:r>
            <a:rPr lang="hr-HR" sz="1800" dirty="0" err="1"/>
            <a:t>Levensteinova</a:t>
          </a:r>
          <a:r>
            <a:rPr lang="hr-HR" sz="1800" dirty="0"/>
            <a:t> udaljenost između dva znakovna niza </a:t>
          </a:r>
          <a:endParaRPr lang="en-US" sz="1800" dirty="0"/>
        </a:p>
      </dgm:t>
    </dgm:pt>
    <dgm:pt modelId="{C6759948-0125-47B8-AA0D-B872CC6E7DF4}" type="parTrans" cxnId="{110BB09D-4DBE-4492-AAC3-657049878D29}">
      <dgm:prSet/>
      <dgm:spPr/>
      <dgm:t>
        <a:bodyPr/>
        <a:lstStyle/>
        <a:p>
          <a:endParaRPr lang="en-US"/>
        </a:p>
      </dgm:t>
    </dgm:pt>
    <dgm:pt modelId="{D1D41A9E-6726-4C30-8193-D672A79E81E7}" type="sibTrans" cxnId="{110BB09D-4DBE-4492-AAC3-657049878D29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A6918177-C721-41DA-9AC0-8B64C991682F}">
      <dgm:prSet custT="1"/>
      <dgm:spPr/>
      <dgm:t>
        <a:bodyPr/>
        <a:lstStyle/>
        <a:p>
          <a:r>
            <a:rPr lang="hr-HR" sz="2000" b="1" dirty="0"/>
            <a:t>Rabin-</a:t>
          </a:r>
          <a:r>
            <a:rPr lang="hr-HR" sz="2000" b="1" dirty="0" err="1"/>
            <a:t>Karp</a:t>
          </a:r>
          <a:r>
            <a:rPr lang="hr-HR" sz="2000" b="1" dirty="0"/>
            <a:t> algoritam  </a:t>
          </a:r>
          <a:r>
            <a:rPr lang="hr-HR" sz="1800" dirty="0"/>
            <a:t>pridjeljivanje brojčane vrijednosti za daljnju usporedbu</a:t>
          </a:r>
          <a:endParaRPr lang="en-US" sz="1800" dirty="0"/>
        </a:p>
      </dgm:t>
    </dgm:pt>
    <dgm:pt modelId="{79156BC3-0EE3-470F-BB00-B331DC52B564}" type="parTrans" cxnId="{BB3F81C6-8A10-4BC9-A922-45D2A8700C47}">
      <dgm:prSet/>
      <dgm:spPr/>
      <dgm:t>
        <a:bodyPr/>
        <a:lstStyle/>
        <a:p>
          <a:endParaRPr lang="en-US"/>
        </a:p>
      </dgm:t>
    </dgm:pt>
    <dgm:pt modelId="{2823E009-C33D-4075-9EEE-1D3ED8380E09}" type="sibTrans" cxnId="{BB3F81C6-8A10-4BC9-A922-45D2A8700C47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85518F16-1EF3-4665-A185-7B5C721D6A5E}">
      <dgm:prSet custT="1"/>
      <dgm:spPr/>
      <dgm:t>
        <a:bodyPr/>
        <a:lstStyle/>
        <a:p>
          <a:r>
            <a:rPr lang="hr-HR" sz="2000" b="1" dirty="0"/>
            <a:t>Naivni algoritam </a:t>
          </a:r>
        </a:p>
        <a:p>
          <a:r>
            <a:rPr lang="hr-HR" sz="1800" dirty="0"/>
            <a:t>2 petlje za usporedbu niza i </a:t>
          </a:r>
          <a:r>
            <a:rPr lang="hr-HR" sz="1800" dirty="0" err="1"/>
            <a:t>podniza</a:t>
          </a:r>
          <a:endParaRPr lang="en-US" sz="1800" dirty="0"/>
        </a:p>
      </dgm:t>
    </dgm:pt>
    <dgm:pt modelId="{51ED098D-DFBE-492C-A856-6C82F4517868}" type="parTrans" cxnId="{D03EE7DF-9FB5-4FAA-B2BB-D62CB186E077}">
      <dgm:prSet/>
      <dgm:spPr/>
      <dgm:t>
        <a:bodyPr/>
        <a:lstStyle/>
        <a:p>
          <a:endParaRPr lang="en-US"/>
        </a:p>
      </dgm:t>
    </dgm:pt>
    <dgm:pt modelId="{1F3E4565-478F-49EE-8155-2AF944B08C73}" type="sibTrans" cxnId="{D03EE7DF-9FB5-4FAA-B2BB-D62CB186E077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26F1D54-AA67-4BDD-91D9-51EA753C98D2}">
      <dgm:prSet custT="1"/>
      <dgm:spPr/>
      <dgm:t>
        <a:bodyPr/>
        <a:lstStyle/>
        <a:p>
          <a:r>
            <a:rPr lang="hr-HR" sz="2000" b="1" dirty="0" err="1"/>
            <a:t>Bitap</a:t>
          </a:r>
          <a:r>
            <a:rPr lang="hr-HR" sz="2000" b="1" dirty="0"/>
            <a:t> algoritam  </a:t>
          </a:r>
          <a:r>
            <a:rPr lang="hr-HR" sz="1800" dirty="0"/>
            <a:t>bitovi, maske i tablica stanja</a:t>
          </a:r>
          <a:endParaRPr lang="en-US" sz="1800" dirty="0"/>
        </a:p>
      </dgm:t>
    </dgm:pt>
    <dgm:pt modelId="{7E904A35-6ABF-4C96-857D-BF0EB1A757EF}" type="parTrans" cxnId="{4D987DEA-4979-42F7-B604-92779BD5637E}">
      <dgm:prSet/>
      <dgm:spPr/>
      <dgm:t>
        <a:bodyPr/>
        <a:lstStyle/>
        <a:p>
          <a:endParaRPr lang="en-US"/>
        </a:p>
      </dgm:t>
    </dgm:pt>
    <dgm:pt modelId="{217E4F3F-AE52-48AC-9B59-9A4DC94E794F}" type="sibTrans" cxnId="{4D987DEA-4979-42F7-B604-92779BD5637E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3E0E9104-6683-46EC-A2A3-1260880610EE}" type="pres">
      <dgm:prSet presAssocID="{53EDB596-DF37-474A-8780-EBE09B06C2D7}" presName="Name0" presStyleCnt="0">
        <dgm:presLayoutVars>
          <dgm:animLvl val="lvl"/>
          <dgm:resizeHandles val="exact"/>
        </dgm:presLayoutVars>
      </dgm:prSet>
      <dgm:spPr/>
    </dgm:pt>
    <dgm:pt modelId="{07489EB6-95D5-4740-861F-EE2358C15D6E}" type="pres">
      <dgm:prSet presAssocID="{35E956D0-40EC-44A5-AFC9-DE2ABE0735D4}" presName="compositeNode" presStyleCnt="0">
        <dgm:presLayoutVars>
          <dgm:bulletEnabled val="1"/>
        </dgm:presLayoutVars>
      </dgm:prSet>
      <dgm:spPr/>
    </dgm:pt>
    <dgm:pt modelId="{1F0113AB-6892-4BC3-8B2E-792593A36343}" type="pres">
      <dgm:prSet presAssocID="{35E956D0-40EC-44A5-AFC9-DE2ABE0735D4}" presName="bgRect" presStyleLbl="alignNode1" presStyleIdx="0" presStyleCnt="4"/>
      <dgm:spPr/>
    </dgm:pt>
    <dgm:pt modelId="{9E324F9A-84DE-4C18-ADCE-47ABAF32C24A}" type="pres">
      <dgm:prSet presAssocID="{D1D41A9E-6726-4C30-8193-D672A79E81E7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E35D96D6-0A4F-411A-88EC-2FABAEF49222}" type="pres">
      <dgm:prSet presAssocID="{35E956D0-40EC-44A5-AFC9-DE2ABE0735D4}" presName="nodeRect" presStyleLbl="alignNode1" presStyleIdx="0" presStyleCnt="4">
        <dgm:presLayoutVars>
          <dgm:bulletEnabled val="1"/>
        </dgm:presLayoutVars>
      </dgm:prSet>
      <dgm:spPr/>
    </dgm:pt>
    <dgm:pt modelId="{48DA40EA-66E0-4CE3-996F-687AEC5492A3}" type="pres">
      <dgm:prSet presAssocID="{D1D41A9E-6726-4C30-8193-D672A79E81E7}" presName="sibTrans" presStyleCnt="0"/>
      <dgm:spPr/>
    </dgm:pt>
    <dgm:pt modelId="{4FA40F10-FB6B-4C7D-A7A0-80AA93F7F15A}" type="pres">
      <dgm:prSet presAssocID="{A6918177-C721-41DA-9AC0-8B64C991682F}" presName="compositeNode" presStyleCnt="0">
        <dgm:presLayoutVars>
          <dgm:bulletEnabled val="1"/>
        </dgm:presLayoutVars>
      </dgm:prSet>
      <dgm:spPr/>
    </dgm:pt>
    <dgm:pt modelId="{72FD2466-0504-4CB3-A267-D9634103F661}" type="pres">
      <dgm:prSet presAssocID="{A6918177-C721-41DA-9AC0-8B64C991682F}" presName="bgRect" presStyleLbl="alignNode1" presStyleIdx="1" presStyleCnt="4"/>
      <dgm:spPr/>
    </dgm:pt>
    <dgm:pt modelId="{19E39D7C-5499-4354-B2E0-8C1956628289}" type="pres">
      <dgm:prSet presAssocID="{2823E009-C33D-4075-9EEE-1D3ED8380E0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58323FA-4307-4DCC-B6AE-8F4E2DD08AD4}" type="pres">
      <dgm:prSet presAssocID="{A6918177-C721-41DA-9AC0-8B64C991682F}" presName="nodeRect" presStyleLbl="alignNode1" presStyleIdx="1" presStyleCnt="4">
        <dgm:presLayoutVars>
          <dgm:bulletEnabled val="1"/>
        </dgm:presLayoutVars>
      </dgm:prSet>
      <dgm:spPr/>
    </dgm:pt>
    <dgm:pt modelId="{78232F64-419F-4165-B52C-300B920113BF}" type="pres">
      <dgm:prSet presAssocID="{2823E009-C33D-4075-9EEE-1D3ED8380E09}" presName="sibTrans" presStyleCnt="0"/>
      <dgm:spPr/>
    </dgm:pt>
    <dgm:pt modelId="{26ADD798-7A7F-4701-ABB7-D60577A0B29E}" type="pres">
      <dgm:prSet presAssocID="{85518F16-1EF3-4665-A185-7B5C721D6A5E}" presName="compositeNode" presStyleCnt="0">
        <dgm:presLayoutVars>
          <dgm:bulletEnabled val="1"/>
        </dgm:presLayoutVars>
      </dgm:prSet>
      <dgm:spPr/>
    </dgm:pt>
    <dgm:pt modelId="{0728E0FE-CAFF-453A-90E2-FA2918BC69FD}" type="pres">
      <dgm:prSet presAssocID="{85518F16-1EF3-4665-A185-7B5C721D6A5E}" presName="bgRect" presStyleLbl="alignNode1" presStyleIdx="2" presStyleCnt="4"/>
      <dgm:spPr/>
    </dgm:pt>
    <dgm:pt modelId="{7573E973-8849-4559-BAA7-07E6C593A0D3}" type="pres">
      <dgm:prSet presAssocID="{1F3E4565-478F-49EE-8155-2AF944B08C73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F47D6F78-0E2F-45A5-8389-E050EB971B63}" type="pres">
      <dgm:prSet presAssocID="{85518F16-1EF3-4665-A185-7B5C721D6A5E}" presName="nodeRect" presStyleLbl="alignNode1" presStyleIdx="2" presStyleCnt="4">
        <dgm:presLayoutVars>
          <dgm:bulletEnabled val="1"/>
        </dgm:presLayoutVars>
      </dgm:prSet>
      <dgm:spPr/>
    </dgm:pt>
    <dgm:pt modelId="{CDD79216-3B97-4690-9BB0-8DB762B81DEC}" type="pres">
      <dgm:prSet presAssocID="{1F3E4565-478F-49EE-8155-2AF944B08C73}" presName="sibTrans" presStyleCnt="0"/>
      <dgm:spPr/>
    </dgm:pt>
    <dgm:pt modelId="{53624A04-D950-4CBC-B9D7-92F45B031FDE}" type="pres">
      <dgm:prSet presAssocID="{E26F1D54-AA67-4BDD-91D9-51EA753C98D2}" presName="compositeNode" presStyleCnt="0">
        <dgm:presLayoutVars>
          <dgm:bulletEnabled val="1"/>
        </dgm:presLayoutVars>
      </dgm:prSet>
      <dgm:spPr/>
    </dgm:pt>
    <dgm:pt modelId="{E1C21212-F438-444A-9E58-3B319618EBE8}" type="pres">
      <dgm:prSet presAssocID="{E26F1D54-AA67-4BDD-91D9-51EA753C98D2}" presName="bgRect" presStyleLbl="alignNode1" presStyleIdx="3" presStyleCnt="4"/>
      <dgm:spPr/>
    </dgm:pt>
    <dgm:pt modelId="{ABD0D236-353B-4C5F-9E1B-7A3DF19CF41B}" type="pres">
      <dgm:prSet presAssocID="{217E4F3F-AE52-48AC-9B59-9A4DC94E794F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58BFC3D-E000-423D-BBE2-B72DFBE2972C}" type="pres">
      <dgm:prSet presAssocID="{E26F1D54-AA67-4BDD-91D9-51EA753C98D2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25B97E02-8828-480D-A5F5-CBA5E763E7B1}" type="presOf" srcId="{85518F16-1EF3-4665-A185-7B5C721D6A5E}" destId="{F47D6F78-0E2F-45A5-8389-E050EB971B63}" srcOrd="1" destOrd="0" presId="urn:microsoft.com/office/officeart/2016/7/layout/LinearBlockProcessNumbered"/>
    <dgm:cxn modelId="{1CDF0A0F-6F54-4E5A-8970-CDBFDC260A6C}" type="presOf" srcId="{35E956D0-40EC-44A5-AFC9-DE2ABE0735D4}" destId="{1F0113AB-6892-4BC3-8B2E-792593A36343}" srcOrd="0" destOrd="0" presId="urn:microsoft.com/office/officeart/2016/7/layout/LinearBlockProcessNumbered"/>
    <dgm:cxn modelId="{ECC16838-A996-40F3-BCBB-CE30A10BEAEA}" type="presOf" srcId="{E26F1D54-AA67-4BDD-91D9-51EA753C98D2}" destId="{958BFC3D-E000-423D-BBE2-B72DFBE2972C}" srcOrd="1" destOrd="0" presId="urn:microsoft.com/office/officeart/2016/7/layout/LinearBlockProcessNumbered"/>
    <dgm:cxn modelId="{D6E92947-621B-493A-B17F-7F8A79C421A8}" type="presOf" srcId="{35E956D0-40EC-44A5-AFC9-DE2ABE0735D4}" destId="{E35D96D6-0A4F-411A-88EC-2FABAEF49222}" srcOrd="1" destOrd="0" presId="urn:microsoft.com/office/officeart/2016/7/layout/LinearBlockProcessNumbered"/>
    <dgm:cxn modelId="{16D54048-7BE1-4FF1-992B-8960FA09F624}" type="presOf" srcId="{217E4F3F-AE52-48AC-9B59-9A4DC94E794F}" destId="{ABD0D236-353B-4C5F-9E1B-7A3DF19CF41B}" srcOrd="0" destOrd="0" presId="urn:microsoft.com/office/officeart/2016/7/layout/LinearBlockProcessNumbered"/>
    <dgm:cxn modelId="{FEF89C74-EFF3-41BE-8E9F-750279D62528}" type="presOf" srcId="{A6918177-C721-41DA-9AC0-8B64C991682F}" destId="{72FD2466-0504-4CB3-A267-D9634103F661}" srcOrd="0" destOrd="0" presId="urn:microsoft.com/office/officeart/2016/7/layout/LinearBlockProcessNumbered"/>
    <dgm:cxn modelId="{6188DB7A-6D22-4F30-8757-6AD510A60581}" type="presOf" srcId="{D1D41A9E-6726-4C30-8193-D672A79E81E7}" destId="{9E324F9A-84DE-4C18-ADCE-47ABAF32C24A}" srcOrd="0" destOrd="0" presId="urn:microsoft.com/office/officeart/2016/7/layout/LinearBlockProcessNumbered"/>
    <dgm:cxn modelId="{420F457E-BDA1-4BAD-AE34-65FC9CEDB167}" type="presOf" srcId="{A6918177-C721-41DA-9AC0-8B64C991682F}" destId="{658323FA-4307-4DCC-B6AE-8F4E2DD08AD4}" srcOrd="1" destOrd="0" presId="urn:microsoft.com/office/officeart/2016/7/layout/LinearBlockProcessNumbered"/>
    <dgm:cxn modelId="{25C59D8C-C315-4A6E-B2F0-114DF5FDF389}" type="presOf" srcId="{E26F1D54-AA67-4BDD-91D9-51EA753C98D2}" destId="{E1C21212-F438-444A-9E58-3B319618EBE8}" srcOrd="0" destOrd="0" presId="urn:microsoft.com/office/officeart/2016/7/layout/LinearBlockProcessNumbered"/>
    <dgm:cxn modelId="{B499279C-94A3-4BF4-8F76-BE9F08C8AC61}" type="presOf" srcId="{1F3E4565-478F-49EE-8155-2AF944B08C73}" destId="{7573E973-8849-4559-BAA7-07E6C593A0D3}" srcOrd="0" destOrd="0" presId="urn:microsoft.com/office/officeart/2016/7/layout/LinearBlockProcessNumbered"/>
    <dgm:cxn modelId="{110BB09D-4DBE-4492-AAC3-657049878D29}" srcId="{53EDB596-DF37-474A-8780-EBE09B06C2D7}" destId="{35E956D0-40EC-44A5-AFC9-DE2ABE0735D4}" srcOrd="0" destOrd="0" parTransId="{C6759948-0125-47B8-AA0D-B872CC6E7DF4}" sibTransId="{D1D41A9E-6726-4C30-8193-D672A79E81E7}"/>
    <dgm:cxn modelId="{D7936BA5-83CD-47EF-AF89-1AEDF1A7E8DC}" type="presOf" srcId="{53EDB596-DF37-474A-8780-EBE09B06C2D7}" destId="{3E0E9104-6683-46EC-A2A3-1260880610EE}" srcOrd="0" destOrd="0" presId="urn:microsoft.com/office/officeart/2016/7/layout/LinearBlockProcessNumbered"/>
    <dgm:cxn modelId="{340288A5-2821-4830-8261-49EC58DF949F}" type="presOf" srcId="{85518F16-1EF3-4665-A185-7B5C721D6A5E}" destId="{0728E0FE-CAFF-453A-90E2-FA2918BC69FD}" srcOrd="0" destOrd="0" presId="urn:microsoft.com/office/officeart/2016/7/layout/LinearBlockProcessNumbered"/>
    <dgm:cxn modelId="{BB3F81C6-8A10-4BC9-A922-45D2A8700C47}" srcId="{53EDB596-DF37-474A-8780-EBE09B06C2D7}" destId="{A6918177-C721-41DA-9AC0-8B64C991682F}" srcOrd="1" destOrd="0" parTransId="{79156BC3-0EE3-470F-BB00-B331DC52B564}" sibTransId="{2823E009-C33D-4075-9EEE-1D3ED8380E09}"/>
    <dgm:cxn modelId="{7B9472D6-8C8F-477E-A7ED-8E6A39940943}" type="presOf" srcId="{2823E009-C33D-4075-9EEE-1D3ED8380E09}" destId="{19E39D7C-5499-4354-B2E0-8C1956628289}" srcOrd="0" destOrd="0" presId="urn:microsoft.com/office/officeart/2016/7/layout/LinearBlockProcessNumbered"/>
    <dgm:cxn modelId="{D03EE7DF-9FB5-4FAA-B2BB-D62CB186E077}" srcId="{53EDB596-DF37-474A-8780-EBE09B06C2D7}" destId="{85518F16-1EF3-4665-A185-7B5C721D6A5E}" srcOrd="2" destOrd="0" parTransId="{51ED098D-DFBE-492C-A856-6C82F4517868}" sibTransId="{1F3E4565-478F-49EE-8155-2AF944B08C73}"/>
    <dgm:cxn modelId="{4D987DEA-4979-42F7-B604-92779BD5637E}" srcId="{53EDB596-DF37-474A-8780-EBE09B06C2D7}" destId="{E26F1D54-AA67-4BDD-91D9-51EA753C98D2}" srcOrd="3" destOrd="0" parTransId="{7E904A35-6ABF-4C96-857D-BF0EB1A757EF}" sibTransId="{217E4F3F-AE52-48AC-9B59-9A4DC94E794F}"/>
    <dgm:cxn modelId="{B1D0A857-7A13-470D-85BF-868C0A137D02}" type="presParOf" srcId="{3E0E9104-6683-46EC-A2A3-1260880610EE}" destId="{07489EB6-95D5-4740-861F-EE2358C15D6E}" srcOrd="0" destOrd="0" presId="urn:microsoft.com/office/officeart/2016/7/layout/LinearBlockProcessNumbered"/>
    <dgm:cxn modelId="{E70409E5-0687-4294-B2E8-F38DFAEEA44C}" type="presParOf" srcId="{07489EB6-95D5-4740-861F-EE2358C15D6E}" destId="{1F0113AB-6892-4BC3-8B2E-792593A36343}" srcOrd="0" destOrd="0" presId="urn:microsoft.com/office/officeart/2016/7/layout/LinearBlockProcessNumbered"/>
    <dgm:cxn modelId="{25E124E4-AA08-41E5-83C8-7990F453FB42}" type="presParOf" srcId="{07489EB6-95D5-4740-861F-EE2358C15D6E}" destId="{9E324F9A-84DE-4C18-ADCE-47ABAF32C24A}" srcOrd="1" destOrd="0" presId="urn:microsoft.com/office/officeart/2016/7/layout/LinearBlockProcessNumbered"/>
    <dgm:cxn modelId="{FBCE2482-80E0-4B57-8CB3-18D787AD946E}" type="presParOf" srcId="{07489EB6-95D5-4740-861F-EE2358C15D6E}" destId="{E35D96D6-0A4F-411A-88EC-2FABAEF49222}" srcOrd="2" destOrd="0" presId="urn:microsoft.com/office/officeart/2016/7/layout/LinearBlockProcessNumbered"/>
    <dgm:cxn modelId="{6B359075-16F5-4855-83CE-2EF88D49E17A}" type="presParOf" srcId="{3E0E9104-6683-46EC-A2A3-1260880610EE}" destId="{48DA40EA-66E0-4CE3-996F-687AEC5492A3}" srcOrd="1" destOrd="0" presId="urn:microsoft.com/office/officeart/2016/7/layout/LinearBlockProcessNumbered"/>
    <dgm:cxn modelId="{B8898CEC-4492-487F-A9E4-8BC89CA41C6E}" type="presParOf" srcId="{3E0E9104-6683-46EC-A2A3-1260880610EE}" destId="{4FA40F10-FB6B-4C7D-A7A0-80AA93F7F15A}" srcOrd="2" destOrd="0" presId="urn:microsoft.com/office/officeart/2016/7/layout/LinearBlockProcessNumbered"/>
    <dgm:cxn modelId="{D6AABA80-2252-4E2C-BC79-082C51A4A99E}" type="presParOf" srcId="{4FA40F10-FB6B-4C7D-A7A0-80AA93F7F15A}" destId="{72FD2466-0504-4CB3-A267-D9634103F661}" srcOrd="0" destOrd="0" presId="urn:microsoft.com/office/officeart/2016/7/layout/LinearBlockProcessNumbered"/>
    <dgm:cxn modelId="{DAED73EA-01EA-4255-BDFE-C8773442F25F}" type="presParOf" srcId="{4FA40F10-FB6B-4C7D-A7A0-80AA93F7F15A}" destId="{19E39D7C-5499-4354-B2E0-8C1956628289}" srcOrd="1" destOrd="0" presId="urn:microsoft.com/office/officeart/2016/7/layout/LinearBlockProcessNumbered"/>
    <dgm:cxn modelId="{8A57CB85-4B1D-49E5-9832-D7A972B9F23F}" type="presParOf" srcId="{4FA40F10-FB6B-4C7D-A7A0-80AA93F7F15A}" destId="{658323FA-4307-4DCC-B6AE-8F4E2DD08AD4}" srcOrd="2" destOrd="0" presId="urn:microsoft.com/office/officeart/2016/7/layout/LinearBlockProcessNumbered"/>
    <dgm:cxn modelId="{9B83E516-E699-4330-A851-67F80FF78A7D}" type="presParOf" srcId="{3E0E9104-6683-46EC-A2A3-1260880610EE}" destId="{78232F64-419F-4165-B52C-300B920113BF}" srcOrd="3" destOrd="0" presId="urn:microsoft.com/office/officeart/2016/7/layout/LinearBlockProcessNumbered"/>
    <dgm:cxn modelId="{1D86B6E4-70CE-4EF2-9FC4-B9A4D81C883D}" type="presParOf" srcId="{3E0E9104-6683-46EC-A2A3-1260880610EE}" destId="{26ADD798-7A7F-4701-ABB7-D60577A0B29E}" srcOrd="4" destOrd="0" presId="urn:microsoft.com/office/officeart/2016/7/layout/LinearBlockProcessNumbered"/>
    <dgm:cxn modelId="{561C4325-CE37-4F17-B84A-1311EC404BA1}" type="presParOf" srcId="{26ADD798-7A7F-4701-ABB7-D60577A0B29E}" destId="{0728E0FE-CAFF-453A-90E2-FA2918BC69FD}" srcOrd="0" destOrd="0" presId="urn:microsoft.com/office/officeart/2016/7/layout/LinearBlockProcessNumbered"/>
    <dgm:cxn modelId="{1CE71071-6B01-40DE-97FD-A55AE2057B25}" type="presParOf" srcId="{26ADD798-7A7F-4701-ABB7-D60577A0B29E}" destId="{7573E973-8849-4559-BAA7-07E6C593A0D3}" srcOrd="1" destOrd="0" presId="urn:microsoft.com/office/officeart/2016/7/layout/LinearBlockProcessNumbered"/>
    <dgm:cxn modelId="{8B9B6591-454C-4D53-B600-308BE5AE3BCE}" type="presParOf" srcId="{26ADD798-7A7F-4701-ABB7-D60577A0B29E}" destId="{F47D6F78-0E2F-45A5-8389-E050EB971B63}" srcOrd="2" destOrd="0" presId="urn:microsoft.com/office/officeart/2016/7/layout/LinearBlockProcessNumbered"/>
    <dgm:cxn modelId="{85F18B20-8F4D-4A18-A2A0-548EE757B9A9}" type="presParOf" srcId="{3E0E9104-6683-46EC-A2A3-1260880610EE}" destId="{CDD79216-3B97-4690-9BB0-8DB762B81DEC}" srcOrd="5" destOrd="0" presId="urn:microsoft.com/office/officeart/2016/7/layout/LinearBlockProcessNumbered"/>
    <dgm:cxn modelId="{CDCBBB21-3177-435C-84FF-22FA17B3F680}" type="presParOf" srcId="{3E0E9104-6683-46EC-A2A3-1260880610EE}" destId="{53624A04-D950-4CBC-B9D7-92F45B031FDE}" srcOrd="6" destOrd="0" presId="urn:microsoft.com/office/officeart/2016/7/layout/LinearBlockProcessNumbered"/>
    <dgm:cxn modelId="{E5B0D080-684D-4907-BC38-42D5675A5E36}" type="presParOf" srcId="{53624A04-D950-4CBC-B9D7-92F45B031FDE}" destId="{E1C21212-F438-444A-9E58-3B319618EBE8}" srcOrd="0" destOrd="0" presId="urn:microsoft.com/office/officeart/2016/7/layout/LinearBlockProcessNumbered"/>
    <dgm:cxn modelId="{79CB2681-9D2A-40E7-BD1E-7A0A136EE06E}" type="presParOf" srcId="{53624A04-D950-4CBC-B9D7-92F45B031FDE}" destId="{ABD0D236-353B-4C5F-9E1B-7A3DF19CF41B}" srcOrd="1" destOrd="0" presId="urn:microsoft.com/office/officeart/2016/7/layout/LinearBlockProcessNumbered"/>
    <dgm:cxn modelId="{338C24F9-16ED-4E8B-8E43-0E7435F3E189}" type="presParOf" srcId="{53624A04-D950-4CBC-B9D7-92F45B031FDE}" destId="{958BFC3D-E000-423D-BBE2-B72DFBE2972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700C8-3478-4343-AB81-B808F8CD752C}">
      <dsp:nvSpPr>
        <dsp:cNvPr id="0" name=""/>
        <dsp:cNvSpPr/>
      </dsp:nvSpPr>
      <dsp:spPr>
        <a:xfrm>
          <a:off x="1975023" y="2752"/>
          <a:ext cx="2221901" cy="132375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300" kern="1200" dirty="0"/>
            <a:t>1. Uvod</a:t>
          </a:r>
          <a:endParaRPr lang="en-US" sz="3300" kern="1200" dirty="0"/>
        </a:p>
      </dsp:txBody>
      <dsp:txXfrm>
        <a:off x="2039643" y="67372"/>
        <a:ext cx="2092661" cy="1194517"/>
      </dsp:txXfrm>
    </dsp:sp>
    <dsp:sp modelId="{1E889C9F-66B3-4D86-A8B3-3C2BBB1285DC}">
      <dsp:nvSpPr>
        <dsp:cNvPr id="0" name=""/>
        <dsp:cNvSpPr/>
      </dsp:nvSpPr>
      <dsp:spPr>
        <a:xfrm>
          <a:off x="1975023" y="1392698"/>
          <a:ext cx="2221901" cy="132375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300" kern="1200" dirty="0"/>
            <a:t>2. Ulazni podatci</a:t>
          </a:r>
          <a:endParaRPr lang="en-US" sz="3300" kern="1200" dirty="0"/>
        </a:p>
      </dsp:txBody>
      <dsp:txXfrm>
        <a:off x="2039643" y="1457318"/>
        <a:ext cx="2092661" cy="1194517"/>
      </dsp:txXfrm>
    </dsp:sp>
    <dsp:sp modelId="{7FD20C3C-8F48-4603-B7FF-933300F1F5C1}">
      <dsp:nvSpPr>
        <dsp:cNvPr id="0" name=""/>
        <dsp:cNvSpPr/>
      </dsp:nvSpPr>
      <dsp:spPr>
        <a:xfrm>
          <a:off x="1975023" y="2782643"/>
          <a:ext cx="2221901" cy="13237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300" kern="1200" dirty="0"/>
            <a:t>3. Algoritmi</a:t>
          </a:r>
          <a:endParaRPr lang="en-US" sz="3300" kern="1200" dirty="0"/>
        </a:p>
      </dsp:txBody>
      <dsp:txXfrm>
        <a:off x="2039643" y="2847263"/>
        <a:ext cx="2092661" cy="1194517"/>
      </dsp:txXfrm>
    </dsp:sp>
    <dsp:sp modelId="{CABB1859-FAC7-4AED-BE7E-F6F59B6C53D6}">
      <dsp:nvSpPr>
        <dsp:cNvPr id="0" name=""/>
        <dsp:cNvSpPr/>
      </dsp:nvSpPr>
      <dsp:spPr>
        <a:xfrm>
          <a:off x="1975023" y="4172589"/>
          <a:ext cx="2221901" cy="132375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300" kern="1200" dirty="0"/>
            <a:t>4. Prikaz rezultata</a:t>
          </a:r>
          <a:endParaRPr lang="en-US" sz="3300" kern="1200" dirty="0"/>
        </a:p>
      </dsp:txBody>
      <dsp:txXfrm>
        <a:off x="2039643" y="4237209"/>
        <a:ext cx="2092661" cy="11945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1A29A-384E-4CE3-A823-EBEC95C3F2DC}">
      <dsp:nvSpPr>
        <dsp:cNvPr id="0" name=""/>
        <dsp:cNvSpPr/>
      </dsp:nvSpPr>
      <dsp:spPr>
        <a:xfrm>
          <a:off x="3383148" y="2700142"/>
          <a:ext cx="675903" cy="2179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951" y="0"/>
              </a:lnTo>
              <a:lnTo>
                <a:pt x="337951" y="2179787"/>
              </a:lnTo>
              <a:lnTo>
                <a:pt x="675903" y="217978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2840C-1227-47CC-B37F-95EC2D531973}">
      <dsp:nvSpPr>
        <dsp:cNvPr id="0" name=""/>
        <dsp:cNvSpPr/>
      </dsp:nvSpPr>
      <dsp:spPr>
        <a:xfrm>
          <a:off x="3383148" y="2700142"/>
          <a:ext cx="675903" cy="726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951" y="0"/>
              </a:lnTo>
              <a:lnTo>
                <a:pt x="337951" y="726595"/>
              </a:lnTo>
              <a:lnTo>
                <a:pt x="675903" y="72659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B4D67-7E26-4543-92A1-8313FA7C8A9E}">
      <dsp:nvSpPr>
        <dsp:cNvPr id="0" name=""/>
        <dsp:cNvSpPr/>
      </dsp:nvSpPr>
      <dsp:spPr>
        <a:xfrm>
          <a:off x="3383148" y="1973546"/>
          <a:ext cx="675903" cy="726595"/>
        </a:xfrm>
        <a:custGeom>
          <a:avLst/>
          <a:gdLst/>
          <a:ahLst/>
          <a:cxnLst/>
          <a:rect l="0" t="0" r="0" b="0"/>
          <a:pathLst>
            <a:path>
              <a:moveTo>
                <a:pt x="0" y="726595"/>
              </a:moveTo>
              <a:lnTo>
                <a:pt x="337951" y="726595"/>
              </a:lnTo>
              <a:lnTo>
                <a:pt x="337951" y="0"/>
              </a:lnTo>
              <a:lnTo>
                <a:pt x="67590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333F31-0A3B-498A-9650-B076D0E97911}">
      <dsp:nvSpPr>
        <dsp:cNvPr id="0" name=""/>
        <dsp:cNvSpPr/>
      </dsp:nvSpPr>
      <dsp:spPr>
        <a:xfrm>
          <a:off x="3383148" y="520354"/>
          <a:ext cx="675903" cy="2179787"/>
        </a:xfrm>
        <a:custGeom>
          <a:avLst/>
          <a:gdLst/>
          <a:ahLst/>
          <a:cxnLst/>
          <a:rect l="0" t="0" r="0" b="0"/>
          <a:pathLst>
            <a:path>
              <a:moveTo>
                <a:pt x="0" y="2179787"/>
              </a:moveTo>
              <a:lnTo>
                <a:pt x="337951" y="2179787"/>
              </a:lnTo>
              <a:lnTo>
                <a:pt x="337951" y="0"/>
              </a:lnTo>
              <a:lnTo>
                <a:pt x="67590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AFC92-E73B-438B-BE4B-D26DFA5E8450}">
      <dsp:nvSpPr>
        <dsp:cNvPr id="0" name=""/>
        <dsp:cNvSpPr/>
      </dsp:nvSpPr>
      <dsp:spPr>
        <a:xfrm>
          <a:off x="3633" y="731574"/>
          <a:ext cx="3379515" cy="1030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/>
            <a:t>Proces pronalaženja uzorka ili podniza unutar teksta</a:t>
          </a:r>
          <a:endParaRPr lang="en-US" sz="2500" kern="1200"/>
        </a:p>
      </dsp:txBody>
      <dsp:txXfrm>
        <a:off x="3633" y="731574"/>
        <a:ext cx="3379515" cy="1030752"/>
      </dsp:txXfrm>
    </dsp:sp>
    <dsp:sp modelId="{FEFF0C30-D2DA-4CEF-BC85-338000880B10}">
      <dsp:nvSpPr>
        <dsp:cNvPr id="0" name=""/>
        <dsp:cNvSpPr/>
      </dsp:nvSpPr>
      <dsp:spPr>
        <a:xfrm>
          <a:off x="3633" y="2184765"/>
          <a:ext cx="3379515" cy="1030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 dirty="0"/>
            <a:t>Područja primjene</a:t>
          </a:r>
          <a:endParaRPr lang="en-US" sz="2500" kern="1200" dirty="0"/>
        </a:p>
      </dsp:txBody>
      <dsp:txXfrm>
        <a:off x="3633" y="2184765"/>
        <a:ext cx="3379515" cy="1030752"/>
      </dsp:txXfrm>
    </dsp:sp>
    <dsp:sp modelId="{9F3BD923-D068-4D6C-A7C1-8B5B1BEC810C}">
      <dsp:nvSpPr>
        <dsp:cNvPr id="0" name=""/>
        <dsp:cNvSpPr/>
      </dsp:nvSpPr>
      <dsp:spPr>
        <a:xfrm>
          <a:off x="4059052" y="4978"/>
          <a:ext cx="3379515" cy="10307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/>
            <a:t>bioinformatika</a:t>
          </a:r>
          <a:endParaRPr lang="en-US" sz="2500" kern="1200"/>
        </a:p>
      </dsp:txBody>
      <dsp:txXfrm>
        <a:off x="4059052" y="4978"/>
        <a:ext cx="3379515" cy="1030752"/>
      </dsp:txXfrm>
    </dsp:sp>
    <dsp:sp modelId="{E9D27A37-5AF5-49EA-A015-CE196DF039E0}">
      <dsp:nvSpPr>
        <dsp:cNvPr id="0" name=""/>
        <dsp:cNvSpPr/>
      </dsp:nvSpPr>
      <dsp:spPr>
        <a:xfrm>
          <a:off x="4059052" y="1458170"/>
          <a:ext cx="3379515" cy="10307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/>
            <a:t>pretraživanje teksta</a:t>
          </a:r>
          <a:endParaRPr lang="en-US" sz="2500" kern="1200"/>
        </a:p>
      </dsp:txBody>
      <dsp:txXfrm>
        <a:off x="4059052" y="1458170"/>
        <a:ext cx="3379515" cy="1030752"/>
      </dsp:txXfrm>
    </dsp:sp>
    <dsp:sp modelId="{87D2D1C0-385A-45D9-9C4C-EF87F6556E20}">
      <dsp:nvSpPr>
        <dsp:cNvPr id="0" name=""/>
        <dsp:cNvSpPr/>
      </dsp:nvSpPr>
      <dsp:spPr>
        <a:xfrm>
          <a:off x="4059052" y="2911361"/>
          <a:ext cx="3379515" cy="10307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/>
            <a:t>kompresija podataka</a:t>
          </a:r>
          <a:endParaRPr lang="en-US" sz="2500" kern="1200"/>
        </a:p>
      </dsp:txBody>
      <dsp:txXfrm>
        <a:off x="4059052" y="2911361"/>
        <a:ext cx="3379515" cy="1030752"/>
      </dsp:txXfrm>
    </dsp:sp>
    <dsp:sp modelId="{AF8760AE-1C6A-4168-85D5-56C932397CA6}">
      <dsp:nvSpPr>
        <dsp:cNvPr id="0" name=""/>
        <dsp:cNvSpPr/>
      </dsp:nvSpPr>
      <dsp:spPr>
        <a:xfrm>
          <a:off x="4059052" y="4364553"/>
          <a:ext cx="3379515" cy="10307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/>
            <a:t>obrada slika</a:t>
          </a:r>
          <a:endParaRPr lang="en-US" sz="2500" kern="1200"/>
        </a:p>
      </dsp:txBody>
      <dsp:txXfrm>
        <a:off x="4059052" y="4364553"/>
        <a:ext cx="3379515" cy="1030752"/>
      </dsp:txXfrm>
    </dsp:sp>
    <dsp:sp modelId="{AC870C64-E0EB-4EA4-9750-CD391B975A84}">
      <dsp:nvSpPr>
        <dsp:cNvPr id="0" name=""/>
        <dsp:cNvSpPr/>
      </dsp:nvSpPr>
      <dsp:spPr>
        <a:xfrm>
          <a:off x="3633" y="3637957"/>
          <a:ext cx="3379515" cy="1030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 dirty="0"/>
            <a:t>Parametar tolerancije</a:t>
          </a:r>
          <a:endParaRPr lang="en-US" sz="2500" kern="1200" dirty="0"/>
        </a:p>
      </dsp:txBody>
      <dsp:txXfrm>
        <a:off x="3633" y="3637957"/>
        <a:ext cx="3379515" cy="10307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113AB-6892-4BC3-8B2E-792593A36343}">
      <dsp:nvSpPr>
        <dsp:cNvPr id="0" name=""/>
        <dsp:cNvSpPr/>
      </dsp:nvSpPr>
      <dsp:spPr>
        <a:xfrm>
          <a:off x="207" y="424640"/>
          <a:ext cx="2506953" cy="30083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31" tIns="0" rIns="24763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b="1" kern="1200" dirty="0" err="1"/>
            <a:t>Levensteinov</a:t>
          </a:r>
          <a:r>
            <a:rPr lang="hr-HR" sz="2000" b="1" kern="1200" dirty="0"/>
            <a:t> algoritam  </a:t>
          </a:r>
          <a:r>
            <a:rPr lang="hr-HR" sz="1800" kern="1200" dirty="0" err="1"/>
            <a:t>Levensteinova</a:t>
          </a:r>
          <a:r>
            <a:rPr lang="hr-HR" sz="1800" kern="1200" dirty="0"/>
            <a:t> udaljenost između dva znakovna niza </a:t>
          </a:r>
          <a:endParaRPr lang="en-US" sz="1800" kern="1200" dirty="0"/>
        </a:p>
      </dsp:txBody>
      <dsp:txXfrm>
        <a:off x="207" y="1627978"/>
        <a:ext cx="2506953" cy="1805006"/>
      </dsp:txXfrm>
    </dsp:sp>
    <dsp:sp modelId="{9E324F9A-84DE-4C18-ADCE-47ABAF32C24A}">
      <dsp:nvSpPr>
        <dsp:cNvPr id="0" name=""/>
        <dsp:cNvSpPr/>
      </dsp:nvSpPr>
      <dsp:spPr>
        <a:xfrm>
          <a:off x="207" y="424640"/>
          <a:ext cx="2506953" cy="12033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31" tIns="165100" rIns="2476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207" y="424640"/>
        <a:ext cx="2506953" cy="1203337"/>
      </dsp:txXfrm>
    </dsp:sp>
    <dsp:sp modelId="{72FD2466-0504-4CB3-A267-D9634103F661}">
      <dsp:nvSpPr>
        <dsp:cNvPr id="0" name=""/>
        <dsp:cNvSpPr/>
      </dsp:nvSpPr>
      <dsp:spPr>
        <a:xfrm>
          <a:off x="2707717" y="424640"/>
          <a:ext cx="2506953" cy="30083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31" tIns="0" rIns="24763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b="1" kern="1200" dirty="0"/>
            <a:t>Rabin-</a:t>
          </a:r>
          <a:r>
            <a:rPr lang="hr-HR" sz="2000" b="1" kern="1200" dirty="0" err="1"/>
            <a:t>Karp</a:t>
          </a:r>
          <a:r>
            <a:rPr lang="hr-HR" sz="2000" b="1" kern="1200" dirty="0"/>
            <a:t> algoritam  </a:t>
          </a:r>
          <a:r>
            <a:rPr lang="hr-HR" sz="1800" kern="1200" dirty="0"/>
            <a:t>pridjeljivanje brojčane vrijednosti za daljnju usporedbu</a:t>
          </a:r>
          <a:endParaRPr lang="en-US" sz="1800" kern="1200" dirty="0"/>
        </a:p>
      </dsp:txBody>
      <dsp:txXfrm>
        <a:off x="2707717" y="1627978"/>
        <a:ext cx="2506953" cy="1805006"/>
      </dsp:txXfrm>
    </dsp:sp>
    <dsp:sp modelId="{19E39D7C-5499-4354-B2E0-8C1956628289}">
      <dsp:nvSpPr>
        <dsp:cNvPr id="0" name=""/>
        <dsp:cNvSpPr/>
      </dsp:nvSpPr>
      <dsp:spPr>
        <a:xfrm>
          <a:off x="2707717" y="424640"/>
          <a:ext cx="2506953" cy="12033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31" tIns="165100" rIns="2476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2707717" y="424640"/>
        <a:ext cx="2506953" cy="1203337"/>
      </dsp:txXfrm>
    </dsp:sp>
    <dsp:sp modelId="{0728E0FE-CAFF-453A-90E2-FA2918BC69FD}">
      <dsp:nvSpPr>
        <dsp:cNvPr id="0" name=""/>
        <dsp:cNvSpPr/>
      </dsp:nvSpPr>
      <dsp:spPr>
        <a:xfrm>
          <a:off x="5415228" y="424640"/>
          <a:ext cx="2506953" cy="30083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31" tIns="0" rIns="24763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b="1" kern="1200" dirty="0"/>
            <a:t>Naivni algoritam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 dirty="0"/>
            <a:t>2 petlje za usporedbu niza i </a:t>
          </a:r>
          <a:r>
            <a:rPr lang="hr-HR" sz="1800" kern="1200" dirty="0" err="1"/>
            <a:t>podniza</a:t>
          </a:r>
          <a:endParaRPr lang="en-US" sz="1800" kern="1200" dirty="0"/>
        </a:p>
      </dsp:txBody>
      <dsp:txXfrm>
        <a:off x="5415228" y="1627978"/>
        <a:ext cx="2506953" cy="1805006"/>
      </dsp:txXfrm>
    </dsp:sp>
    <dsp:sp modelId="{7573E973-8849-4559-BAA7-07E6C593A0D3}">
      <dsp:nvSpPr>
        <dsp:cNvPr id="0" name=""/>
        <dsp:cNvSpPr/>
      </dsp:nvSpPr>
      <dsp:spPr>
        <a:xfrm>
          <a:off x="5415228" y="424640"/>
          <a:ext cx="2506953" cy="12033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31" tIns="165100" rIns="2476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415228" y="424640"/>
        <a:ext cx="2506953" cy="1203337"/>
      </dsp:txXfrm>
    </dsp:sp>
    <dsp:sp modelId="{E1C21212-F438-444A-9E58-3B319618EBE8}">
      <dsp:nvSpPr>
        <dsp:cNvPr id="0" name=""/>
        <dsp:cNvSpPr/>
      </dsp:nvSpPr>
      <dsp:spPr>
        <a:xfrm>
          <a:off x="8122738" y="424640"/>
          <a:ext cx="2506953" cy="30083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31" tIns="0" rIns="24763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b="1" kern="1200" dirty="0" err="1"/>
            <a:t>Bitap</a:t>
          </a:r>
          <a:r>
            <a:rPr lang="hr-HR" sz="2000" b="1" kern="1200" dirty="0"/>
            <a:t> algoritam  </a:t>
          </a:r>
          <a:r>
            <a:rPr lang="hr-HR" sz="1800" kern="1200" dirty="0"/>
            <a:t>bitovi, maske i tablica stanja</a:t>
          </a:r>
          <a:endParaRPr lang="en-US" sz="1800" kern="1200" dirty="0"/>
        </a:p>
      </dsp:txBody>
      <dsp:txXfrm>
        <a:off x="8122738" y="1627978"/>
        <a:ext cx="2506953" cy="1805006"/>
      </dsp:txXfrm>
    </dsp:sp>
    <dsp:sp modelId="{ABD0D236-353B-4C5F-9E1B-7A3DF19CF41B}">
      <dsp:nvSpPr>
        <dsp:cNvPr id="0" name=""/>
        <dsp:cNvSpPr/>
      </dsp:nvSpPr>
      <dsp:spPr>
        <a:xfrm>
          <a:off x="8122738" y="424640"/>
          <a:ext cx="2506953" cy="12033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31" tIns="165100" rIns="2476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122738" y="424640"/>
        <a:ext cx="2506953" cy="1203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4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6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8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2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2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1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9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74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31DA95F7-B809-7D57-6E09-C54E9C144F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1" r="1" b="1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6B937E41-47CA-776A-8983-8CEED6243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4429" y="1610504"/>
            <a:ext cx="3818341" cy="3576351"/>
          </a:xfrm>
        </p:spPr>
        <p:txBody>
          <a:bodyPr anchor="b">
            <a:normAutofit fontScale="90000"/>
          </a:bodyPr>
          <a:lstStyle/>
          <a:p>
            <a:r>
              <a:rPr lang="hr-HR" sz="4000" dirty="0"/>
              <a:t>Paralelno aproksimativno pretraživanje uzoraka u tekstu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F6DC2171-AF97-8F0A-B3D9-ECE890BF3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2788" y="5459793"/>
            <a:ext cx="3818341" cy="613665"/>
          </a:xfrm>
        </p:spPr>
        <p:txBody>
          <a:bodyPr anchor="t">
            <a:normAutofit fontScale="77500" lnSpcReduction="20000"/>
          </a:bodyPr>
          <a:lstStyle/>
          <a:p>
            <a:r>
              <a:rPr lang="hr-HR" sz="1800" dirty="0"/>
              <a:t>Paralelizam i konkurentnost</a:t>
            </a:r>
          </a:p>
          <a:p>
            <a:r>
              <a:rPr lang="hr-HR" sz="1800" dirty="0"/>
              <a:t>projektni zadatak, grupa 15</a:t>
            </a:r>
          </a:p>
        </p:txBody>
      </p:sp>
    </p:spTree>
    <p:extLst>
      <p:ext uri="{BB962C8B-B14F-4D97-AF65-F5344CB8AC3E}">
        <p14:creationId xmlns:p14="http://schemas.microsoft.com/office/powerpoint/2010/main" val="113855203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3CA38D-7BB0-4D35-BE00-0F4876602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14FD1B-A0BF-4C73-A68E-4B1F7299F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B100A6-1EBC-40AB-BB7E-26807F3CF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slov 1">
            <a:extLst>
              <a:ext uri="{FF2B5EF4-FFF2-40B4-BE49-F238E27FC236}">
                <a16:creationId xmlns:a16="http://schemas.microsoft.com/office/drawing/2014/main" id="{1E3C4715-B6D5-D479-CE31-890AC1C48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505" y="2743485"/>
            <a:ext cx="10691265" cy="1371030"/>
          </a:xfrm>
        </p:spPr>
        <p:txBody>
          <a:bodyPr>
            <a:normAutofit/>
          </a:bodyPr>
          <a:lstStyle/>
          <a:p>
            <a:r>
              <a:rPr lang="hr-HR" dirty="0"/>
              <a:t>Hvala na pozornosti!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A8A4499-0D6F-1022-630C-171D56422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3636088"/>
          </a:xfrm>
        </p:spPr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6B6079A-CE5C-3300-5206-C26F25BA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hr-HR" dirty="0"/>
              <a:t>Paralelizam i konkurentnost</a:t>
            </a:r>
            <a:endParaRPr lang="en-US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44838B0-DAEE-1123-C635-813C032F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0854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slov 1">
            <a:extLst>
              <a:ext uri="{FF2B5EF4-FFF2-40B4-BE49-F238E27FC236}">
                <a16:creationId xmlns:a16="http://schemas.microsoft.com/office/drawing/2014/main" id="{12E6D5AE-DD36-B1CF-2C53-C6D8E85F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01701"/>
            <a:ext cx="3914776" cy="3977269"/>
          </a:xfrm>
        </p:spPr>
        <p:txBody>
          <a:bodyPr>
            <a:normAutofit/>
          </a:bodyPr>
          <a:lstStyle/>
          <a:p>
            <a:r>
              <a:rPr lang="hr-HR"/>
              <a:t>sadržaj</a:t>
            </a:r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C2E5F7E8-6519-7A08-B0B1-8BC6459A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hr-HR" dirty="0"/>
              <a:t>Paralelizam i konkurentnost</a:t>
            </a:r>
            <a:endParaRPr lang="en-US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7F857CC7-96FD-4326-85DD-06720115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5" name="Rezervirano mjesto sadržaja 2">
            <a:extLst>
              <a:ext uri="{FF2B5EF4-FFF2-40B4-BE49-F238E27FC236}">
                <a16:creationId xmlns:a16="http://schemas.microsoft.com/office/drawing/2014/main" id="{3B6B7AB8-1893-E211-270A-EE855E392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13195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67640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7E68E0E-3739-6EB6-0DB1-26B7EAAE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Članovi tima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7222361-026B-829B-DB06-BBFABB4BA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Eno </a:t>
            </a:r>
            <a:r>
              <a:rPr lang="hr-HR" dirty="0" err="1"/>
              <a:t>Peršić</a:t>
            </a:r>
            <a:r>
              <a:rPr lang="hr-HR" dirty="0"/>
              <a:t> (eno.persic@fer.hr)</a:t>
            </a:r>
          </a:p>
          <a:p>
            <a:r>
              <a:rPr lang="hr-HR" dirty="0"/>
              <a:t>Karla Pišonić (karla.pisonic@fer.hr)</a:t>
            </a:r>
          </a:p>
          <a:p>
            <a:r>
              <a:rPr lang="hr-HR" dirty="0"/>
              <a:t>Antonio Sabljić (antonio.sabljic@fer.hr)</a:t>
            </a:r>
          </a:p>
          <a:p>
            <a:r>
              <a:rPr lang="hr-HR" dirty="0"/>
              <a:t>Domagoj Sviličić (domagoj.svilicic@fer.hr)</a:t>
            </a:r>
          </a:p>
          <a:p>
            <a:r>
              <a:rPr lang="hr-HR" dirty="0"/>
              <a:t>Hrvoje </a:t>
            </a:r>
            <a:r>
              <a:rPr lang="hr-HR" dirty="0" err="1"/>
              <a:t>Tkalčević</a:t>
            </a:r>
            <a:r>
              <a:rPr lang="hr-HR" dirty="0"/>
              <a:t> (hrvoje.tkalcevic@fer.hr)</a:t>
            </a:r>
          </a:p>
          <a:p>
            <a:endParaRPr lang="hr-HR" dirty="0"/>
          </a:p>
          <a:p>
            <a:endParaRPr lang="hr-HR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63C4500-E6BA-0C38-A9D3-37CD8825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Paralelizam i konkurentnost</a:t>
            </a:r>
            <a:endParaRPr lang="en-US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D381ABD-3D25-2878-572A-47303D61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190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23DFCF-3B37-4389-873D-3308EBD44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28265" y="723900"/>
            <a:ext cx="0" cy="541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slov 1">
            <a:extLst>
              <a:ext uri="{FF2B5EF4-FFF2-40B4-BE49-F238E27FC236}">
                <a16:creationId xmlns:a16="http://schemas.microsoft.com/office/drawing/2014/main" id="{B07FBCCD-4834-7B1F-8565-8EB8D9D3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609601"/>
            <a:ext cx="2240280" cy="4488878"/>
          </a:xfrm>
        </p:spPr>
        <p:txBody>
          <a:bodyPr>
            <a:normAutofit/>
          </a:bodyPr>
          <a:lstStyle/>
          <a:p>
            <a:r>
              <a:rPr lang="hr-HR" dirty="0"/>
              <a:t>Uvod</a:t>
            </a:r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5D7F266-52DA-0271-CAB8-D577BE9C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hr-HR" dirty="0"/>
              <a:t>Paralelizam i konkurentnost</a:t>
            </a:r>
            <a:endParaRPr lang="en-US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6D5480BE-D079-F7EB-755D-759FE17F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8" name="Rezervirano mjesto sadržaja 2">
            <a:extLst>
              <a:ext uri="{FF2B5EF4-FFF2-40B4-BE49-F238E27FC236}">
                <a16:creationId xmlns:a16="http://schemas.microsoft.com/office/drawing/2014/main" id="{CBE6E46E-FFC3-57C4-DC0D-13CEFECAB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860729"/>
              </p:ext>
            </p:extLst>
          </p:nvPr>
        </p:nvGraphicFramePr>
        <p:xfrm>
          <a:off x="3987800" y="723900"/>
          <a:ext cx="7442201" cy="54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52096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629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slov 1">
            <a:extLst>
              <a:ext uri="{FF2B5EF4-FFF2-40B4-BE49-F238E27FC236}">
                <a16:creationId xmlns:a16="http://schemas.microsoft.com/office/drawing/2014/main" id="{FB87964A-F6A0-B942-7045-F603B849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466227" cy="5256025"/>
          </a:xfrm>
        </p:spPr>
        <p:txBody>
          <a:bodyPr>
            <a:normAutofit/>
          </a:bodyPr>
          <a:lstStyle/>
          <a:p>
            <a:r>
              <a:rPr lang="hr-HR" dirty="0"/>
              <a:t>Uvod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F76C754-6CCB-1BA4-146D-117B4BC18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91" y="622249"/>
            <a:ext cx="5905022" cy="5639712"/>
          </a:xfrm>
        </p:spPr>
        <p:txBody>
          <a:bodyPr>
            <a:normAutofit/>
          </a:bodyPr>
          <a:lstStyle/>
          <a:p>
            <a:r>
              <a:rPr lang="hr-HR" sz="2500" dirty="0"/>
              <a:t>Prednosti aproksimativnog prepoznavanja uzorka</a:t>
            </a:r>
          </a:p>
          <a:p>
            <a:pPr lvl="1"/>
            <a:r>
              <a:rPr lang="hr-HR" sz="2500" b="1" dirty="0"/>
              <a:t>Pogreške u </a:t>
            </a:r>
            <a:r>
              <a:rPr lang="hr-HR" sz="2500" b="1" dirty="0" err="1"/>
              <a:t>sekvenciranju</a:t>
            </a:r>
            <a:r>
              <a:rPr lang="hr-HR" sz="2500" b="1" dirty="0"/>
              <a:t> </a:t>
            </a:r>
            <a:r>
              <a:rPr lang="hr-HR" sz="2500" dirty="0"/>
              <a:t>(zamjene, umetanja i brisanja </a:t>
            </a:r>
            <a:r>
              <a:rPr lang="hr-HR" sz="2500" dirty="0" err="1"/>
              <a:t>nukleotida</a:t>
            </a:r>
            <a:r>
              <a:rPr lang="hr-HR" sz="2500" dirty="0"/>
              <a:t>)</a:t>
            </a:r>
          </a:p>
          <a:p>
            <a:pPr lvl="1"/>
            <a:r>
              <a:rPr lang="hr-HR" sz="2500" b="1" dirty="0"/>
              <a:t>Genetske varijacije </a:t>
            </a:r>
            <a:r>
              <a:rPr lang="hr-HR" sz="2500" dirty="0"/>
              <a:t>(varijacija materijala različitih jedinki iste vrste) </a:t>
            </a:r>
          </a:p>
          <a:p>
            <a:pPr lvl="1"/>
            <a:r>
              <a:rPr lang="hr-HR" sz="2500" b="1" dirty="0"/>
              <a:t>Evolucija i mutacije </a:t>
            </a:r>
            <a:r>
              <a:rPr lang="hr-HR" sz="2500" dirty="0"/>
              <a:t>(genom virusa i bakterija)</a:t>
            </a:r>
          </a:p>
          <a:p>
            <a:pPr lvl="1"/>
            <a:r>
              <a:rPr lang="hr-HR" sz="2500" b="1" dirty="0"/>
              <a:t>Funkcionalne varijacije </a:t>
            </a:r>
            <a:r>
              <a:rPr lang="hr-HR" sz="2500" dirty="0"/>
              <a:t>(različite sekvence </a:t>
            </a:r>
            <a:r>
              <a:rPr lang="hr-HR" sz="2500" dirty="0" err="1"/>
              <a:t>nukleotida</a:t>
            </a:r>
            <a:r>
              <a:rPr lang="hr-HR" sz="2500" dirty="0"/>
              <a:t> sa sličnim funkcijama)</a:t>
            </a:r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D6423D4-A196-85F2-27BC-CEFC9230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hr-HR" dirty="0"/>
              <a:t>Paralelizam i konkurentnost</a:t>
            </a:r>
            <a:endParaRPr lang="en-US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FF1D685-80A0-925D-19A9-A3D92977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251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23C1623-6451-3EC0-0617-3D7CA786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Ulazni podatci</a:t>
            </a:r>
          </a:p>
        </p:txBody>
      </p:sp>
      <p:pic>
        <p:nvPicPr>
          <p:cNvPr id="8" name="Rezervirano mjesto sadržaja 7" descr="Slika na kojoj se prikazuje tekst, snimka zaslona, Font&#10;&#10;Opis je automatski generiran">
            <a:extLst>
              <a:ext uri="{FF2B5EF4-FFF2-40B4-BE49-F238E27FC236}">
                <a16:creationId xmlns:a16="http://schemas.microsoft.com/office/drawing/2014/main" id="{A4991781-0425-3922-9028-C8F7760FA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41" y="1920420"/>
            <a:ext cx="8424216" cy="3718380"/>
          </a:xfrm>
        </p:spPr>
      </p:pic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44118910-BC85-F9F5-4417-329B364B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Paralelizam i konkurentnost</a:t>
            </a:r>
            <a:endParaRPr lang="en-US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2C01DA7-84FB-3EC1-5367-2D9FBF81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B62E459E-183C-DDBA-2AC6-70474E032191}"/>
              </a:ext>
            </a:extLst>
          </p:cNvPr>
          <p:cNvSpPr txBox="1"/>
          <p:nvPr/>
        </p:nvSpPr>
        <p:spPr>
          <a:xfrm>
            <a:off x="3754784" y="5774321"/>
            <a:ext cx="52863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500" dirty="0"/>
              <a:t>Slika 1: dio tekstualne datoteke u FASTA formatu</a:t>
            </a:r>
          </a:p>
        </p:txBody>
      </p:sp>
    </p:spTree>
    <p:extLst>
      <p:ext uri="{BB962C8B-B14F-4D97-AF65-F5344CB8AC3E}">
        <p14:creationId xmlns:p14="http://schemas.microsoft.com/office/powerpoint/2010/main" val="150723225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slov 1">
            <a:extLst>
              <a:ext uri="{FF2B5EF4-FFF2-40B4-BE49-F238E27FC236}">
                <a16:creationId xmlns:a16="http://schemas.microsoft.com/office/drawing/2014/main" id="{14011613-99E7-CDAD-2A02-5F369F03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06755"/>
            <a:ext cx="10798176" cy="1051914"/>
          </a:xfrm>
        </p:spPr>
        <p:txBody>
          <a:bodyPr>
            <a:normAutofit/>
          </a:bodyPr>
          <a:lstStyle/>
          <a:p>
            <a:r>
              <a:rPr lang="hr-HR" dirty="0"/>
              <a:t>Algoritmi</a:t>
            </a:r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DDAA9C0-AC94-FF38-D01E-5B399E20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hr-HR" dirty="0"/>
              <a:t>Paralelizam i konkurentnost</a:t>
            </a:r>
            <a:endParaRPr lang="en-US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97BC600B-4CF5-8F54-E298-A09D4F04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20" name="Rezervirano mjesto sadržaja 2">
            <a:extLst>
              <a:ext uri="{FF2B5EF4-FFF2-40B4-BE49-F238E27FC236}">
                <a16:creationId xmlns:a16="http://schemas.microsoft.com/office/drawing/2014/main" id="{2B368106-8A9A-7A4A-6A24-47AE400A5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611660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303772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06E01D6-1B33-F431-168D-E7BB132C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Prikaz rezultata</a:t>
            </a:r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7B088E7A-3F4F-6C5E-6AF6-F4B3D8E7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Paralelizam i konkurentnost</a:t>
            </a:r>
            <a:endParaRPr lang="en-US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4B88456-3CB2-FDEC-AD02-A10789A9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  <p:pic>
        <p:nvPicPr>
          <p:cNvPr id="12" name="Rezervirano mjesto sadržaja 11" descr="Slika na kojoj se prikazuje tekst, crta, radnja, dijagram&#10;&#10;Opis je automatski generiran">
            <a:extLst>
              <a:ext uri="{FF2B5EF4-FFF2-40B4-BE49-F238E27FC236}">
                <a16:creationId xmlns:a16="http://schemas.microsoft.com/office/drawing/2014/main" id="{137D2BF9-742A-18A1-CCD1-CF568A533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04" y="2015261"/>
            <a:ext cx="5227674" cy="3249468"/>
          </a:xfrm>
        </p:spPr>
      </p:pic>
      <p:pic>
        <p:nvPicPr>
          <p:cNvPr id="14" name="Slika 13" descr="Slika na kojoj se prikazuje tekst, crta, radnja, snimka zaslona&#10;&#10;Opis je automatski generiran">
            <a:extLst>
              <a:ext uri="{FF2B5EF4-FFF2-40B4-BE49-F238E27FC236}">
                <a16:creationId xmlns:a16="http://schemas.microsoft.com/office/drawing/2014/main" id="{39BE8C95-1B60-3371-907C-92283C0BD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524" y="2098675"/>
            <a:ext cx="5132662" cy="3166054"/>
          </a:xfrm>
          <a:prstGeom prst="rect">
            <a:avLst/>
          </a:prstGeom>
        </p:spPr>
      </p:pic>
      <p:sp>
        <p:nvSpPr>
          <p:cNvPr id="15" name="TekstniOkvir 14">
            <a:extLst>
              <a:ext uri="{FF2B5EF4-FFF2-40B4-BE49-F238E27FC236}">
                <a16:creationId xmlns:a16="http://schemas.microsoft.com/office/drawing/2014/main" id="{0AD882BC-7E49-9ABC-C2F9-0B7D2A7D97C1}"/>
              </a:ext>
            </a:extLst>
          </p:cNvPr>
          <p:cNvSpPr txBox="1"/>
          <p:nvPr/>
        </p:nvSpPr>
        <p:spPr>
          <a:xfrm>
            <a:off x="4163627" y="5774321"/>
            <a:ext cx="43855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500" dirty="0"/>
              <a:t>Slike 2 i 3: grafički prikaz rezultata</a:t>
            </a:r>
          </a:p>
        </p:txBody>
      </p:sp>
    </p:spTree>
    <p:extLst>
      <p:ext uri="{BB962C8B-B14F-4D97-AF65-F5344CB8AC3E}">
        <p14:creationId xmlns:p14="http://schemas.microsoft.com/office/powerpoint/2010/main" val="122200256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F773974-CDF9-2D54-ABAE-E8AF812A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Prikaz rezultata</a:t>
            </a:r>
          </a:p>
        </p:txBody>
      </p:sp>
      <p:pic>
        <p:nvPicPr>
          <p:cNvPr id="8" name="Rezervirano mjesto sadržaja 7" descr="Slika na kojoj se prikazuje tekst, crta, radnja, snimka zaslona&#10;&#10;Opis je automatski generiran">
            <a:extLst>
              <a:ext uri="{FF2B5EF4-FFF2-40B4-BE49-F238E27FC236}">
                <a16:creationId xmlns:a16="http://schemas.microsoft.com/office/drawing/2014/main" id="{45498519-D1ED-AE44-DD5F-91C6AA655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827" y="2007926"/>
            <a:ext cx="5877779" cy="3636963"/>
          </a:xfrm>
        </p:spPr>
      </p:pic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0EA6712-30CE-8149-571B-FA9B1AFC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Paralelizam i konkurentnost</a:t>
            </a:r>
            <a:endParaRPr lang="en-US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A480A34-5BCD-AC50-9EFC-11E301B6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EBAC705A-888D-7015-1764-36F91FF2F23D}"/>
              </a:ext>
            </a:extLst>
          </p:cNvPr>
          <p:cNvSpPr txBox="1"/>
          <p:nvPr/>
        </p:nvSpPr>
        <p:spPr>
          <a:xfrm>
            <a:off x="4701700" y="5774321"/>
            <a:ext cx="35844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500" dirty="0"/>
              <a:t>Slika 4: grafički prikaz rezultata</a:t>
            </a:r>
          </a:p>
        </p:txBody>
      </p:sp>
    </p:spTree>
    <p:extLst>
      <p:ext uri="{BB962C8B-B14F-4D97-AF65-F5344CB8AC3E}">
        <p14:creationId xmlns:p14="http://schemas.microsoft.com/office/powerpoint/2010/main" val="206469511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257</Words>
  <Application>Microsoft Office PowerPoint</Application>
  <PresentationFormat>Široki zaslon</PresentationFormat>
  <Paragraphs>63</Paragraphs>
  <Slides>10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Univers Condensed</vt:lpstr>
      <vt:lpstr>ChronicleVTI</vt:lpstr>
      <vt:lpstr>Paralelno aproksimativno pretraživanje uzoraka u tekstu</vt:lpstr>
      <vt:lpstr>sadržaj</vt:lpstr>
      <vt:lpstr>Članovi tima</vt:lpstr>
      <vt:lpstr>Uvod</vt:lpstr>
      <vt:lpstr>Uvod</vt:lpstr>
      <vt:lpstr>Ulazni podatci</vt:lpstr>
      <vt:lpstr>Algoritmi</vt:lpstr>
      <vt:lpstr>Prikaz rezultata</vt:lpstr>
      <vt:lpstr>Prikaz rezultata</vt:lpstr>
      <vt:lpstr>Hvala na pozornosti!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Paralelno aproksimativno pretraživanje uzoraka u tekstu</dc:title>
  <dc:creator>Karla Pišonić</dc:creator>
  <cp:lastModifiedBy>Karla Pišonić</cp:lastModifiedBy>
  <cp:revision>1</cp:revision>
  <dcterms:created xsi:type="dcterms:W3CDTF">2024-01-25T18:14:51Z</dcterms:created>
  <dcterms:modified xsi:type="dcterms:W3CDTF">2024-01-25T19:04:19Z</dcterms:modified>
</cp:coreProperties>
</file>