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fbebdf5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fbebdf5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are the slides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