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82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4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1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7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89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5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6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9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6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6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17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050D-FE9B-4EC8-BBE1-D79726FC519E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ADEB-DA1C-4E73-A65D-6336AEEC2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25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treehouse.com/community/where-should-i-store-images-for-website" TargetMode="External"/><Relationship Id="rId7" Type="http://schemas.openxmlformats.org/officeDocument/2006/relationships/hyperlink" Target="http://stackoverflow.com/questions/34309606/what-are-the-benefits-and-drawbacks-of-embedding-scripts-in-the-html-of-web-page" TargetMode="External"/><Relationship Id="rId2" Type="http://schemas.openxmlformats.org/officeDocument/2006/relationships/hyperlink" Target="http://www.homeandlearn.co.uk/WD/wds4p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whereto.asp" TargetMode="External"/><Relationship Id="rId5" Type="http://schemas.openxmlformats.org/officeDocument/2006/relationships/hyperlink" Target="https://developer.mozilla.org/en-US/docs/Web/JavaScript/Reference/Global_Objects/Array" TargetMode="External"/><Relationship Id="rId4" Type="http://schemas.openxmlformats.org/officeDocument/2006/relationships/hyperlink" Target="http://www.w3schools.com/jsref/jsref_obj_array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A452 Task 3 Support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1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the task and then make a plan.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My Plan</a:t>
            </a:r>
          </a:p>
          <a:p>
            <a:r>
              <a:rPr lang="en-GB" dirty="0" smtClean="0"/>
              <a:t>Read the task</a:t>
            </a:r>
          </a:p>
          <a:p>
            <a:r>
              <a:rPr lang="en-GB" dirty="0" smtClean="0"/>
              <a:t>Create your success criteria</a:t>
            </a:r>
          </a:p>
          <a:p>
            <a:r>
              <a:rPr lang="en-GB" dirty="0" smtClean="0"/>
              <a:t>Make a list of assets required to produce a traffic lights.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Research -Find out where the best place to store these assets is and why this is so.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Research - Describe the array structure to store the traffic light sequence</a:t>
            </a:r>
          </a:p>
          <a:p>
            <a:r>
              <a:rPr lang="en-GB" dirty="0" smtClean="0"/>
              <a:t>Add a script and a button to make the image change every time you click the button</a:t>
            </a:r>
          </a:p>
          <a:p>
            <a:r>
              <a:rPr lang="en-GB" dirty="0" smtClean="0"/>
              <a:t>Test this works</a:t>
            </a:r>
          </a:p>
          <a:p>
            <a:r>
              <a:rPr lang="en-GB" dirty="0" smtClean="0"/>
              <a:t>Modify the script to make the lights run automatically.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Carry out research in to the benefits and drawbacks of having </a:t>
            </a:r>
            <a:r>
              <a:rPr lang="en-GB" b="1" dirty="0" err="1" smtClean="0">
                <a:solidFill>
                  <a:srgbClr val="FF0000"/>
                </a:solidFill>
              </a:rPr>
              <a:t>JavaScripts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embedded in the page or saved externally.</a:t>
            </a:r>
          </a:p>
        </p:txBody>
      </p:sp>
    </p:spTree>
    <p:extLst>
      <p:ext uri="{BB962C8B-B14F-4D97-AF65-F5344CB8AC3E}">
        <p14:creationId xmlns:p14="http://schemas.microsoft.com/office/powerpoint/2010/main" val="32753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Success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Create a set of traffic lights in JavaScript that </a:t>
            </a:r>
          </a:p>
          <a:p>
            <a:pPr lvl="1"/>
            <a:r>
              <a:rPr lang="en-GB" dirty="0" smtClean="0"/>
              <a:t>Run automatically</a:t>
            </a:r>
          </a:p>
          <a:p>
            <a:pPr lvl="1"/>
            <a:r>
              <a:rPr lang="en-GB" dirty="0" smtClean="0"/>
              <a:t>Run on the click of a button</a:t>
            </a:r>
          </a:p>
          <a:p>
            <a:r>
              <a:rPr lang="en-GB" dirty="0" smtClean="0"/>
              <a:t>Test the traffic lights to make sure they work as expected and take remedial action if necessary.</a:t>
            </a:r>
          </a:p>
          <a:p>
            <a:pPr lvl="1"/>
            <a:r>
              <a:rPr lang="en-GB" dirty="0" smtClean="0"/>
              <a:t>Test 1 – they change on the button</a:t>
            </a:r>
          </a:p>
          <a:p>
            <a:pPr lvl="1"/>
            <a:r>
              <a:rPr lang="en-GB" dirty="0" smtClean="0"/>
              <a:t>Test 2 – the lights start at the beginning of the sequence.</a:t>
            </a:r>
          </a:p>
          <a:p>
            <a:pPr lvl="1"/>
            <a:r>
              <a:rPr lang="en-GB" dirty="0" smtClean="0"/>
              <a:t>Test 3 – the lights go through the sequence on a timer.</a:t>
            </a:r>
          </a:p>
          <a:p>
            <a:r>
              <a:rPr lang="en-GB" dirty="0" smtClean="0"/>
              <a:t>Carry out research that explains where the best place to locate assets is and why this is so.</a:t>
            </a:r>
          </a:p>
          <a:p>
            <a:r>
              <a:rPr lang="en-GB" dirty="0" smtClean="0"/>
              <a:t>Carry out research in to the benefits and drawbacks of having JavaScript embedded in the page or saved externally.</a:t>
            </a:r>
          </a:p>
          <a:p>
            <a:r>
              <a:rPr lang="en-GB" dirty="0" smtClean="0"/>
              <a:t>HTML and JavaScript code is fully explained.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07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Eg</a:t>
            </a:r>
            <a:r>
              <a:rPr lang="en-GB" dirty="0"/>
              <a:t> – images of traffic lights and the correct sequence of traffic lights.</a:t>
            </a:r>
          </a:p>
          <a:p>
            <a:pPr lvl="1"/>
            <a:r>
              <a:rPr lang="en-GB" dirty="0"/>
              <a:t>Red, red amber, green, amber – loop back to red.</a:t>
            </a:r>
          </a:p>
          <a:p>
            <a:r>
              <a:rPr lang="en-GB" dirty="0"/>
              <a:t>An image with a  placeholder ID inside it</a:t>
            </a:r>
          </a:p>
          <a:p>
            <a:r>
              <a:rPr lang="en-GB" dirty="0"/>
              <a:t>A button which when clicked will move on to the next light in the sequence</a:t>
            </a:r>
          </a:p>
          <a:p>
            <a:r>
              <a:rPr lang="en-GB" dirty="0"/>
              <a:t>JavaScript –</a:t>
            </a:r>
          </a:p>
          <a:p>
            <a:pPr lvl="1"/>
            <a:r>
              <a:rPr lang="en-GB" dirty="0"/>
              <a:t>A </a:t>
            </a:r>
            <a:r>
              <a:rPr lang="en-GB" dirty="0" smtClean="0"/>
              <a:t>list/array </a:t>
            </a:r>
            <a:r>
              <a:rPr lang="en-GB" dirty="0"/>
              <a:t>of the files for the images</a:t>
            </a:r>
          </a:p>
          <a:p>
            <a:pPr lvl="1"/>
            <a:r>
              <a:rPr lang="en-GB" dirty="0"/>
              <a:t>A change lights function to move to the next image in the array</a:t>
            </a:r>
          </a:p>
          <a:p>
            <a:pPr lvl="1"/>
            <a:r>
              <a:rPr lang="en-GB" dirty="0"/>
              <a:t>A </a:t>
            </a:r>
            <a:r>
              <a:rPr lang="en-GB" dirty="0" smtClean="0"/>
              <a:t>way </a:t>
            </a:r>
            <a:r>
              <a:rPr lang="en-GB" dirty="0"/>
              <a:t>to point to each part of the array</a:t>
            </a:r>
          </a:p>
          <a:p>
            <a:pPr lvl="1"/>
            <a:r>
              <a:rPr lang="en-GB" dirty="0"/>
              <a:t>A way to loop around to the start of the </a:t>
            </a:r>
            <a:r>
              <a:rPr lang="en-GB" dirty="0" smtClean="0"/>
              <a:t>array</a:t>
            </a:r>
          </a:p>
          <a:p>
            <a:r>
              <a:rPr lang="en-GB" dirty="0"/>
              <a:t>Modified JavaScript</a:t>
            </a:r>
          </a:p>
          <a:p>
            <a:pPr lvl="2"/>
            <a:r>
              <a:rPr lang="en-GB" dirty="0"/>
              <a:t>Remove the button and get the function change lights to run automatically on a timer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2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2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36022"/>
            <a:ext cx="11027229" cy="5812971"/>
          </a:xfrm>
        </p:spPr>
        <p:txBody>
          <a:bodyPr>
            <a:normAutofit/>
          </a:bodyPr>
          <a:lstStyle/>
          <a:p>
            <a:r>
              <a:rPr lang="en-GB" dirty="0" smtClean="0"/>
              <a:t>Best place to store image files.</a:t>
            </a:r>
          </a:p>
          <a:p>
            <a:pPr lvl="1"/>
            <a:r>
              <a:rPr lang="en-GB" dirty="0" smtClean="0"/>
              <a:t>Why put them in the same folder as a web page.</a:t>
            </a:r>
          </a:p>
          <a:p>
            <a:pPr lvl="1"/>
            <a:r>
              <a:rPr lang="en-GB" dirty="0" smtClean="0"/>
              <a:t>Absolute and relative referencing -  </a:t>
            </a:r>
            <a:r>
              <a:rPr lang="en-GB" dirty="0" smtClean="0">
                <a:hlinkClick r:id="rId2"/>
              </a:rPr>
              <a:t>http://www.homeandlearn.co.uk/WD/wds4p2.html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Other research </a:t>
            </a:r>
            <a:r>
              <a:rPr lang="en-GB" sz="1800" dirty="0" smtClean="0">
                <a:hlinkClick r:id="rId3"/>
              </a:rPr>
              <a:t>https://teamtreehouse.com/community/where-should-i-store-images-for-website</a:t>
            </a:r>
            <a:r>
              <a:rPr lang="en-GB" sz="1800" dirty="0" smtClean="0"/>
              <a:t> </a:t>
            </a:r>
          </a:p>
          <a:p>
            <a:r>
              <a:rPr lang="en-GB" dirty="0" smtClean="0"/>
              <a:t>Structure of the array</a:t>
            </a:r>
          </a:p>
          <a:p>
            <a:pPr lvl="1"/>
            <a:r>
              <a:rPr lang="en-GB" dirty="0" smtClean="0"/>
              <a:t>What file types will be best to use and why (PNG, JPEG GIF or other)</a:t>
            </a:r>
          </a:p>
          <a:p>
            <a:pPr lvl="1"/>
            <a:r>
              <a:rPr lang="en-GB" dirty="0" smtClean="0"/>
              <a:t>What order they should be stored in</a:t>
            </a:r>
          </a:p>
          <a:p>
            <a:pPr lvl="1"/>
            <a:r>
              <a:rPr lang="en-GB" dirty="0" smtClean="0"/>
              <a:t>Arrays in HTML/Java</a:t>
            </a:r>
          </a:p>
          <a:p>
            <a:pPr lvl="2"/>
            <a:r>
              <a:rPr lang="en-GB" dirty="0" smtClean="0">
                <a:hlinkClick r:id="rId4"/>
              </a:rPr>
              <a:t>http://www.w3schools.com/jsref/jsref_obj_array.asp</a:t>
            </a:r>
            <a:endParaRPr lang="en-GB" dirty="0" smtClean="0"/>
          </a:p>
          <a:p>
            <a:pPr lvl="2"/>
            <a:r>
              <a:rPr lang="en-GB" dirty="0" smtClean="0">
                <a:hlinkClick r:id="rId5"/>
              </a:rPr>
              <a:t>https://developer.mozilla.org/en-US/docs/Web/JavaScript/Reference/Global_Objects/Array</a:t>
            </a:r>
            <a:r>
              <a:rPr lang="en-GB" dirty="0" smtClean="0"/>
              <a:t> </a:t>
            </a:r>
          </a:p>
          <a:p>
            <a:r>
              <a:rPr lang="en-GB" dirty="0" smtClean="0"/>
              <a:t>Embedding scripts in a page or saved to an external file</a:t>
            </a:r>
          </a:p>
          <a:p>
            <a:pPr lvl="1"/>
            <a:r>
              <a:rPr lang="en-GB" dirty="0" smtClean="0">
                <a:hlinkClick r:id="rId6"/>
              </a:rPr>
              <a:t>http://www.w3schools.com/js/js_whereto.asp</a:t>
            </a:r>
            <a:endParaRPr lang="en-GB" dirty="0" smtClean="0"/>
          </a:p>
          <a:p>
            <a:pPr lvl="1"/>
            <a:r>
              <a:rPr lang="en-GB" sz="1400" dirty="0" smtClean="0">
                <a:hlinkClick r:id="rId7"/>
              </a:rPr>
              <a:t>http://stackoverflow.com/questions/34309606/what-are-the-benefits-and-drawbacks-of-embedding-scripts-in-the-html-of-web-page</a:t>
            </a:r>
            <a:r>
              <a:rPr lang="en-GB" sz="1400" dirty="0" smtClean="0"/>
              <a:t> 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8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Then get on with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Get 4 images of traffic lights showing red, amber, green, red amber</a:t>
            </a:r>
          </a:p>
          <a:p>
            <a:r>
              <a:rPr lang="en-GB" dirty="0" smtClean="0"/>
              <a:t>Add these images to a folder, saving them using sensible names.</a:t>
            </a:r>
          </a:p>
          <a:p>
            <a:r>
              <a:rPr lang="en-GB" dirty="0" smtClean="0"/>
              <a:t>Create a blank page with the title task 3 and add it to the same folder as the images</a:t>
            </a:r>
          </a:p>
          <a:p>
            <a:r>
              <a:rPr lang="en-GB" dirty="0" smtClean="0"/>
              <a:t>Create an image place holder and give it an ID</a:t>
            </a:r>
          </a:p>
          <a:p>
            <a:pPr lvl="1"/>
            <a:r>
              <a:rPr lang="en-GB" dirty="0" smtClean="0"/>
              <a:t>Test that it works by showing the red light image</a:t>
            </a:r>
          </a:p>
          <a:p>
            <a:r>
              <a:rPr lang="en-GB" dirty="0" smtClean="0"/>
              <a:t>Add a button with the words Change the Lights which runs a JavaScript function</a:t>
            </a:r>
          </a:p>
          <a:p>
            <a:r>
              <a:rPr lang="en-GB" dirty="0" smtClean="0"/>
              <a:t>Create a JavaScript function to</a:t>
            </a:r>
          </a:p>
          <a:p>
            <a:pPr lvl="1"/>
            <a:r>
              <a:rPr lang="en-GB" dirty="0" smtClean="0"/>
              <a:t>Store an array with the names of the image files you have saved</a:t>
            </a:r>
          </a:p>
          <a:p>
            <a:pPr lvl="1"/>
            <a:r>
              <a:rPr lang="en-GB" dirty="0" smtClean="0"/>
              <a:t>A variable </a:t>
            </a:r>
            <a:r>
              <a:rPr lang="en-GB" dirty="0" err="1" smtClean="0"/>
              <a:t>ItemIndex</a:t>
            </a:r>
            <a:r>
              <a:rPr lang="en-GB" dirty="0" smtClean="0"/>
              <a:t> which is assigned the value 1 to point to the 2</a:t>
            </a:r>
            <a:r>
              <a:rPr lang="en-GB" baseline="30000" dirty="0" smtClean="0"/>
              <a:t>nd</a:t>
            </a:r>
            <a:r>
              <a:rPr lang="en-GB" dirty="0" smtClean="0"/>
              <a:t>  item in an array</a:t>
            </a:r>
          </a:p>
          <a:p>
            <a:pPr lvl="1"/>
            <a:r>
              <a:rPr lang="en-GB" dirty="0" smtClean="0"/>
              <a:t>A bit of code to add 1 to the variable ITEMINDEX</a:t>
            </a:r>
          </a:p>
          <a:p>
            <a:pPr lvl="1"/>
            <a:r>
              <a:rPr lang="en-GB" dirty="0" smtClean="0"/>
              <a:t>Code that check the size of </a:t>
            </a:r>
            <a:r>
              <a:rPr lang="en-GB" dirty="0" err="1" smtClean="0"/>
              <a:t>itemindex</a:t>
            </a:r>
            <a:r>
              <a:rPr lang="en-GB" dirty="0" smtClean="0"/>
              <a:t> and sends it back to 0.</a:t>
            </a:r>
          </a:p>
          <a:p>
            <a:pPr lvl="1"/>
            <a:r>
              <a:rPr lang="en-GB" dirty="0" smtClean="0"/>
              <a:t>Test that this code works by clicking the button to show the lights change </a:t>
            </a:r>
            <a:r>
              <a:rPr lang="en-GB" b="1" dirty="0" smtClean="0"/>
              <a:t>in the correct sequence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Modify the script to make the function run automatically</a:t>
            </a:r>
          </a:p>
          <a:p>
            <a:pPr lvl="1"/>
            <a:r>
              <a:rPr lang="en-GB" dirty="0" smtClean="0"/>
              <a:t>Remove the button</a:t>
            </a:r>
          </a:p>
          <a:p>
            <a:pPr lvl="1"/>
            <a:r>
              <a:rPr lang="en-GB" dirty="0" smtClean="0"/>
              <a:t>Add a timer function to run the  JavaScript function</a:t>
            </a:r>
          </a:p>
          <a:p>
            <a:pPr lvl="1"/>
            <a:r>
              <a:rPr lang="en-GB" dirty="0" smtClean="0"/>
              <a:t>Test and make changes if necessary</a:t>
            </a:r>
          </a:p>
          <a:p>
            <a:r>
              <a:rPr lang="en-GB" dirty="0" smtClean="0"/>
              <a:t>Annotate your  code.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47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633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A452 Task 3 Support</vt:lpstr>
      <vt:lpstr>Read the task and then make a plan.</vt:lpstr>
      <vt:lpstr>My Success Criteria</vt:lpstr>
      <vt:lpstr>Assets</vt:lpstr>
      <vt:lpstr>Research </vt:lpstr>
      <vt:lpstr>Then get on with it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A452 Task 3 Support</dc:title>
  <dc:creator>ssharpe</dc:creator>
  <cp:lastModifiedBy>12wwood</cp:lastModifiedBy>
  <cp:revision>5</cp:revision>
  <dcterms:created xsi:type="dcterms:W3CDTF">2016-10-05T07:48:47Z</dcterms:created>
  <dcterms:modified xsi:type="dcterms:W3CDTF">2016-10-19T10:57:49Z</dcterms:modified>
</cp:coreProperties>
</file>