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BD8A"/>
    <a:srgbClr val="E9F0E4"/>
    <a:srgbClr val="FAFDF9"/>
    <a:srgbClr val="EEF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08ECFC-2B44-40BB-BEC4-C2B0F8CDAB39}" v="133" dt="2022-11-20T17:29:47.9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ga RODIER" userId="cfa764e8145612b8" providerId="LiveId" clId="{5308ECFC-2B44-40BB-BEC4-C2B0F8CDAB39}"/>
    <pc:docChg chg="undo custSel modSld">
      <pc:chgData name="Olga RODIER" userId="cfa764e8145612b8" providerId="LiveId" clId="{5308ECFC-2B44-40BB-BEC4-C2B0F8CDAB39}" dt="2022-11-20T17:47:44.201" v="1280" actId="1036"/>
      <pc:docMkLst>
        <pc:docMk/>
      </pc:docMkLst>
      <pc:sldChg chg="addSp delSp modSp mod">
        <pc:chgData name="Olga RODIER" userId="cfa764e8145612b8" providerId="LiveId" clId="{5308ECFC-2B44-40BB-BEC4-C2B0F8CDAB39}" dt="2022-11-20T17:47:44.201" v="1280" actId="1036"/>
        <pc:sldMkLst>
          <pc:docMk/>
          <pc:sldMk cId="313182161" sldId="256"/>
        </pc:sldMkLst>
        <pc:spChg chg="del">
          <ac:chgData name="Olga RODIER" userId="cfa764e8145612b8" providerId="LiveId" clId="{5308ECFC-2B44-40BB-BEC4-C2B0F8CDAB39}" dt="2022-11-20T11:07:55.087" v="1" actId="478"/>
          <ac:spMkLst>
            <pc:docMk/>
            <pc:sldMk cId="313182161" sldId="256"/>
            <ac:spMk id="2" creationId="{6287BE45-98CB-2677-F402-F80090D4AC94}"/>
          </ac:spMkLst>
        </pc:spChg>
        <pc:spChg chg="del">
          <ac:chgData name="Olga RODIER" userId="cfa764e8145612b8" providerId="LiveId" clId="{5308ECFC-2B44-40BB-BEC4-C2B0F8CDAB39}" dt="2022-11-20T11:07:58.707" v="2" actId="478"/>
          <ac:spMkLst>
            <pc:docMk/>
            <pc:sldMk cId="313182161" sldId="256"/>
            <ac:spMk id="3" creationId="{71507D22-70CD-4D5C-CCAF-F60B8ECEA762}"/>
          </ac:spMkLst>
        </pc:spChg>
        <pc:spChg chg="add mod">
          <ac:chgData name="Olga RODIER" userId="cfa764e8145612b8" providerId="LiveId" clId="{5308ECFC-2B44-40BB-BEC4-C2B0F8CDAB39}" dt="2022-11-20T11:35:34.628" v="562" actId="1038"/>
          <ac:spMkLst>
            <pc:docMk/>
            <pc:sldMk cId="313182161" sldId="256"/>
            <ac:spMk id="6" creationId="{425F62A0-07C0-C79E-545B-2B75CFB193EB}"/>
          </ac:spMkLst>
        </pc:spChg>
        <pc:spChg chg="add mod">
          <ac:chgData name="Olga RODIER" userId="cfa764e8145612b8" providerId="LiveId" clId="{5308ECFC-2B44-40BB-BEC4-C2B0F8CDAB39}" dt="2022-11-20T11:35:34.628" v="562" actId="1038"/>
          <ac:spMkLst>
            <pc:docMk/>
            <pc:sldMk cId="313182161" sldId="256"/>
            <ac:spMk id="7" creationId="{6E8EC207-B3B8-7809-38F7-1DCB9D718928}"/>
          </ac:spMkLst>
        </pc:spChg>
        <pc:spChg chg="add del mod">
          <ac:chgData name="Olga RODIER" userId="cfa764e8145612b8" providerId="LiveId" clId="{5308ECFC-2B44-40BB-BEC4-C2B0F8CDAB39}" dt="2022-11-20T11:18:14.220" v="153" actId="478"/>
          <ac:spMkLst>
            <pc:docMk/>
            <pc:sldMk cId="313182161" sldId="256"/>
            <ac:spMk id="8" creationId="{2FF9CDA2-0F60-F209-0462-D8650CE5B20C}"/>
          </ac:spMkLst>
        </pc:spChg>
        <pc:spChg chg="add mod">
          <ac:chgData name="Olga RODIER" userId="cfa764e8145612b8" providerId="LiveId" clId="{5308ECFC-2B44-40BB-BEC4-C2B0F8CDAB39}" dt="2022-11-20T11:52:12.191" v="1027" actId="14100"/>
          <ac:spMkLst>
            <pc:docMk/>
            <pc:sldMk cId="313182161" sldId="256"/>
            <ac:spMk id="9" creationId="{E17CEA11-12DA-76EF-5060-4643DB3BF2CA}"/>
          </ac:spMkLst>
        </pc:spChg>
        <pc:spChg chg="add mod">
          <ac:chgData name="Olga RODIER" userId="cfa764e8145612b8" providerId="LiveId" clId="{5308ECFC-2B44-40BB-BEC4-C2B0F8CDAB39}" dt="2022-11-20T11:35:56.759" v="564" actId="208"/>
          <ac:spMkLst>
            <pc:docMk/>
            <pc:sldMk cId="313182161" sldId="256"/>
            <ac:spMk id="10" creationId="{986F732B-8C04-4E48-28C0-C69148D44011}"/>
          </ac:spMkLst>
        </pc:spChg>
        <pc:spChg chg="add mod">
          <ac:chgData name="Olga RODIER" userId="cfa764e8145612b8" providerId="LiveId" clId="{5308ECFC-2B44-40BB-BEC4-C2B0F8CDAB39}" dt="2022-11-20T11:35:34.628" v="562" actId="1038"/>
          <ac:spMkLst>
            <pc:docMk/>
            <pc:sldMk cId="313182161" sldId="256"/>
            <ac:spMk id="11" creationId="{7A3DBA3F-7608-E90A-1661-BF765AE85A4B}"/>
          </ac:spMkLst>
        </pc:spChg>
        <pc:spChg chg="add mod">
          <ac:chgData name="Olga RODIER" userId="cfa764e8145612b8" providerId="LiveId" clId="{5308ECFC-2B44-40BB-BEC4-C2B0F8CDAB39}" dt="2022-11-20T11:35:34.628" v="562" actId="1038"/>
          <ac:spMkLst>
            <pc:docMk/>
            <pc:sldMk cId="313182161" sldId="256"/>
            <ac:spMk id="12" creationId="{D95B7461-B9F2-610C-248F-FE0F21ABAE44}"/>
          </ac:spMkLst>
        </pc:spChg>
        <pc:spChg chg="add mod">
          <ac:chgData name="Olga RODIER" userId="cfa764e8145612b8" providerId="LiveId" clId="{5308ECFC-2B44-40BB-BEC4-C2B0F8CDAB39}" dt="2022-11-20T11:35:34.628" v="562" actId="1038"/>
          <ac:spMkLst>
            <pc:docMk/>
            <pc:sldMk cId="313182161" sldId="256"/>
            <ac:spMk id="13" creationId="{84ABA6C9-F3DE-7526-6045-10436E7BB4AF}"/>
          </ac:spMkLst>
        </pc:spChg>
        <pc:spChg chg="add mod">
          <ac:chgData name="Olga RODIER" userId="cfa764e8145612b8" providerId="LiveId" clId="{5308ECFC-2B44-40BB-BEC4-C2B0F8CDAB39}" dt="2022-11-20T11:54:35.913" v="1031" actId="207"/>
          <ac:spMkLst>
            <pc:docMk/>
            <pc:sldMk cId="313182161" sldId="256"/>
            <ac:spMk id="14" creationId="{CC35B868-BD95-E9E2-44FE-4347A6766D8E}"/>
          </ac:spMkLst>
        </pc:spChg>
        <pc:spChg chg="add mod">
          <ac:chgData name="Olga RODIER" userId="cfa764e8145612b8" providerId="LiveId" clId="{5308ECFC-2B44-40BB-BEC4-C2B0F8CDAB39}" dt="2022-11-20T11:35:34.628" v="562" actId="1038"/>
          <ac:spMkLst>
            <pc:docMk/>
            <pc:sldMk cId="313182161" sldId="256"/>
            <ac:spMk id="15" creationId="{7180F9EF-E7D3-D99F-C00F-C598C9EBA136}"/>
          </ac:spMkLst>
        </pc:spChg>
        <pc:spChg chg="add del mod">
          <ac:chgData name="Olga RODIER" userId="cfa764e8145612b8" providerId="LiveId" clId="{5308ECFC-2B44-40BB-BEC4-C2B0F8CDAB39}" dt="2022-11-20T11:24:44.448" v="347" actId="478"/>
          <ac:spMkLst>
            <pc:docMk/>
            <pc:sldMk cId="313182161" sldId="256"/>
            <ac:spMk id="16" creationId="{0EADD398-7FB4-7035-2E9B-20E3AA9A87C6}"/>
          </ac:spMkLst>
        </pc:spChg>
        <pc:spChg chg="add mod">
          <ac:chgData name="Olga RODIER" userId="cfa764e8145612b8" providerId="LiveId" clId="{5308ECFC-2B44-40BB-BEC4-C2B0F8CDAB39}" dt="2022-11-20T17:16:29.539" v="1066" actId="1036"/>
          <ac:spMkLst>
            <pc:docMk/>
            <pc:sldMk cId="313182161" sldId="256"/>
            <ac:spMk id="16" creationId="{D4816BB4-7F95-95F9-FFA4-8F180C01D628}"/>
          </ac:spMkLst>
        </pc:spChg>
        <pc:spChg chg="add mod">
          <ac:chgData name="Olga RODIER" userId="cfa764e8145612b8" providerId="LiveId" clId="{5308ECFC-2B44-40BB-BEC4-C2B0F8CDAB39}" dt="2022-11-20T11:39:49.253" v="678" actId="20577"/>
          <ac:spMkLst>
            <pc:docMk/>
            <pc:sldMk cId="313182161" sldId="256"/>
            <ac:spMk id="17" creationId="{3899B024-FD82-0072-1595-4655F3BA3ACF}"/>
          </ac:spMkLst>
        </pc:spChg>
        <pc:spChg chg="add del mod">
          <ac:chgData name="Olga RODIER" userId="cfa764e8145612b8" providerId="LiveId" clId="{5308ECFC-2B44-40BB-BEC4-C2B0F8CDAB39}" dt="2022-11-20T11:24:45.216" v="348" actId="478"/>
          <ac:spMkLst>
            <pc:docMk/>
            <pc:sldMk cId="313182161" sldId="256"/>
            <ac:spMk id="17" creationId="{7D344C84-FD12-0115-4834-8994A2F72925}"/>
          </ac:spMkLst>
        </pc:spChg>
        <pc:spChg chg="add del mod">
          <ac:chgData name="Olga RODIER" userId="cfa764e8145612b8" providerId="LiveId" clId="{5308ECFC-2B44-40BB-BEC4-C2B0F8CDAB39}" dt="2022-11-20T11:24:45.854" v="349" actId="478"/>
          <ac:spMkLst>
            <pc:docMk/>
            <pc:sldMk cId="313182161" sldId="256"/>
            <ac:spMk id="18" creationId="{0BD91123-BF0C-CE00-82D0-95CB42FD7B00}"/>
          </ac:spMkLst>
        </pc:spChg>
        <pc:spChg chg="add mod">
          <ac:chgData name="Olga RODIER" userId="cfa764e8145612b8" providerId="LiveId" clId="{5308ECFC-2B44-40BB-BEC4-C2B0F8CDAB39}" dt="2022-11-20T11:41:49.462" v="728" actId="20577"/>
          <ac:spMkLst>
            <pc:docMk/>
            <pc:sldMk cId="313182161" sldId="256"/>
            <ac:spMk id="18" creationId="{18997901-A696-BA39-494E-F81E47D8B291}"/>
          </ac:spMkLst>
        </pc:spChg>
        <pc:spChg chg="add mod">
          <ac:chgData name="Olga RODIER" userId="cfa764e8145612b8" providerId="LiveId" clId="{5308ECFC-2B44-40BB-BEC4-C2B0F8CDAB39}" dt="2022-11-20T11:35:34.628" v="562" actId="1038"/>
          <ac:spMkLst>
            <pc:docMk/>
            <pc:sldMk cId="313182161" sldId="256"/>
            <ac:spMk id="19" creationId="{641EBA9F-87A2-F651-11EF-BB904F6001FE}"/>
          </ac:spMkLst>
        </pc:spChg>
        <pc:spChg chg="add mod">
          <ac:chgData name="Olga RODIER" userId="cfa764e8145612b8" providerId="LiveId" clId="{5308ECFC-2B44-40BB-BEC4-C2B0F8CDAB39}" dt="2022-11-20T11:35:34.628" v="562" actId="1038"/>
          <ac:spMkLst>
            <pc:docMk/>
            <pc:sldMk cId="313182161" sldId="256"/>
            <ac:spMk id="20" creationId="{E4F41D87-979D-858B-C0B6-7EFEB27FDE3C}"/>
          </ac:spMkLst>
        </pc:spChg>
        <pc:spChg chg="add mod">
          <ac:chgData name="Olga RODIER" userId="cfa764e8145612b8" providerId="LiveId" clId="{5308ECFC-2B44-40BB-BEC4-C2B0F8CDAB39}" dt="2022-11-20T17:22:43.442" v="1094" actId="14100"/>
          <ac:spMkLst>
            <pc:docMk/>
            <pc:sldMk cId="313182161" sldId="256"/>
            <ac:spMk id="21" creationId="{DACDA8DC-657B-310B-9B47-2D8364BD0631}"/>
          </ac:spMkLst>
        </pc:spChg>
        <pc:spChg chg="add del mod">
          <ac:chgData name="Olga RODIER" userId="cfa764e8145612b8" providerId="LiveId" clId="{5308ECFC-2B44-40BB-BEC4-C2B0F8CDAB39}" dt="2022-11-20T11:28:00.955" v="458" actId="478"/>
          <ac:spMkLst>
            <pc:docMk/>
            <pc:sldMk cId="313182161" sldId="256"/>
            <ac:spMk id="22" creationId="{57A0A302-B313-DC3E-7737-E384CD27AD9D}"/>
          </ac:spMkLst>
        </pc:spChg>
        <pc:spChg chg="add del mod">
          <ac:chgData name="Olga RODIER" userId="cfa764e8145612b8" providerId="LiveId" clId="{5308ECFC-2B44-40BB-BEC4-C2B0F8CDAB39}" dt="2022-11-20T11:41:30.846" v="719" actId="478"/>
          <ac:spMkLst>
            <pc:docMk/>
            <pc:sldMk cId="313182161" sldId="256"/>
            <ac:spMk id="22" creationId="{6D986A4B-3FD2-CC29-C3A7-83146869D364}"/>
          </ac:spMkLst>
        </pc:spChg>
        <pc:spChg chg="add mod">
          <ac:chgData name="Olga RODIER" userId="cfa764e8145612b8" providerId="LiveId" clId="{5308ECFC-2B44-40BB-BEC4-C2B0F8CDAB39}" dt="2022-11-20T11:51:57.296" v="1022" actId="14100"/>
          <ac:spMkLst>
            <pc:docMk/>
            <pc:sldMk cId="313182161" sldId="256"/>
            <ac:spMk id="23" creationId="{F760D691-9ED6-28FA-F4D9-25F3A691D136}"/>
          </ac:spMkLst>
        </pc:spChg>
        <pc:spChg chg="add mod">
          <ac:chgData name="Olga RODIER" userId="cfa764e8145612b8" providerId="LiveId" clId="{5308ECFC-2B44-40BB-BEC4-C2B0F8CDAB39}" dt="2022-11-20T11:52:00.265" v="1023" actId="14100"/>
          <ac:spMkLst>
            <pc:docMk/>
            <pc:sldMk cId="313182161" sldId="256"/>
            <ac:spMk id="24" creationId="{DA11D125-11FF-4F2D-97A3-FCF5914C9050}"/>
          </ac:spMkLst>
        </pc:spChg>
        <pc:spChg chg="add mod">
          <ac:chgData name="Olga RODIER" userId="cfa764e8145612b8" providerId="LiveId" clId="{5308ECFC-2B44-40BB-BEC4-C2B0F8CDAB39}" dt="2022-11-20T17:47:39.770" v="1275" actId="1036"/>
          <ac:spMkLst>
            <pc:docMk/>
            <pc:sldMk cId="313182161" sldId="256"/>
            <ac:spMk id="25" creationId="{35C298A3-3E74-26D0-04E8-D2E2D7B5732A}"/>
          </ac:spMkLst>
        </pc:spChg>
        <pc:spChg chg="add del mod">
          <ac:chgData name="Olga RODIER" userId="cfa764e8145612b8" providerId="LiveId" clId="{5308ECFC-2B44-40BB-BEC4-C2B0F8CDAB39}" dt="2022-11-20T11:31:36.140" v="497" actId="478"/>
          <ac:spMkLst>
            <pc:docMk/>
            <pc:sldMk cId="313182161" sldId="256"/>
            <ac:spMk id="25" creationId="{94F5593D-CB76-FAB2-FD46-86DD4CF8109A}"/>
          </ac:spMkLst>
        </pc:spChg>
        <pc:spChg chg="add mod">
          <ac:chgData name="Olga RODIER" userId="cfa764e8145612b8" providerId="LiveId" clId="{5308ECFC-2B44-40BB-BEC4-C2B0F8CDAB39}" dt="2022-11-20T11:51:53.163" v="1021" actId="14100"/>
          <ac:spMkLst>
            <pc:docMk/>
            <pc:sldMk cId="313182161" sldId="256"/>
            <ac:spMk id="26" creationId="{67DEA518-3D6D-C61B-4F69-8E1D556EF457}"/>
          </ac:spMkLst>
        </pc:spChg>
        <pc:spChg chg="add mod">
          <ac:chgData name="Olga RODIER" userId="cfa764e8145612b8" providerId="LiveId" clId="{5308ECFC-2B44-40BB-BEC4-C2B0F8CDAB39}" dt="2022-11-20T17:22:35.598" v="1093" actId="14100"/>
          <ac:spMkLst>
            <pc:docMk/>
            <pc:sldMk cId="313182161" sldId="256"/>
            <ac:spMk id="27" creationId="{F91409EA-2955-0640-66F3-3C05B2EA3591}"/>
          </ac:spMkLst>
        </pc:spChg>
        <pc:spChg chg="add mod">
          <ac:chgData name="Olga RODIER" userId="cfa764e8145612b8" providerId="LiveId" clId="{5308ECFC-2B44-40BB-BEC4-C2B0F8CDAB39}" dt="2022-11-20T11:42:51.864" v="771" actId="14100"/>
          <ac:spMkLst>
            <pc:docMk/>
            <pc:sldMk cId="313182161" sldId="256"/>
            <ac:spMk id="28" creationId="{1BBAF0C3-30CD-BD48-54AA-BFAC4EEB23C0}"/>
          </ac:spMkLst>
        </pc:spChg>
        <pc:spChg chg="add mod">
          <ac:chgData name="Olga RODIER" userId="cfa764e8145612b8" providerId="LiveId" clId="{5308ECFC-2B44-40BB-BEC4-C2B0F8CDAB39}" dt="2022-11-20T11:50:53.716" v="1012" actId="1076"/>
          <ac:spMkLst>
            <pc:docMk/>
            <pc:sldMk cId="313182161" sldId="256"/>
            <ac:spMk id="29" creationId="{AE1ECF4A-46D6-ED78-5683-05BE8FC138FE}"/>
          </ac:spMkLst>
        </pc:spChg>
        <pc:spChg chg="add mod">
          <ac:chgData name="Olga RODIER" userId="cfa764e8145612b8" providerId="LiveId" clId="{5308ECFC-2B44-40BB-BEC4-C2B0F8CDAB39}" dt="2022-11-20T17:22:21.705" v="1092" actId="1036"/>
          <ac:spMkLst>
            <pc:docMk/>
            <pc:sldMk cId="313182161" sldId="256"/>
            <ac:spMk id="30" creationId="{2432CABF-05FD-CABD-FA17-0C5C80302DBB}"/>
          </ac:spMkLst>
        </pc:spChg>
        <pc:spChg chg="add mod">
          <ac:chgData name="Olga RODIER" userId="cfa764e8145612b8" providerId="LiveId" clId="{5308ECFC-2B44-40BB-BEC4-C2B0F8CDAB39}" dt="2022-11-20T11:48:10.889" v="977" actId="14100"/>
          <ac:spMkLst>
            <pc:docMk/>
            <pc:sldMk cId="313182161" sldId="256"/>
            <ac:spMk id="31" creationId="{19F12CA8-21F0-003A-65D9-F8BD3A422166}"/>
          </ac:spMkLst>
        </pc:spChg>
        <pc:spChg chg="add mod">
          <ac:chgData name="Olga RODIER" userId="cfa764e8145612b8" providerId="LiveId" clId="{5308ECFC-2B44-40BB-BEC4-C2B0F8CDAB39}" dt="2022-11-20T11:47:09.763" v="911" actId="20577"/>
          <ac:spMkLst>
            <pc:docMk/>
            <pc:sldMk cId="313182161" sldId="256"/>
            <ac:spMk id="32" creationId="{F6CED640-67DE-DA13-89B4-7A1E74FE8A65}"/>
          </ac:spMkLst>
        </pc:spChg>
        <pc:spChg chg="add mod">
          <ac:chgData name="Olga RODIER" userId="cfa764e8145612b8" providerId="LiveId" clId="{5308ECFC-2B44-40BB-BEC4-C2B0F8CDAB39}" dt="2022-11-20T11:48:25.566" v="991" actId="1036"/>
          <ac:spMkLst>
            <pc:docMk/>
            <pc:sldMk cId="313182161" sldId="256"/>
            <ac:spMk id="33" creationId="{ACDFD63A-944B-F2CD-C2EB-E43287C7AFE9}"/>
          </ac:spMkLst>
        </pc:spChg>
        <pc:spChg chg="add del mod">
          <ac:chgData name="Olga RODIER" userId="cfa764e8145612b8" providerId="LiveId" clId="{5308ECFC-2B44-40BB-BEC4-C2B0F8CDAB39}" dt="2022-11-20T17:30:00.201" v="1239" actId="478"/>
          <ac:spMkLst>
            <pc:docMk/>
            <pc:sldMk cId="313182161" sldId="256"/>
            <ac:spMk id="57" creationId="{C0B1CF58-D8BA-5DE9-DA92-C1CCC1C03195}"/>
          </ac:spMkLst>
        </pc:spChg>
        <pc:spChg chg="add mod">
          <ac:chgData name="Olga RODIER" userId="cfa764e8145612b8" providerId="LiveId" clId="{5308ECFC-2B44-40BB-BEC4-C2B0F8CDAB39}" dt="2022-11-20T17:26:22.998" v="1139" actId="207"/>
          <ac:spMkLst>
            <pc:docMk/>
            <pc:sldMk cId="313182161" sldId="256"/>
            <ac:spMk id="58" creationId="{1FBF71D0-9DBB-EBF4-46DD-12A1A88AAF17}"/>
          </ac:spMkLst>
        </pc:spChg>
        <pc:spChg chg="add mod">
          <ac:chgData name="Olga RODIER" userId="cfa764e8145612b8" providerId="LiveId" clId="{5308ECFC-2B44-40BB-BEC4-C2B0F8CDAB39}" dt="2022-11-20T17:27:26.856" v="1163" actId="207"/>
          <ac:spMkLst>
            <pc:docMk/>
            <pc:sldMk cId="313182161" sldId="256"/>
            <ac:spMk id="61" creationId="{D301E6B5-BEF6-46C7-5B8E-D3D0245FF137}"/>
          </ac:spMkLst>
        </pc:spChg>
        <pc:spChg chg="add mod">
          <ac:chgData name="Olga RODIER" userId="cfa764e8145612b8" providerId="LiveId" clId="{5308ECFC-2B44-40BB-BEC4-C2B0F8CDAB39}" dt="2022-11-20T17:46:42.611" v="1246" actId="1076"/>
          <ac:spMkLst>
            <pc:docMk/>
            <pc:sldMk cId="313182161" sldId="256"/>
            <ac:spMk id="62" creationId="{43343CA7-3AC8-BC7D-EC62-D815A24F4C4E}"/>
          </ac:spMkLst>
        </pc:spChg>
        <pc:spChg chg="add mod">
          <ac:chgData name="Olga RODIER" userId="cfa764e8145612b8" providerId="LiveId" clId="{5308ECFC-2B44-40BB-BEC4-C2B0F8CDAB39}" dt="2022-11-20T17:29:03.955" v="1208" actId="20577"/>
          <ac:spMkLst>
            <pc:docMk/>
            <pc:sldMk cId="313182161" sldId="256"/>
            <ac:spMk id="63" creationId="{F6D38C93-9F8D-1DA1-C513-74B4A7CA5899}"/>
          </ac:spMkLst>
        </pc:spChg>
        <pc:spChg chg="add mod">
          <ac:chgData name="Olga RODIER" userId="cfa764e8145612b8" providerId="LiveId" clId="{5308ECFC-2B44-40BB-BEC4-C2B0F8CDAB39}" dt="2022-11-20T17:46:25.503" v="1244" actId="1076"/>
          <ac:spMkLst>
            <pc:docMk/>
            <pc:sldMk cId="313182161" sldId="256"/>
            <ac:spMk id="66" creationId="{559B3B97-5D4F-02F7-D86B-E8A5442D4706}"/>
          </ac:spMkLst>
        </pc:spChg>
        <pc:spChg chg="add mod">
          <ac:chgData name="Olga RODIER" userId="cfa764e8145612b8" providerId="LiveId" clId="{5308ECFC-2B44-40BB-BEC4-C2B0F8CDAB39}" dt="2022-11-20T17:47:44.201" v="1280" actId="1036"/>
          <ac:spMkLst>
            <pc:docMk/>
            <pc:sldMk cId="313182161" sldId="256"/>
            <ac:spMk id="67" creationId="{C13EED0D-215D-8E5A-EF1A-3B7FACD8FD40}"/>
          </ac:spMkLst>
        </pc:spChg>
        <pc:graphicFrameChg chg="add del mod modGraphic">
          <ac:chgData name="Olga RODIER" userId="cfa764e8145612b8" providerId="LiveId" clId="{5308ECFC-2B44-40BB-BEC4-C2B0F8CDAB39}" dt="2022-11-20T11:13:08.987" v="98" actId="478"/>
          <ac:graphicFrameMkLst>
            <pc:docMk/>
            <pc:sldMk cId="313182161" sldId="256"/>
            <ac:graphicFrameMk id="4" creationId="{E755E3C4-9726-BA7E-677A-D4463D61E1DA}"/>
          </ac:graphicFrameMkLst>
        </pc:graphicFrameChg>
        <pc:graphicFrameChg chg="add del mod modGraphic">
          <ac:chgData name="Olga RODIER" userId="cfa764e8145612b8" providerId="LiveId" clId="{5308ECFC-2B44-40BB-BEC4-C2B0F8CDAB39}" dt="2022-11-20T11:17:00.188" v="125" actId="478"/>
          <ac:graphicFrameMkLst>
            <pc:docMk/>
            <pc:sldMk cId="313182161" sldId="256"/>
            <ac:graphicFrameMk id="5" creationId="{F3377A7A-3EDC-0D00-6558-6E5331E8A864}"/>
          </ac:graphicFrameMkLst>
        </pc:graphicFrameChg>
        <pc:cxnChg chg="add mod">
          <ac:chgData name="Olga RODIER" userId="cfa764e8145612b8" providerId="LiveId" clId="{5308ECFC-2B44-40BB-BEC4-C2B0F8CDAB39}" dt="2022-11-20T11:35:34.628" v="562" actId="1038"/>
          <ac:cxnSpMkLst>
            <pc:docMk/>
            <pc:sldMk cId="313182161" sldId="256"/>
            <ac:cxnSpMk id="3" creationId="{901A68C7-8C95-CC96-CD01-0D6048100FFD}"/>
          </ac:cxnSpMkLst>
        </pc:cxnChg>
        <pc:cxnChg chg="add mod">
          <ac:chgData name="Olga RODIER" userId="cfa764e8145612b8" providerId="LiveId" clId="{5308ECFC-2B44-40BB-BEC4-C2B0F8CDAB39}" dt="2022-11-20T11:35:34.628" v="562" actId="1038"/>
          <ac:cxnSpMkLst>
            <pc:docMk/>
            <pc:sldMk cId="313182161" sldId="256"/>
            <ac:cxnSpMk id="4" creationId="{51A4C0A6-81C5-2619-D25A-7B45410BA0A5}"/>
          </ac:cxnSpMkLst>
        </pc:cxnChg>
        <pc:cxnChg chg="add mod">
          <ac:chgData name="Olga RODIER" userId="cfa764e8145612b8" providerId="LiveId" clId="{5308ECFC-2B44-40BB-BEC4-C2B0F8CDAB39}" dt="2022-11-20T11:35:34.628" v="562" actId="1038"/>
          <ac:cxnSpMkLst>
            <pc:docMk/>
            <pc:sldMk cId="313182161" sldId="256"/>
            <ac:cxnSpMk id="5" creationId="{5E16B778-6AB6-8289-539D-2A4CB12A6708}"/>
          </ac:cxnSpMkLst>
        </pc:cxnChg>
        <pc:cxnChg chg="add mod">
          <ac:chgData name="Olga RODIER" userId="cfa764e8145612b8" providerId="LiveId" clId="{5308ECFC-2B44-40BB-BEC4-C2B0F8CDAB39}" dt="2022-11-20T11:35:34.628" v="562" actId="1038"/>
          <ac:cxnSpMkLst>
            <pc:docMk/>
            <pc:sldMk cId="313182161" sldId="256"/>
            <ac:cxnSpMk id="8" creationId="{A52DD248-2AFE-E7DA-240C-A64C984217CD}"/>
          </ac:cxnSpMkLst>
        </pc:cxnChg>
        <pc:cxnChg chg="add mod">
          <ac:chgData name="Olga RODIER" userId="cfa764e8145612b8" providerId="LiveId" clId="{5308ECFC-2B44-40BB-BEC4-C2B0F8CDAB39}" dt="2022-11-20T17:16:29.539" v="1066" actId="1036"/>
          <ac:cxnSpMkLst>
            <pc:docMk/>
            <pc:sldMk cId="313182161" sldId="256"/>
            <ac:cxnSpMk id="35" creationId="{78B923D0-00E7-CCE3-CA95-835F0E40FEE8}"/>
          </ac:cxnSpMkLst>
        </pc:cxnChg>
        <pc:cxnChg chg="add del mod">
          <ac:chgData name="Olga RODIER" userId="cfa764e8145612b8" providerId="LiveId" clId="{5308ECFC-2B44-40BB-BEC4-C2B0F8CDAB39}" dt="2022-11-20T11:49:09.422" v="995" actId="478"/>
          <ac:cxnSpMkLst>
            <pc:docMk/>
            <pc:sldMk cId="313182161" sldId="256"/>
            <ac:cxnSpMk id="37" creationId="{7726C48D-2B8F-A812-0785-8DE5D67F42BA}"/>
          </ac:cxnSpMkLst>
        </pc:cxnChg>
        <pc:cxnChg chg="add mod">
          <ac:chgData name="Olga RODIER" userId="cfa764e8145612b8" providerId="LiveId" clId="{5308ECFC-2B44-40BB-BEC4-C2B0F8CDAB39}" dt="2022-11-20T11:50:02.884" v="1005" actId="13822"/>
          <ac:cxnSpMkLst>
            <pc:docMk/>
            <pc:sldMk cId="313182161" sldId="256"/>
            <ac:cxnSpMk id="39" creationId="{BD9EAE23-E102-19CD-CBE7-1A0080548191}"/>
          </ac:cxnSpMkLst>
        </pc:cxnChg>
        <pc:cxnChg chg="add mod">
          <ac:chgData name="Olga RODIER" userId="cfa764e8145612b8" providerId="LiveId" clId="{5308ECFC-2B44-40BB-BEC4-C2B0F8CDAB39}" dt="2022-11-20T17:47:39.770" v="1275" actId="1036"/>
          <ac:cxnSpMkLst>
            <pc:docMk/>
            <pc:sldMk cId="313182161" sldId="256"/>
            <ac:cxnSpMk id="41" creationId="{57CC19C2-ECB7-46B0-A173-0DC56B72DCEE}"/>
          </ac:cxnSpMkLst>
        </pc:cxnChg>
        <pc:cxnChg chg="add mod">
          <ac:chgData name="Olga RODIER" userId="cfa764e8145612b8" providerId="LiveId" clId="{5308ECFC-2B44-40BB-BEC4-C2B0F8CDAB39}" dt="2022-11-20T17:47:39.770" v="1275" actId="1036"/>
          <ac:cxnSpMkLst>
            <pc:docMk/>
            <pc:sldMk cId="313182161" sldId="256"/>
            <ac:cxnSpMk id="43" creationId="{B8B5C894-7DD1-5BE5-8C8A-65316FAD4249}"/>
          </ac:cxnSpMkLst>
        </pc:cxnChg>
        <pc:cxnChg chg="add mod">
          <ac:chgData name="Olga RODIER" userId="cfa764e8145612b8" providerId="LiveId" clId="{5308ECFC-2B44-40BB-BEC4-C2B0F8CDAB39}" dt="2022-11-20T11:50:53.716" v="1012" actId="1076"/>
          <ac:cxnSpMkLst>
            <pc:docMk/>
            <pc:sldMk cId="313182161" sldId="256"/>
            <ac:cxnSpMk id="45" creationId="{4BD184E7-28AC-6B95-95BC-641C62E435F3}"/>
          </ac:cxnSpMkLst>
        </pc:cxnChg>
        <pc:cxnChg chg="add mod">
          <ac:chgData name="Olga RODIER" userId="cfa764e8145612b8" providerId="LiveId" clId="{5308ECFC-2B44-40BB-BEC4-C2B0F8CDAB39}" dt="2022-11-20T17:22:21.705" v="1092" actId="1036"/>
          <ac:cxnSpMkLst>
            <pc:docMk/>
            <pc:sldMk cId="313182161" sldId="256"/>
            <ac:cxnSpMk id="49" creationId="{FC605E2A-2B95-CD2D-D42D-1E909E34181C}"/>
          </ac:cxnSpMkLst>
        </pc:cxnChg>
        <pc:cxnChg chg="add mod">
          <ac:chgData name="Olga RODIER" userId="cfa764e8145612b8" providerId="LiveId" clId="{5308ECFC-2B44-40BB-BEC4-C2B0F8CDAB39}" dt="2022-11-20T17:22:21.705" v="1092" actId="1036"/>
          <ac:cxnSpMkLst>
            <pc:docMk/>
            <pc:sldMk cId="313182161" sldId="256"/>
            <ac:cxnSpMk id="51" creationId="{5F4234C2-DA9B-5D84-7072-01282DCF7293}"/>
          </ac:cxnSpMkLst>
        </pc:cxnChg>
        <pc:cxnChg chg="add mod">
          <ac:chgData name="Olga RODIER" userId="cfa764e8145612b8" providerId="LiveId" clId="{5308ECFC-2B44-40BB-BEC4-C2B0F8CDAB39}" dt="2022-11-20T11:51:32.773" v="1018" actId="13822"/>
          <ac:cxnSpMkLst>
            <pc:docMk/>
            <pc:sldMk cId="313182161" sldId="256"/>
            <ac:cxnSpMk id="53" creationId="{C31E9FC0-8524-4E1E-1A55-5A5D65742B73}"/>
          </ac:cxnSpMkLst>
        </pc:cxnChg>
        <pc:cxnChg chg="add mod">
          <ac:chgData name="Olga RODIER" userId="cfa764e8145612b8" providerId="LiveId" clId="{5308ECFC-2B44-40BB-BEC4-C2B0F8CDAB39}" dt="2022-11-20T11:51:44.211" v="1020" actId="13822"/>
          <ac:cxnSpMkLst>
            <pc:docMk/>
            <pc:sldMk cId="313182161" sldId="256"/>
            <ac:cxnSpMk id="55" creationId="{95F6F5F8-B262-99E2-EB36-F291CE28CAD0}"/>
          </ac:cxnSpMkLst>
        </pc:cxnChg>
        <pc:cxnChg chg="add mod">
          <ac:chgData name="Olga RODIER" userId="cfa764e8145612b8" providerId="LiveId" clId="{5308ECFC-2B44-40BB-BEC4-C2B0F8CDAB39}" dt="2022-11-20T17:26:39.695" v="1141" actId="13822"/>
          <ac:cxnSpMkLst>
            <pc:docMk/>
            <pc:sldMk cId="313182161" sldId="256"/>
            <ac:cxnSpMk id="60" creationId="{A42A8B5A-065B-BCEE-9F7D-2BB88D769116}"/>
          </ac:cxnSpMkLst>
        </pc:cxnChg>
        <pc:cxnChg chg="add mod">
          <ac:chgData name="Olga RODIER" userId="cfa764e8145612b8" providerId="LiveId" clId="{5308ECFC-2B44-40BB-BEC4-C2B0F8CDAB39}" dt="2022-11-20T17:47:39.770" v="1275" actId="1036"/>
          <ac:cxnSpMkLst>
            <pc:docMk/>
            <pc:sldMk cId="313182161" sldId="256"/>
            <ac:cxnSpMk id="65" creationId="{4C1340AD-E712-5999-03E4-E67DD3E0AFB7}"/>
          </ac:cxnSpMkLst>
        </pc:cxnChg>
        <pc:cxnChg chg="add del mod">
          <ac:chgData name="Olga RODIER" userId="cfa764e8145612b8" providerId="LiveId" clId="{5308ECFC-2B44-40BB-BEC4-C2B0F8CDAB39}" dt="2022-11-20T17:46:13.335" v="1241" actId="478"/>
          <ac:cxnSpMkLst>
            <pc:docMk/>
            <pc:sldMk cId="313182161" sldId="256"/>
            <ac:cxnSpMk id="69" creationId="{06590C17-AF53-C6BB-DCFA-0B107E34CACE}"/>
          </ac:cxnSpMkLst>
        </pc:cxnChg>
        <pc:cxnChg chg="add mod">
          <ac:chgData name="Olga RODIER" userId="cfa764e8145612b8" providerId="LiveId" clId="{5308ECFC-2B44-40BB-BEC4-C2B0F8CDAB39}" dt="2022-11-20T17:47:39.770" v="1275" actId="1036"/>
          <ac:cxnSpMkLst>
            <pc:docMk/>
            <pc:sldMk cId="313182161" sldId="256"/>
            <ac:cxnSpMk id="73" creationId="{9EBA6B17-E0BB-827F-19EB-B87D3F14C44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0384E6-BE18-5ABE-3684-8812491D7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EF801C8-8445-1BCC-A527-6F56A7656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3A9940-286C-4A03-ED35-4D2D782D7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A247-2EEC-4A9A-BC99-09347F0EA571}" type="datetimeFigureOut">
              <a:rPr lang="fr-FR" smtClean="0"/>
              <a:t>15/12/2022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05840B-F009-9586-2DE5-8E753FF84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76C37D-6C39-C7D3-3A96-AD5C5238D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41CD2-A65B-4F72-AAC4-921584F901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9388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3F4396-370F-4D21-9BA8-E512C0DF2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47FCCB1-29DA-9E4B-8939-E90E5223F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2B763D-9216-6EBC-CA07-B4B133A56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A247-2EEC-4A9A-BC99-09347F0EA571}" type="datetimeFigureOut">
              <a:rPr lang="fr-FR" smtClean="0"/>
              <a:t>15/12/2022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C17DD3-5CCC-B36D-8BA6-CBC86BC59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4D17E8-72F5-42F0-B6AE-812491BB1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41CD2-A65B-4F72-AAC4-921584F901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8922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945CD23-74AE-7A9A-EDCD-0DA165FA9F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64BDEBB-AE93-895B-A8C2-104781C1B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CABCC2-E04B-3CE7-01D7-D15D479D4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A247-2EEC-4A9A-BC99-09347F0EA571}" type="datetimeFigureOut">
              <a:rPr lang="fr-FR" smtClean="0"/>
              <a:t>15/12/2022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354595-4D02-0AAB-076C-34EE9A29E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C66E30-918B-6FA8-C0FE-33A8D933B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41CD2-A65B-4F72-AAC4-921584F901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5212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CE73FF-DB10-8914-E5D6-6D462CB3D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5FE61B-A477-D66E-F5C3-7362A07D0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C94052-32CE-C9FC-1370-E07B38FBE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A247-2EEC-4A9A-BC99-09347F0EA571}" type="datetimeFigureOut">
              <a:rPr lang="fr-FR" smtClean="0"/>
              <a:t>15/12/2022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1587E7-6C45-18A1-1620-4B50736AF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AAA4D2-047F-4B4E-BF70-679FFE827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41CD2-A65B-4F72-AAC4-921584F901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6935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0C6E01-AB55-190F-F5AC-CC6F51421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514F8E-DF9E-76E2-7FD6-5E5869117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53383F-9D88-A8A5-A725-E9A4D24E7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A247-2EEC-4A9A-BC99-09347F0EA571}" type="datetimeFigureOut">
              <a:rPr lang="fr-FR" smtClean="0"/>
              <a:t>15/12/2022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73432D-B574-9D4C-89A0-94268F58B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14C5B9-EAE7-5691-0649-61869D521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41CD2-A65B-4F72-AAC4-921584F901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466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E7DF-2C2E-0CC4-C7EA-9C4425892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CB74F7-6D53-759A-1A87-E451A9800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C1DF256-0DB2-070E-64E1-C65380604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2E3651-14DF-2727-03F8-8CFB037AB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A247-2EEC-4A9A-BC99-09347F0EA571}" type="datetimeFigureOut">
              <a:rPr lang="fr-FR" smtClean="0"/>
              <a:t>15/12/2022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08EB04E-08FC-EC94-5B9F-66637EF49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775C81D-0B35-0AE0-2B04-6A1A3BFA2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41CD2-A65B-4F72-AAC4-921584F901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8067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6EF64D-79E0-5B7C-AE6D-EF8629A8F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A873BD-0514-4131-135F-9CDA76EE7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4F533A5-B8DE-C6CB-8075-3CCFF9A8D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394B310-19C1-85CB-90CA-3BC66877ED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CD526DB-7804-14B7-0A20-8E616A362D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5B8FC73-8D87-90E1-62A9-E16B22A41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A247-2EEC-4A9A-BC99-09347F0EA571}" type="datetimeFigureOut">
              <a:rPr lang="fr-FR" smtClean="0"/>
              <a:t>15/12/2022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3189AB3-1CC6-F996-E059-FC8E50C34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ADC198C-EDE4-3070-C734-66ABCFB95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41CD2-A65B-4F72-AAC4-921584F901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6284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60A956-5360-8BC7-BFC1-6F3EF6E35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60C0237-27F5-A212-0DFA-0D7AFB4FB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A247-2EEC-4A9A-BC99-09347F0EA571}" type="datetimeFigureOut">
              <a:rPr lang="fr-FR" smtClean="0"/>
              <a:t>15/12/2022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219459B-0563-D8CE-F81D-FBB314A17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FBD118-99CB-E401-46E6-5D8ED56F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41CD2-A65B-4F72-AAC4-921584F901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4897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7B34A1D-0201-8B1D-11B5-991AAAD21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A247-2EEC-4A9A-BC99-09347F0EA571}" type="datetimeFigureOut">
              <a:rPr lang="fr-FR" smtClean="0"/>
              <a:t>15/12/2022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AA7AFFE-F48E-6FB4-A0FA-3EBE693C4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2AD4BB-C499-1BEA-C114-030E730B2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41CD2-A65B-4F72-AAC4-921584F901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648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D68992-14BD-008B-50F7-9C1E8FD2A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8506AF-000E-25EE-3570-A5DCFB2DA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FA708BC-F391-D8B8-2E8C-6FCC93B7A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CDBF59A-06C5-784B-5F9E-3257B5B43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A247-2EEC-4A9A-BC99-09347F0EA571}" type="datetimeFigureOut">
              <a:rPr lang="fr-FR" smtClean="0"/>
              <a:t>15/12/2022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C187A71-5A42-2181-6DBE-582FD1356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14C1F5A-BCFB-4404-395B-98B88B259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41CD2-A65B-4F72-AAC4-921584F901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355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4A0D81-BE4A-446C-FE54-0F1373652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190B849-5759-32D5-5C32-1301576DC5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E367611-739D-48C6-6533-033567AB0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BBB35A2-B291-C94F-83FA-E402C259B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A247-2EEC-4A9A-BC99-09347F0EA571}" type="datetimeFigureOut">
              <a:rPr lang="fr-FR" smtClean="0"/>
              <a:t>15/12/2022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F1B0C6-9D24-BD7E-34D4-CE49D5B5A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8767AC-1744-45E9-DB71-F3D1AD3B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41CD2-A65B-4F72-AAC4-921584F901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870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947933D-A087-0324-6284-86BCDD973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5E483B-70B8-C772-2B0F-84150B8FC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51E6C5-F6D6-517C-D572-7130EA179E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FA247-2EEC-4A9A-BC99-09347F0EA571}" type="datetimeFigureOut">
              <a:rPr lang="fr-FR" smtClean="0"/>
              <a:t>15/12/2022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6DE3EB-3ACE-B628-FB71-8DF21DA645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DBA56C-18B8-C79D-BDF9-F2A3D5B70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41CD2-A65B-4F72-AAC4-921584F901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1320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blog-gestion-de-projet.com/gestion-demandes-de-changement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25F62A0-07C0-C79E-545B-2B75CFB193EB}"/>
              </a:ext>
            </a:extLst>
          </p:cNvPr>
          <p:cNvSpPr/>
          <p:nvPr/>
        </p:nvSpPr>
        <p:spPr>
          <a:xfrm>
            <a:off x="2060013" y="38172"/>
            <a:ext cx="1615440" cy="650240"/>
          </a:xfrm>
          <a:prstGeom prst="rect">
            <a:avLst/>
          </a:prstGeom>
          <a:solidFill>
            <a:srgbClr val="62BD8A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Book Antiqua" panose="02040602050305030304" pitchFamily="18" charset="0"/>
              </a:rPr>
              <a:t>Préparation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8EC207-B3B8-7809-38F7-1DCB9D718928}"/>
              </a:ext>
            </a:extLst>
          </p:cNvPr>
          <p:cNvSpPr/>
          <p:nvPr/>
        </p:nvSpPr>
        <p:spPr>
          <a:xfrm>
            <a:off x="3675453" y="38172"/>
            <a:ext cx="6339840" cy="650240"/>
          </a:xfrm>
          <a:prstGeom prst="rect">
            <a:avLst/>
          </a:prstGeom>
          <a:solidFill>
            <a:srgbClr val="62BD8A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Book Antiqua" panose="02040602050305030304" pitchFamily="18" charset="0"/>
              </a:rPr>
              <a:t>Gestion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7CEA11-12DA-76EF-5060-4643DB3BF2CA}"/>
              </a:ext>
            </a:extLst>
          </p:cNvPr>
          <p:cNvSpPr/>
          <p:nvPr/>
        </p:nvSpPr>
        <p:spPr>
          <a:xfrm>
            <a:off x="10015293" y="38172"/>
            <a:ext cx="2123432" cy="650240"/>
          </a:xfrm>
          <a:prstGeom prst="rect">
            <a:avLst/>
          </a:prstGeom>
          <a:solidFill>
            <a:srgbClr val="62BD8A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Book Antiqua" panose="02040602050305030304" pitchFamily="18" charset="0"/>
              </a:rPr>
              <a:t>Clôture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6F732B-8C04-4E48-28C0-C69148D44011}"/>
              </a:ext>
            </a:extLst>
          </p:cNvPr>
          <p:cNvSpPr/>
          <p:nvPr/>
        </p:nvSpPr>
        <p:spPr>
          <a:xfrm>
            <a:off x="2060013" y="698572"/>
            <a:ext cx="1615440" cy="4673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ysClr val="windowText" lastClr="000000"/>
                </a:solidFill>
                <a:latin typeface="Book Antiqua" panose="02040602050305030304" pitchFamily="18" charset="0"/>
              </a:rPr>
              <a:t>Phase Initiale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3DBA3F-7608-E90A-1661-BF765AE85A4B}"/>
              </a:ext>
            </a:extLst>
          </p:cNvPr>
          <p:cNvSpPr/>
          <p:nvPr/>
        </p:nvSpPr>
        <p:spPr>
          <a:xfrm>
            <a:off x="3675453" y="698572"/>
            <a:ext cx="2062480" cy="4673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ysClr val="windowText" lastClr="000000"/>
                </a:solidFill>
                <a:latin typeface="Book Antiqua" panose="02040602050305030304" pitchFamily="18" charset="0"/>
              </a:rPr>
              <a:t>Phase d’Analyse et de validation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5B7461-B9F2-610C-248F-FE0F21ABAE44}"/>
              </a:ext>
            </a:extLst>
          </p:cNvPr>
          <p:cNvSpPr/>
          <p:nvPr/>
        </p:nvSpPr>
        <p:spPr>
          <a:xfrm>
            <a:off x="5727773" y="698572"/>
            <a:ext cx="2225040" cy="4673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ysClr val="windowText" lastClr="000000"/>
                </a:solidFill>
                <a:latin typeface="Book Antiqua" panose="02040602050305030304" pitchFamily="18" charset="0"/>
              </a:rPr>
              <a:t>Phase de Planification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BA6C9-F3DE-7526-6045-10436E7BB4AF}"/>
              </a:ext>
            </a:extLst>
          </p:cNvPr>
          <p:cNvSpPr/>
          <p:nvPr/>
        </p:nvSpPr>
        <p:spPr>
          <a:xfrm>
            <a:off x="7952813" y="698572"/>
            <a:ext cx="2062480" cy="4673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ysClr val="windowText" lastClr="000000"/>
                </a:solidFill>
                <a:latin typeface="Book Antiqua" panose="02040602050305030304" pitchFamily="18" charset="0"/>
              </a:rPr>
              <a:t>Phase d’exécution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35B868-BD95-E9E2-44FE-4347A6766D8E}"/>
              </a:ext>
            </a:extLst>
          </p:cNvPr>
          <p:cNvSpPr/>
          <p:nvPr/>
        </p:nvSpPr>
        <p:spPr>
          <a:xfrm>
            <a:off x="10015292" y="698572"/>
            <a:ext cx="2113271" cy="4673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ysClr val="windowText" lastClr="000000"/>
                </a:solidFill>
                <a:latin typeface="Book Antiqua" panose="02040602050305030304" pitchFamily="18" charset="0"/>
              </a:rPr>
              <a:t>Phase de clôture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60D691-9ED6-28FA-F4D9-25F3A691D136}"/>
              </a:ext>
            </a:extLst>
          </p:cNvPr>
          <p:cNvSpPr/>
          <p:nvPr/>
        </p:nvSpPr>
        <p:spPr>
          <a:xfrm>
            <a:off x="2070173" y="2481652"/>
            <a:ext cx="10068560" cy="1295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A11D125-11FF-4F2D-97A3-FCF5914C9050}"/>
              </a:ext>
            </a:extLst>
          </p:cNvPr>
          <p:cNvSpPr/>
          <p:nvPr/>
        </p:nvSpPr>
        <p:spPr>
          <a:xfrm>
            <a:off x="2070173" y="1205302"/>
            <a:ext cx="10068553" cy="1295400"/>
          </a:xfrm>
          <a:prstGeom prst="rect">
            <a:avLst/>
          </a:prstGeom>
          <a:solidFill>
            <a:srgbClr val="FAFDF9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7DEA518-3D6D-C61B-4F69-8E1D556EF457}"/>
              </a:ext>
            </a:extLst>
          </p:cNvPr>
          <p:cNvSpPr/>
          <p:nvPr/>
        </p:nvSpPr>
        <p:spPr>
          <a:xfrm>
            <a:off x="2070173" y="3797372"/>
            <a:ext cx="10068560" cy="14935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1409EA-2955-0640-66F3-3C05B2EA3591}"/>
              </a:ext>
            </a:extLst>
          </p:cNvPr>
          <p:cNvSpPr/>
          <p:nvPr/>
        </p:nvSpPr>
        <p:spPr>
          <a:xfrm>
            <a:off x="2049853" y="5290892"/>
            <a:ext cx="10088872" cy="10045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901A68C7-8C95-CC96-CD01-0D6048100FFD}"/>
              </a:ext>
            </a:extLst>
          </p:cNvPr>
          <p:cNvCxnSpPr/>
          <p:nvPr/>
        </p:nvCxnSpPr>
        <p:spPr>
          <a:xfrm>
            <a:off x="3675453" y="1178632"/>
            <a:ext cx="0" cy="561594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51A4C0A6-81C5-2619-D25A-7B45410BA0A5}"/>
              </a:ext>
            </a:extLst>
          </p:cNvPr>
          <p:cNvCxnSpPr/>
          <p:nvPr/>
        </p:nvCxnSpPr>
        <p:spPr>
          <a:xfrm>
            <a:off x="5717613" y="1178632"/>
            <a:ext cx="0" cy="561594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E16B778-6AB6-8289-539D-2A4CB12A6708}"/>
              </a:ext>
            </a:extLst>
          </p:cNvPr>
          <p:cNvCxnSpPr/>
          <p:nvPr/>
        </p:nvCxnSpPr>
        <p:spPr>
          <a:xfrm>
            <a:off x="7952813" y="1165932"/>
            <a:ext cx="0" cy="561594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52DD248-2AFE-E7DA-240C-A64C984217CD}"/>
              </a:ext>
            </a:extLst>
          </p:cNvPr>
          <p:cNvCxnSpPr/>
          <p:nvPr/>
        </p:nvCxnSpPr>
        <p:spPr>
          <a:xfrm>
            <a:off x="10015293" y="1131642"/>
            <a:ext cx="0" cy="561594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D4816BB4-7F95-95F9-FFA4-8F180C01D628}"/>
              </a:ext>
            </a:extLst>
          </p:cNvPr>
          <p:cNvSpPr/>
          <p:nvPr/>
        </p:nvSpPr>
        <p:spPr>
          <a:xfrm>
            <a:off x="2161613" y="1351352"/>
            <a:ext cx="1402080" cy="100076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Book Antiqua" panose="02040602050305030304" pitchFamily="18" charset="0"/>
              </a:rPr>
              <a:t>1. Création de la Demande de changement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3899B024-FD82-0072-1595-4655F3BA3ACF}"/>
              </a:ext>
            </a:extLst>
          </p:cNvPr>
          <p:cNvSpPr/>
          <p:nvPr/>
        </p:nvSpPr>
        <p:spPr>
          <a:xfrm>
            <a:off x="2131133" y="3898972"/>
            <a:ext cx="1457960" cy="121158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Book Antiqua" panose="02040602050305030304" pitchFamily="18" charset="0"/>
              </a:rPr>
              <a:t>2. Pré-Validation de la Demande de changement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18997901-A696-BA39-494E-F81E47D8B291}"/>
              </a:ext>
            </a:extLst>
          </p:cNvPr>
          <p:cNvSpPr/>
          <p:nvPr/>
        </p:nvSpPr>
        <p:spPr>
          <a:xfrm>
            <a:off x="3898974" y="2700092"/>
            <a:ext cx="1457960" cy="80518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Book Antiqua" panose="02040602050305030304" pitchFamily="18" charset="0"/>
              </a:rPr>
              <a:t>3. Analyse des impacts et des risques 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35C298A3-3E74-26D0-04E8-D2E2D7B5732A}"/>
              </a:ext>
            </a:extLst>
          </p:cNvPr>
          <p:cNvSpPr/>
          <p:nvPr/>
        </p:nvSpPr>
        <p:spPr>
          <a:xfrm>
            <a:off x="3919294" y="4019622"/>
            <a:ext cx="1457960" cy="121158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Book Antiqua" panose="02040602050305030304" pitchFamily="18" charset="0"/>
              </a:rPr>
              <a:t>4. Validation de la Demande de changement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1BBAF0C3-30CD-BD48-54AA-BFAC4EEB23C0}"/>
              </a:ext>
            </a:extLst>
          </p:cNvPr>
          <p:cNvSpPr/>
          <p:nvPr/>
        </p:nvSpPr>
        <p:spPr>
          <a:xfrm>
            <a:off x="5819216" y="2529912"/>
            <a:ext cx="1960876" cy="121158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Book Antiqua" panose="02040602050305030304" pitchFamily="18" charset="0"/>
              </a:rPr>
              <a:t>5. Insertion de la demande de changement dans le planning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AE1ECF4A-46D6-ED78-5683-05BE8FC138FE}"/>
              </a:ext>
            </a:extLst>
          </p:cNvPr>
          <p:cNvSpPr/>
          <p:nvPr/>
        </p:nvSpPr>
        <p:spPr>
          <a:xfrm>
            <a:off x="5890334" y="4267272"/>
            <a:ext cx="1960876" cy="95250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Book Antiqua" panose="02040602050305030304" pitchFamily="18" charset="0"/>
              </a:rPr>
              <a:t>6. Validation du planning de demande de changement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2432CABF-05FD-CABD-FA17-0C5C80302DBB}"/>
              </a:ext>
            </a:extLst>
          </p:cNvPr>
          <p:cNvSpPr/>
          <p:nvPr/>
        </p:nvSpPr>
        <p:spPr>
          <a:xfrm>
            <a:off x="8039173" y="5349312"/>
            <a:ext cx="1889759" cy="90297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Book Antiqua" panose="02040602050305030304" pitchFamily="18" charset="0"/>
              </a:rPr>
              <a:t>7. Exécution de la demande de changement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19F12CA8-21F0-003A-65D9-F8BD3A422166}"/>
              </a:ext>
            </a:extLst>
          </p:cNvPr>
          <p:cNvSpPr/>
          <p:nvPr/>
        </p:nvSpPr>
        <p:spPr>
          <a:xfrm>
            <a:off x="10101655" y="2409897"/>
            <a:ext cx="1625591" cy="66802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Book Antiqua" panose="02040602050305030304" pitchFamily="18" charset="0"/>
              </a:rPr>
              <a:t>8. Clôture de la demande de changement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F6CED640-67DE-DA13-89B4-7A1E74FE8A65}"/>
              </a:ext>
            </a:extLst>
          </p:cNvPr>
          <p:cNvSpPr/>
          <p:nvPr/>
        </p:nvSpPr>
        <p:spPr>
          <a:xfrm>
            <a:off x="10243891" y="4059627"/>
            <a:ext cx="1483362" cy="901065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Book Antiqua" panose="02040602050305030304" pitchFamily="18" charset="0"/>
              </a:rPr>
              <a:t>9. Approbation de la clôture de la demande de changement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ACDFD63A-944B-F2CD-C2EB-E43287C7AFE9}"/>
              </a:ext>
            </a:extLst>
          </p:cNvPr>
          <p:cNvSpPr/>
          <p:nvPr/>
        </p:nvSpPr>
        <p:spPr>
          <a:xfrm>
            <a:off x="10015292" y="3133866"/>
            <a:ext cx="1859997" cy="575305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Book Antiqua" panose="02040602050305030304" pitchFamily="18" charset="0"/>
              </a:rPr>
              <a:t>10. Mise à jour du registre de suivi des CR</a:t>
            </a:r>
          </a:p>
        </p:txBody>
      </p:sp>
      <p:cxnSp>
        <p:nvCxnSpPr>
          <p:cNvPr id="35" name="Connecteur : en angle 34">
            <a:extLst>
              <a:ext uri="{FF2B5EF4-FFF2-40B4-BE49-F238E27FC236}">
                <a16:creationId xmlns:a16="http://schemas.microsoft.com/office/drawing/2014/main" id="{78B923D0-00E7-CCE3-CA95-835F0E40FEE8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rot="5400000">
            <a:off x="2087953" y="3124272"/>
            <a:ext cx="1546860" cy="254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necteur : en angle 38">
            <a:extLst>
              <a:ext uri="{FF2B5EF4-FFF2-40B4-BE49-F238E27FC236}">
                <a16:creationId xmlns:a16="http://schemas.microsoft.com/office/drawing/2014/main" id="{BD9EAE23-E102-19CD-CBE7-1A0080548191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 flipV="1">
            <a:off x="3589093" y="3102682"/>
            <a:ext cx="309881" cy="140208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necteur : en angle 40">
            <a:extLst>
              <a:ext uri="{FF2B5EF4-FFF2-40B4-BE49-F238E27FC236}">
                <a16:creationId xmlns:a16="http://schemas.microsoft.com/office/drawing/2014/main" id="{57CC19C2-ECB7-46B0-A173-0DC56B72DCEE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 rot="16200000" flipH="1">
            <a:off x="4380939" y="3752287"/>
            <a:ext cx="514350" cy="2032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necteur : en angle 42">
            <a:extLst>
              <a:ext uri="{FF2B5EF4-FFF2-40B4-BE49-F238E27FC236}">
                <a16:creationId xmlns:a16="http://schemas.microsoft.com/office/drawing/2014/main" id="{B8B5C894-7DD1-5BE5-8C8A-65316FAD4249}"/>
              </a:ext>
            </a:extLst>
          </p:cNvPr>
          <p:cNvCxnSpPr>
            <a:stCxn id="25" idx="3"/>
            <a:endCxn id="28" idx="1"/>
          </p:cNvCxnSpPr>
          <p:nvPr/>
        </p:nvCxnSpPr>
        <p:spPr>
          <a:xfrm flipV="1">
            <a:off x="5377254" y="3135702"/>
            <a:ext cx="441962" cy="148971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necteur : en angle 44">
            <a:extLst>
              <a:ext uri="{FF2B5EF4-FFF2-40B4-BE49-F238E27FC236}">
                <a16:creationId xmlns:a16="http://schemas.microsoft.com/office/drawing/2014/main" id="{4BD184E7-28AC-6B95-95BC-641C62E435F3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rot="16200000" flipH="1">
            <a:off x="6572323" y="3968823"/>
            <a:ext cx="525780" cy="7111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Connecteur : en angle 48">
            <a:extLst>
              <a:ext uri="{FF2B5EF4-FFF2-40B4-BE49-F238E27FC236}">
                <a16:creationId xmlns:a16="http://schemas.microsoft.com/office/drawing/2014/main" id="{FC605E2A-2B95-CD2D-D42D-1E909E34181C}"/>
              </a:ext>
            </a:extLst>
          </p:cNvPr>
          <p:cNvCxnSpPr>
            <a:stCxn id="29" idx="3"/>
            <a:endCxn id="30" idx="0"/>
          </p:cNvCxnSpPr>
          <p:nvPr/>
        </p:nvCxnSpPr>
        <p:spPr>
          <a:xfrm>
            <a:off x="7851210" y="4743522"/>
            <a:ext cx="1132843" cy="6057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 : en angle 50">
            <a:extLst>
              <a:ext uri="{FF2B5EF4-FFF2-40B4-BE49-F238E27FC236}">
                <a16:creationId xmlns:a16="http://schemas.microsoft.com/office/drawing/2014/main" id="{5F4234C2-DA9B-5D84-7072-01282DCF7293}"/>
              </a:ext>
            </a:extLst>
          </p:cNvPr>
          <p:cNvCxnSpPr>
            <a:stCxn id="30" idx="3"/>
            <a:endCxn id="31" idx="1"/>
          </p:cNvCxnSpPr>
          <p:nvPr/>
        </p:nvCxnSpPr>
        <p:spPr>
          <a:xfrm flipV="1">
            <a:off x="9928932" y="2743907"/>
            <a:ext cx="172723" cy="305689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 : en angle 52">
            <a:extLst>
              <a:ext uri="{FF2B5EF4-FFF2-40B4-BE49-F238E27FC236}">
                <a16:creationId xmlns:a16="http://schemas.microsoft.com/office/drawing/2014/main" id="{C31E9FC0-8524-4E1E-1A55-5A5D65742B73}"/>
              </a:ext>
            </a:extLst>
          </p:cNvPr>
          <p:cNvCxnSpPr>
            <a:stCxn id="31" idx="3"/>
            <a:endCxn id="32" idx="3"/>
          </p:cNvCxnSpPr>
          <p:nvPr/>
        </p:nvCxnSpPr>
        <p:spPr>
          <a:xfrm>
            <a:off x="11727246" y="2743907"/>
            <a:ext cx="7" cy="1766253"/>
          </a:xfrm>
          <a:prstGeom prst="bentConnector3">
            <a:avLst>
              <a:gd name="adj1" fmla="val 326581428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 : en angle 54">
            <a:extLst>
              <a:ext uri="{FF2B5EF4-FFF2-40B4-BE49-F238E27FC236}">
                <a16:creationId xmlns:a16="http://schemas.microsoft.com/office/drawing/2014/main" id="{95F6F5F8-B262-99E2-EB36-F291CE28CAD0}"/>
              </a:ext>
            </a:extLst>
          </p:cNvPr>
          <p:cNvCxnSpPr>
            <a:cxnSpLocks/>
            <a:stCxn id="32" idx="0"/>
            <a:endCxn id="33" idx="2"/>
          </p:cNvCxnSpPr>
          <p:nvPr/>
        </p:nvCxnSpPr>
        <p:spPr>
          <a:xfrm rot="16200000" flipV="1">
            <a:off x="10790204" y="3864258"/>
            <a:ext cx="350456" cy="4028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1FBF71D0-9DBB-EBF4-46DD-12A1A88AAF17}"/>
              </a:ext>
            </a:extLst>
          </p:cNvPr>
          <p:cNvSpPr/>
          <p:nvPr/>
        </p:nvSpPr>
        <p:spPr>
          <a:xfrm>
            <a:off x="2314013" y="6366582"/>
            <a:ext cx="1259838" cy="4279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ysClr val="windowText" lastClr="000000"/>
                </a:solidFill>
                <a:latin typeface="Book Antiqua" panose="02040602050305030304" pitchFamily="18" charset="0"/>
              </a:rPr>
              <a:t>Registre de problèmes</a:t>
            </a:r>
          </a:p>
        </p:txBody>
      </p:sp>
      <p:cxnSp>
        <p:nvCxnSpPr>
          <p:cNvPr id="60" name="Connecteur : en angle 59">
            <a:extLst>
              <a:ext uri="{FF2B5EF4-FFF2-40B4-BE49-F238E27FC236}">
                <a16:creationId xmlns:a16="http://schemas.microsoft.com/office/drawing/2014/main" id="{A42A8B5A-065B-BCEE-9F7D-2BB88D769116}"/>
              </a:ext>
            </a:extLst>
          </p:cNvPr>
          <p:cNvCxnSpPr>
            <a:stCxn id="17" idx="2"/>
            <a:endCxn id="58" idx="0"/>
          </p:cNvCxnSpPr>
          <p:nvPr/>
        </p:nvCxnSpPr>
        <p:spPr>
          <a:xfrm rot="16200000" flipH="1">
            <a:off x="2274007" y="5696657"/>
            <a:ext cx="1256030" cy="8381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D301E6B5-BEF6-46C7-5B8E-D3D0245FF137}"/>
              </a:ext>
            </a:extLst>
          </p:cNvPr>
          <p:cNvSpPr txBox="1"/>
          <p:nvPr/>
        </p:nvSpPr>
        <p:spPr>
          <a:xfrm>
            <a:off x="2822005" y="5369910"/>
            <a:ext cx="8839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C00000"/>
                </a:solidFill>
                <a:latin typeface="Book Antiqua" panose="02040602050305030304" pitchFamily="18" charset="0"/>
              </a:rPr>
              <a:t>Mauvaise idée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43343CA7-3AC8-BC7D-EC62-D815A24F4C4E}"/>
              </a:ext>
            </a:extLst>
          </p:cNvPr>
          <p:cNvSpPr txBox="1"/>
          <p:nvPr/>
        </p:nvSpPr>
        <p:spPr>
          <a:xfrm>
            <a:off x="3157276" y="3680393"/>
            <a:ext cx="6350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1" dirty="0">
                <a:latin typeface="Book Antiqua" panose="02040602050305030304" pitchFamily="18" charset="0"/>
              </a:rPr>
              <a:t>OK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6D38C93-9F8D-1DA1-C513-74B4A7CA5899}"/>
              </a:ext>
            </a:extLst>
          </p:cNvPr>
          <p:cNvSpPr/>
          <p:nvPr/>
        </p:nvSpPr>
        <p:spPr>
          <a:xfrm>
            <a:off x="4056455" y="6376742"/>
            <a:ext cx="1259838" cy="4279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ysClr val="windowText" lastClr="000000"/>
                </a:solidFill>
                <a:latin typeface="Book Antiqua" panose="02040602050305030304" pitchFamily="18" charset="0"/>
              </a:rPr>
              <a:t>Suivi des Risques</a:t>
            </a:r>
          </a:p>
        </p:txBody>
      </p:sp>
      <p:cxnSp>
        <p:nvCxnSpPr>
          <p:cNvPr id="65" name="Connecteur : en angle 64">
            <a:extLst>
              <a:ext uri="{FF2B5EF4-FFF2-40B4-BE49-F238E27FC236}">
                <a16:creationId xmlns:a16="http://schemas.microsoft.com/office/drawing/2014/main" id="{4C1340AD-E712-5999-03E4-E67DD3E0AFB7}"/>
              </a:ext>
            </a:extLst>
          </p:cNvPr>
          <p:cNvCxnSpPr>
            <a:cxnSpLocks/>
            <a:stCxn id="25" idx="1"/>
            <a:endCxn id="58" idx="3"/>
          </p:cNvCxnSpPr>
          <p:nvPr/>
        </p:nvCxnSpPr>
        <p:spPr>
          <a:xfrm rot="10800000" flipV="1">
            <a:off x="3573852" y="4625411"/>
            <a:ext cx="345443" cy="19551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559B3B97-5D4F-02F7-D86B-E8A5442D4706}"/>
              </a:ext>
            </a:extLst>
          </p:cNvPr>
          <p:cNvSpPr txBox="1"/>
          <p:nvPr/>
        </p:nvSpPr>
        <p:spPr>
          <a:xfrm>
            <a:off x="3690695" y="5266539"/>
            <a:ext cx="8839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C00000"/>
                </a:solidFill>
                <a:latin typeface="Book Antiqua" panose="02040602050305030304" pitchFamily="18" charset="0"/>
              </a:rPr>
              <a:t>Trop d’impacts négatifs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C13EED0D-215D-8E5A-EF1A-3B7FACD8FD40}"/>
              </a:ext>
            </a:extLst>
          </p:cNvPr>
          <p:cNvSpPr txBox="1"/>
          <p:nvPr/>
        </p:nvSpPr>
        <p:spPr>
          <a:xfrm>
            <a:off x="5077521" y="4380729"/>
            <a:ext cx="6350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1" dirty="0">
                <a:latin typeface="Book Antiqua" panose="02040602050305030304" pitchFamily="18" charset="0"/>
              </a:rPr>
              <a:t>OK</a:t>
            </a:r>
          </a:p>
        </p:txBody>
      </p:sp>
      <p:cxnSp>
        <p:nvCxnSpPr>
          <p:cNvPr id="73" name="Connecteur : en angle 72">
            <a:extLst>
              <a:ext uri="{FF2B5EF4-FFF2-40B4-BE49-F238E27FC236}">
                <a16:creationId xmlns:a16="http://schemas.microsoft.com/office/drawing/2014/main" id="{9EBA6B17-E0BB-827F-19EB-B87D3F14C446}"/>
              </a:ext>
            </a:extLst>
          </p:cNvPr>
          <p:cNvCxnSpPr>
            <a:cxnSpLocks/>
            <a:stCxn id="25" idx="3"/>
            <a:endCxn id="63" idx="3"/>
          </p:cNvCxnSpPr>
          <p:nvPr/>
        </p:nvCxnSpPr>
        <p:spPr>
          <a:xfrm flipH="1">
            <a:off x="5316293" y="4625412"/>
            <a:ext cx="60961" cy="1965325"/>
          </a:xfrm>
          <a:prstGeom prst="bentConnector3">
            <a:avLst>
              <a:gd name="adj1" fmla="val -37499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358FE7B-8DDD-1236-8C72-0EA6362B029B}"/>
              </a:ext>
            </a:extLst>
          </p:cNvPr>
          <p:cNvSpPr/>
          <p:nvPr/>
        </p:nvSpPr>
        <p:spPr>
          <a:xfrm>
            <a:off x="316687" y="1165932"/>
            <a:ext cx="1727200" cy="1295400"/>
          </a:xfrm>
          <a:prstGeom prst="rect">
            <a:avLst/>
          </a:prstGeom>
          <a:solidFill>
            <a:srgbClr val="FAFDF9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Parties prenantes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30354F-F55F-A8C2-87A2-D938222C699C}"/>
              </a:ext>
            </a:extLst>
          </p:cNvPr>
          <p:cNvSpPr/>
          <p:nvPr/>
        </p:nvSpPr>
        <p:spPr>
          <a:xfrm>
            <a:off x="316687" y="2461332"/>
            <a:ext cx="1727200" cy="13258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Gestionnaire de changement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4E6766B-ED80-1971-D67A-FD318D540D42}"/>
              </a:ext>
            </a:extLst>
          </p:cNvPr>
          <p:cNvSpPr/>
          <p:nvPr/>
        </p:nvSpPr>
        <p:spPr>
          <a:xfrm>
            <a:off x="316687" y="3787212"/>
            <a:ext cx="1727200" cy="1503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Valideur des changement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3E120F9-6026-2474-3D5A-8411C8BA2DD4}"/>
              </a:ext>
            </a:extLst>
          </p:cNvPr>
          <p:cNvSpPr/>
          <p:nvPr/>
        </p:nvSpPr>
        <p:spPr>
          <a:xfrm>
            <a:off x="316687" y="5290892"/>
            <a:ext cx="1727200" cy="10045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Exécuteur de changement</a:t>
            </a:r>
          </a:p>
        </p:txBody>
      </p:sp>
      <p:pic>
        <p:nvPicPr>
          <p:cNvPr id="19" name="Image 18">
            <a:hlinkClick r:id="rId2"/>
            <a:extLst>
              <a:ext uri="{FF2B5EF4-FFF2-40B4-BE49-F238E27FC236}">
                <a16:creationId xmlns:a16="http://schemas.microsoft.com/office/drawing/2014/main" id="{ABE985B1-E051-9AAA-9AC4-AB651E090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53" y="219854"/>
            <a:ext cx="1814859" cy="58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821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132</Words>
  <Application>Microsoft Office PowerPoint</Application>
  <PresentationFormat>Grand écran</PresentationFormat>
  <Paragraphs>28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Book Antiqua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Olga RODIER</dc:creator>
  <cp:lastModifiedBy>HP</cp:lastModifiedBy>
  <cp:revision>4</cp:revision>
  <dcterms:created xsi:type="dcterms:W3CDTF">2022-11-20T10:55:34Z</dcterms:created>
  <dcterms:modified xsi:type="dcterms:W3CDTF">2022-12-15T16:19:34Z</dcterms:modified>
</cp:coreProperties>
</file>