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8" r:id="rId4"/>
    <p:sldMasterId id="2147483780" r:id="rId5"/>
  </p:sldMasterIdLst>
  <p:notesMasterIdLst>
    <p:notesMasterId r:id="rId24"/>
  </p:notesMasterIdLst>
  <p:handoutMasterIdLst>
    <p:handoutMasterId r:id="rId25"/>
  </p:handoutMasterIdLst>
  <p:sldIdLst>
    <p:sldId id="256" r:id="rId6"/>
    <p:sldId id="257" r:id="rId7"/>
    <p:sldId id="259" r:id="rId8"/>
    <p:sldId id="277" r:id="rId9"/>
    <p:sldId id="278" r:id="rId10"/>
    <p:sldId id="279" r:id="rId11"/>
    <p:sldId id="280" r:id="rId12"/>
    <p:sldId id="281" r:id="rId13"/>
    <p:sldId id="260" r:id="rId14"/>
    <p:sldId id="283" r:id="rId15"/>
    <p:sldId id="284" r:id="rId16"/>
    <p:sldId id="273" r:id="rId17"/>
    <p:sldId id="264" r:id="rId18"/>
    <p:sldId id="285" r:id="rId19"/>
    <p:sldId id="286" r:id="rId20"/>
    <p:sldId id="269" r:id="rId21"/>
    <p:sldId id="270" r:id="rId22"/>
    <p:sldId id="282" r:id="rId23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D8A"/>
    <a:srgbClr val="E3D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508" autoAdjust="0"/>
  </p:normalViewPr>
  <p:slideViewPr>
    <p:cSldViewPr snapToGrid="0">
      <p:cViewPr varScale="1">
        <p:scale>
          <a:sx n="59" d="100"/>
          <a:sy n="59" d="100"/>
        </p:scale>
        <p:origin x="16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Personal\BlogGestionDeProjet\Kit\Kit%20Management%20de%20Projet%2004062021\Dossiers\24-Tableau%20de%20bord\Suivi%20Budget%20-%20Analyse%20de%20la%20Valeur%20Acqui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Budget SAP30/CMRL à fin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Septembre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2022</a:t>
            </a:r>
          </a:p>
        </c:rich>
      </c:tx>
      <c:layout>
        <c:manualLayout>
          <c:xMode val="edge"/>
          <c:yMode val="edge"/>
          <c:x val="0.21755462598425196"/>
          <c:y val="0.131249991926058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7107652559055117"/>
          <c:y val="0.24745344448797615"/>
          <c:w val="0.77549384842519686"/>
          <c:h val="0.5994514887148445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sept-21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B5-4356-AB97-53A4A11DF649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B5-4356-AB97-53A4A11DF649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AB5-4356-AB97-53A4A11DF6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Feuil1!$A$2:$A$5</c:f>
              <c:strCache>
                <c:ptCount val="3"/>
                <c:pt idx="0">
                  <c:v>Total</c:v>
                </c:pt>
                <c:pt idx="1">
                  <c:v>Réel</c:v>
                </c:pt>
                <c:pt idx="2">
                  <c:v>Planifié à cette date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420000</c:v>
                </c:pt>
                <c:pt idx="1">
                  <c:v>182500</c:v>
                </c:pt>
                <c:pt idx="2">
                  <c:v>184000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B5-4356-AB97-53A4A11DF6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82794272"/>
        <c:axId val="382798016"/>
      </c:barChart>
      <c:catAx>
        <c:axId val="382794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82798016"/>
        <c:crosses val="autoZero"/>
        <c:auto val="1"/>
        <c:lblAlgn val="ctr"/>
        <c:lblOffset val="100"/>
        <c:noMultiLvlLbl val="0"/>
      </c:catAx>
      <c:valAx>
        <c:axId val="382798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8279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fr-BE" sz="1600"/>
              <a:t>Valeur Acquise SAP30/CMRL</a:t>
            </a:r>
          </a:p>
        </c:rich>
      </c:tx>
      <c:layout>
        <c:manualLayout>
          <c:xMode val="edge"/>
          <c:yMode val="edge"/>
          <c:x val="0.4202672753195013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9671935999529352E-2"/>
          <c:y val="1.4412148394612082E-2"/>
          <c:w val="0.90130990277304102"/>
          <c:h val="0.88077472503178711"/>
        </c:manualLayout>
      </c:layout>
      <c:line3DChart>
        <c:grouping val="standard"/>
        <c:varyColors val="0"/>
        <c:ser>
          <c:idx val="0"/>
          <c:order val="0"/>
          <c:tx>
            <c:v>Valeur Planifiée (VP)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/>
            <a:sp3d/>
          </c:spPr>
          <c:cat>
            <c:numRef>
              <c:f>'Suivi Budget - Rapport VA'!$D$24:$O$24</c:f>
              <c:numCache>
                <c:formatCode>mmm\-yy</c:formatCode>
                <c:ptCount val="12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  <c:pt idx="6">
                  <c:v>44440</c:v>
                </c:pt>
                <c:pt idx="7">
                  <c:v>44470</c:v>
                </c:pt>
                <c:pt idx="8">
                  <c:v>44501</c:v>
                </c:pt>
                <c:pt idx="9">
                  <c:v>44531</c:v>
                </c:pt>
                <c:pt idx="10">
                  <c:v>44562</c:v>
                </c:pt>
                <c:pt idx="11">
                  <c:v>44593</c:v>
                </c:pt>
              </c:numCache>
            </c:numRef>
          </c:cat>
          <c:val>
            <c:numRef>
              <c:f>'Suivi Budget - Rapport VA'!$D$30:$O$30</c:f>
              <c:numCache>
                <c:formatCode>_("€"* #,##0_);_("€"* \(#,##0\);_("€"* "-"_);_(@_)</c:formatCode>
                <c:ptCount val="12"/>
                <c:pt idx="0">
                  <c:v>5000</c:v>
                </c:pt>
                <c:pt idx="1">
                  <c:v>22000</c:v>
                </c:pt>
                <c:pt idx="2">
                  <c:v>39000</c:v>
                </c:pt>
                <c:pt idx="3">
                  <c:v>56000</c:v>
                </c:pt>
                <c:pt idx="4">
                  <c:v>94000</c:v>
                </c:pt>
                <c:pt idx="5">
                  <c:v>132000</c:v>
                </c:pt>
                <c:pt idx="6">
                  <c:v>170000</c:v>
                </c:pt>
                <c:pt idx="7">
                  <c:v>181500</c:v>
                </c:pt>
                <c:pt idx="8">
                  <c:v>252000</c:v>
                </c:pt>
                <c:pt idx="9">
                  <c:v>321000</c:v>
                </c:pt>
                <c:pt idx="10">
                  <c:v>344000</c:v>
                </c:pt>
                <c:pt idx="11">
                  <c:v>346000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F1-4D4F-AA0B-C74B4F0AAA0F}"/>
            </c:ext>
          </c:extLst>
        </c:ser>
        <c:ser>
          <c:idx val="1"/>
          <c:order val="1"/>
          <c:tx>
            <c:v>Valeur Acquise (VA)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cat>
            <c:numRef>
              <c:f>'Suivi Budget - Rapport VA'!$D$24:$O$24</c:f>
              <c:numCache>
                <c:formatCode>mmm\-yy</c:formatCode>
                <c:ptCount val="12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  <c:pt idx="6">
                  <c:v>44440</c:v>
                </c:pt>
                <c:pt idx="7">
                  <c:v>44470</c:v>
                </c:pt>
                <c:pt idx="8">
                  <c:v>44501</c:v>
                </c:pt>
                <c:pt idx="9">
                  <c:v>44531</c:v>
                </c:pt>
                <c:pt idx="10">
                  <c:v>44562</c:v>
                </c:pt>
                <c:pt idx="11">
                  <c:v>44593</c:v>
                </c:pt>
              </c:numCache>
            </c:numRef>
          </c:cat>
          <c:val>
            <c:numRef>
              <c:f>'Suivi Budget - Rapport VA'!$D$29:$O$29</c:f>
              <c:numCache>
                <c:formatCode>_("€"* #,##0_);_("€"* \(#,##0\);_("€"* "-"_);_(@_)</c:formatCode>
                <c:ptCount val="12"/>
                <c:pt idx="0">
                  <c:v>3000</c:v>
                </c:pt>
                <c:pt idx="1">
                  <c:v>18880</c:v>
                </c:pt>
                <c:pt idx="2">
                  <c:v>35760</c:v>
                </c:pt>
                <c:pt idx="3">
                  <c:v>53000</c:v>
                </c:pt>
                <c:pt idx="4">
                  <c:v>93660</c:v>
                </c:pt>
                <c:pt idx="5">
                  <c:v>131320</c:v>
                </c:pt>
                <c:pt idx="6">
                  <c:v>170000</c:v>
                </c:pt>
                <c:pt idx="7">
                  <c:v>181500</c:v>
                </c:pt>
                <c:pt idx="8">
                  <c:v>248800</c:v>
                </c:pt>
                <c:pt idx="9">
                  <c:v>333000</c:v>
                </c:pt>
                <c:pt idx="10">
                  <c:v>344000</c:v>
                </c:pt>
                <c:pt idx="11">
                  <c:v>346000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F1-4D4F-AA0B-C74B4F0AAA0F}"/>
            </c:ext>
          </c:extLst>
        </c:ser>
        <c:ser>
          <c:idx val="2"/>
          <c:order val="2"/>
          <c:tx>
            <c:v>Coût Réel (CR)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cat>
            <c:numRef>
              <c:f>'Suivi Budget - Rapport VA'!$D$24:$O$24</c:f>
              <c:numCache>
                <c:formatCode>mmm\-yy</c:formatCode>
                <c:ptCount val="12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  <c:pt idx="6">
                  <c:v>44440</c:v>
                </c:pt>
                <c:pt idx="7">
                  <c:v>44470</c:v>
                </c:pt>
                <c:pt idx="8">
                  <c:v>44501</c:v>
                </c:pt>
                <c:pt idx="9">
                  <c:v>44531</c:v>
                </c:pt>
                <c:pt idx="10">
                  <c:v>44562</c:v>
                </c:pt>
                <c:pt idx="11">
                  <c:v>44593</c:v>
                </c:pt>
              </c:numCache>
            </c:numRef>
          </c:cat>
          <c:val>
            <c:numRef>
              <c:f>'Suivi Budget - Rapport VA'!$D$28:$O$28</c:f>
              <c:numCache>
                <c:formatCode>_("€"* #,##0_);_("€"* \(#,##0\);_("€"* "-"_);_(@_)</c:formatCode>
                <c:ptCount val="12"/>
                <c:pt idx="0">
                  <c:v>4000</c:v>
                </c:pt>
                <c:pt idx="1">
                  <c:v>22000</c:v>
                </c:pt>
                <c:pt idx="2">
                  <c:v>39000</c:v>
                </c:pt>
                <c:pt idx="3">
                  <c:v>55500</c:v>
                </c:pt>
                <c:pt idx="4">
                  <c:v>93500</c:v>
                </c:pt>
                <c:pt idx="5">
                  <c:v>131500</c:v>
                </c:pt>
                <c:pt idx="6">
                  <c:v>169500</c:v>
                </c:pt>
                <c:pt idx="7">
                  <c:v>181000</c:v>
                </c:pt>
                <c:pt idx="8">
                  <c:v>261000</c:v>
                </c:pt>
                <c:pt idx="9">
                  <c:v>335000</c:v>
                </c:pt>
                <c:pt idx="10">
                  <c:v>355000</c:v>
                </c:pt>
                <c:pt idx="11">
                  <c:v>357000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F1-4D4F-AA0B-C74B4F0AAA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6047087"/>
        <c:axId val="1"/>
        <c:axId val="372851168"/>
      </c:line3DChart>
      <c:dateAx>
        <c:axId val="20060470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100"/>
                  <a:t>Période</a:t>
                </a:r>
              </a:p>
            </c:rich>
          </c:tx>
          <c:layout>
            <c:manualLayout>
              <c:xMode val="edge"/>
              <c:yMode val="edge"/>
              <c:x val="0.47541072568631626"/>
              <c:y val="0.809711286089238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auto val="1"/>
        <c:lblOffset val="100"/>
        <c:baseTimeUnit val="months"/>
      </c:dateAx>
      <c:valAx>
        <c:axId val="1"/>
        <c:scaling>
          <c:orientation val="minMax"/>
          <c:max val="5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€&quot;#,##0_);[Red]\(&quot;€&quot;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06047087"/>
        <c:crosses val="autoZero"/>
        <c:crossBetween val="between"/>
        <c:minorUnit val="20000"/>
      </c:valAx>
      <c:serAx>
        <c:axId val="372851168"/>
        <c:scaling>
          <c:orientation val="minMax"/>
        </c:scaling>
        <c:delete val="1"/>
        <c:axPos val="b"/>
        <c:majorTickMark val="out"/>
        <c:minorTickMark val="none"/>
        <c:tickLblPos val="nextTo"/>
        <c:crossAx val="1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8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220F37-1544-4B0A-8741-01D5626A7D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1A71F98-EC02-4CBD-A15D-DCCCF3DD34CD}">
      <dgm:prSet phldrT="[Texte]" custT="1"/>
      <dgm:spPr>
        <a:solidFill>
          <a:schemeClr val="accent2"/>
        </a:solidFill>
      </dgm:spPr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Les ateliers ou réunions à organiser</a:t>
          </a:r>
        </a:p>
      </dgm:t>
    </dgm:pt>
    <dgm:pt modelId="{BD131891-BC5D-4AF9-866D-659542DED1FA}" type="parTrans" cxnId="{9F03479D-D0A7-4B08-9440-38DB46242BC1}">
      <dgm:prSet/>
      <dgm:spPr/>
      <dgm:t>
        <a:bodyPr/>
        <a:lstStyle/>
        <a:p>
          <a:endParaRPr lang="fr-FR" sz="2000">
            <a:latin typeface="Candara" panose="020E0502030303020204" pitchFamily="34" charset="0"/>
          </a:endParaRPr>
        </a:p>
      </dgm:t>
    </dgm:pt>
    <dgm:pt modelId="{ECE08EE0-7177-4F28-891D-1FA646A563C4}" type="sibTrans" cxnId="{9F03479D-D0A7-4B08-9440-38DB46242BC1}">
      <dgm:prSet/>
      <dgm:spPr/>
      <dgm:t>
        <a:bodyPr/>
        <a:lstStyle/>
        <a:p>
          <a:endParaRPr lang="fr-FR" sz="2000">
            <a:latin typeface="Candara" panose="020E0502030303020204" pitchFamily="34" charset="0"/>
          </a:endParaRPr>
        </a:p>
      </dgm:t>
    </dgm:pt>
    <dgm:pt modelId="{C17CCC34-23E0-4266-B721-B4E9A074CA11}">
      <dgm:prSet phldrT="[Texte]" custT="1"/>
      <dgm:spPr/>
      <dgm:t>
        <a:bodyPr/>
        <a:lstStyle/>
        <a:p>
          <a:r>
            <a:rPr lang="fr-FR" sz="1600" kern="1200" dirty="0"/>
            <a:t>Revue des résultats des tests Finances</a:t>
          </a:r>
          <a:endParaRPr lang="fr-FR" sz="1600" kern="1200" dirty="0">
            <a:latin typeface="Candara" panose="020E0502030303020204" pitchFamily="34" charset="0"/>
          </a:endParaRPr>
        </a:p>
      </dgm:t>
    </dgm:pt>
    <dgm:pt modelId="{50D16206-3FB1-495E-B7DF-AD127EEDACF1}" type="parTrans" cxnId="{49F39C3C-28F3-4A6B-A706-A4296C39E9A7}">
      <dgm:prSet/>
      <dgm:spPr/>
      <dgm:t>
        <a:bodyPr/>
        <a:lstStyle/>
        <a:p>
          <a:endParaRPr lang="fr-FR" sz="2000">
            <a:latin typeface="Candara" panose="020E0502030303020204" pitchFamily="34" charset="0"/>
          </a:endParaRPr>
        </a:p>
      </dgm:t>
    </dgm:pt>
    <dgm:pt modelId="{9D2B9584-454B-416B-8DF2-FD6DE4A1A91A}" type="sibTrans" cxnId="{49F39C3C-28F3-4A6B-A706-A4296C39E9A7}">
      <dgm:prSet/>
      <dgm:spPr/>
      <dgm:t>
        <a:bodyPr/>
        <a:lstStyle/>
        <a:p>
          <a:endParaRPr lang="fr-FR" sz="2000">
            <a:latin typeface="Candara" panose="020E0502030303020204" pitchFamily="34" charset="0"/>
          </a:endParaRPr>
        </a:p>
      </dgm:t>
    </dgm:pt>
    <dgm:pt modelId="{8FB764A4-D82D-4879-9A12-D90E8F91CDC8}">
      <dgm:prSet custT="1"/>
      <dgm:spPr/>
      <dgm:t>
        <a:bodyPr/>
        <a:lstStyle/>
        <a:p>
          <a:r>
            <a:rPr lang="fr-FR" sz="1600" kern="1200" dirty="0"/>
            <a:t>Finaliser la liste des corrections et communiquer aux experts</a:t>
          </a:r>
        </a:p>
      </dgm:t>
    </dgm:pt>
    <dgm:pt modelId="{7B4028EB-8F04-44B8-952E-CD473D1AE93E}" type="parTrans" cxnId="{23C91A65-7EE6-4B21-842A-1FF6DE0A2B00}">
      <dgm:prSet/>
      <dgm:spPr/>
      <dgm:t>
        <a:bodyPr/>
        <a:lstStyle/>
        <a:p>
          <a:endParaRPr lang="fr-FR"/>
        </a:p>
      </dgm:t>
    </dgm:pt>
    <dgm:pt modelId="{C0ED17A2-4CA6-4F4E-81C1-239F402A963A}" type="sibTrans" cxnId="{23C91A65-7EE6-4B21-842A-1FF6DE0A2B00}">
      <dgm:prSet/>
      <dgm:spPr/>
      <dgm:t>
        <a:bodyPr/>
        <a:lstStyle/>
        <a:p>
          <a:endParaRPr lang="fr-FR"/>
        </a:p>
      </dgm:t>
    </dgm:pt>
    <dgm:pt modelId="{D01CD6EE-CD0D-454E-B48F-2B52C90129F4}">
      <dgm:prSet custT="1"/>
      <dgm:spPr/>
      <dgm:t>
        <a:bodyPr/>
        <a:lstStyle/>
        <a:p>
          <a:r>
            <a:rPr lang="fr-FR" sz="1600" kern="1200" dirty="0"/>
            <a:t>Revue et mise à jour du registre des problèmes et risques</a:t>
          </a:r>
        </a:p>
      </dgm:t>
    </dgm:pt>
    <dgm:pt modelId="{37FDFBF1-21FE-4575-99AA-DFB11928E4A5}" type="parTrans" cxnId="{DD093FCF-F1B1-45EE-9DE3-B68181A76229}">
      <dgm:prSet/>
      <dgm:spPr/>
      <dgm:t>
        <a:bodyPr/>
        <a:lstStyle/>
        <a:p>
          <a:endParaRPr lang="fr-FR"/>
        </a:p>
      </dgm:t>
    </dgm:pt>
    <dgm:pt modelId="{3E843338-CE91-4DBA-A2D4-5B251DA9632F}" type="sibTrans" cxnId="{DD093FCF-F1B1-45EE-9DE3-B68181A76229}">
      <dgm:prSet/>
      <dgm:spPr/>
      <dgm:t>
        <a:bodyPr/>
        <a:lstStyle/>
        <a:p>
          <a:endParaRPr lang="fr-FR"/>
        </a:p>
      </dgm:t>
    </dgm:pt>
    <dgm:pt modelId="{E3B67DA0-AD7E-4665-A73C-448D0E8EF3B2}">
      <dgm:prSet custT="1"/>
      <dgm:spPr/>
      <dgm:t>
        <a:bodyPr/>
        <a:lstStyle/>
        <a:p>
          <a:endParaRPr lang="fr-FR" sz="1600" kern="1200" dirty="0"/>
        </a:p>
      </dgm:t>
    </dgm:pt>
    <dgm:pt modelId="{7C3ABA66-8E9B-489B-9D3C-FC6A4090A745}" type="parTrans" cxnId="{A65F74FF-D8CA-4EF3-8DDE-F9C1BC42AAEA}">
      <dgm:prSet/>
      <dgm:spPr/>
      <dgm:t>
        <a:bodyPr/>
        <a:lstStyle/>
        <a:p>
          <a:endParaRPr lang="fr-FR"/>
        </a:p>
      </dgm:t>
    </dgm:pt>
    <dgm:pt modelId="{39844BD4-7535-4D4B-BFF1-3691C3C48756}" type="sibTrans" cxnId="{A65F74FF-D8CA-4EF3-8DDE-F9C1BC42AAEA}">
      <dgm:prSet/>
      <dgm:spPr/>
      <dgm:t>
        <a:bodyPr/>
        <a:lstStyle/>
        <a:p>
          <a:endParaRPr lang="fr-FR"/>
        </a:p>
      </dgm:t>
    </dgm:pt>
    <dgm:pt modelId="{2165D5B0-023A-4A66-9437-860CD560FF8D}">
      <dgm:prSet phldrT="[Texte]" custT="1"/>
      <dgm:spPr/>
      <dgm:t>
        <a:bodyPr/>
        <a:lstStyle/>
        <a:p>
          <a:endParaRPr lang="fr-FR" sz="1600" kern="1200" dirty="0">
            <a:latin typeface="Candara" panose="020E0502030303020204" pitchFamily="34" charset="0"/>
          </a:endParaRPr>
        </a:p>
      </dgm:t>
    </dgm:pt>
    <dgm:pt modelId="{038A6ED7-F7E5-4CB3-93AC-3F5F02C8A021}" type="parTrans" cxnId="{BB515765-54D7-44D0-B852-B6996997B034}">
      <dgm:prSet/>
      <dgm:spPr/>
      <dgm:t>
        <a:bodyPr/>
        <a:lstStyle/>
        <a:p>
          <a:endParaRPr lang="fr-FR"/>
        </a:p>
      </dgm:t>
    </dgm:pt>
    <dgm:pt modelId="{CFB7C532-3E9F-47E3-85EC-6225F20693A1}" type="sibTrans" cxnId="{BB515765-54D7-44D0-B852-B6996997B034}">
      <dgm:prSet/>
      <dgm:spPr/>
      <dgm:t>
        <a:bodyPr/>
        <a:lstStyle/>
        <a:p>
          <a:endParaRPr lang="fr-FR"/>
        </a:p>
      </dgm:t>
    </dgm:pt>
    <dgm:pt modelId="{338FE92C-71FA-43BE-A0F9-7C6450987545}" type="pres">
      <dgm:prSet presAssocID="{82220F37-1544-4B0A-8741-01D5626A7D8A}" presName="linear" presStyleCnt="0">
        <dgm:presLayoutVars>
          <dgm:animLvl val="lvl"/>
          <dgm:resizeHandles val="exact"/>
        </dgm:presLayoutVars>
      </dgm:prSet>
      <dgm:spPr/>
    </dgm:pt>
    <dgm:pt modelId="{1ECF00CA-5B9F-4BDB-BA1F-17B44A60C949}" type="pres">
      <dgm:prSet presAssocID="{C1A71F98-EC02-4CBD-A15D-DCCCF3DD34CD}" presName="parentText" presStyleLbl="node1" presStyleIdx="0" presStyleCnt="1" custScaleY="53040">
        <dgm:presLayoutVars>
          <dgm:chMax val="0"/>
          <dgm:bulletEnabled val="1"/>
        </dgm:presLayoutVars>
      </dgm:prSet>
      <dgm:spPr/>
    </dgm:pt>
    <dgm:pt modelId="{0550AF3E-7377-4609-AED0-C883BF1A5156}" type="pres">
      <dgm:prSet presAssocID="{C1A71F98-EC02-4CBD-A15D-DCCCF3DD34C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476ED14-A86B-45F2-93B4-C8AE36F87CAA}" type="presOf" srcId="{E3B67DA0-AD7E-4665-A73C-448D0E8EF3B2}" destId="{0550AF3E-7377-4609-AED0-C883BF1A5156}" srcOrd="0" destOrd="4" presId="urn:microsoft.com/office/officeart/2005/8/layout/vList2"/>
    <dgm:cxn modelId="{7E29701F-6898-488F-9FB5-B3A77EB136F2}" type="presOf" srcId="{C1A71F98-EC02-4CBD-A15D-DCCCF3DD34CD}" destId="{1ECF00CA-5B9F-4BDB-BA1F-17B44A60C949}" srcOrd="0" destOrd="0" presId="urn:microsoft.com/office/officeart/2005/8/layout/vList2"/>
    <dgm:cxn modelId="{55BEBA3A-53AB-45A9-BC11-1DB8650A1E37}" type="presOf" srcId="{D01CD6EE-CD0D-454E-B48F-2B52C90129F4}" destId="{0550AF3E-7377-4609-AED0-C883BF1A5156}" srcOrd="0" destOrd="3" presId="urn:microsoft.com/office/officeart/2005/8/layout/vList2"/>
    <dgm:cxn modelId="{49F39C3C-28F3-4A6B-A706-A4296C39E9A7}" srcId="{C1A71F98-EC02-4CBD-A15D-DCCCF3DD34CD}" destId="{C17CCC34-23E0-4266-B721-B4E9A074CA11}" srcOrd="1" destOrd="0" parTransId="{50D16206-3FB1-495E-B7DF-AD127EEDACF1}" sibTransId="{9D2B9584-454B-416B-8DF2-FD6DE4A1A91A}"/>
    <dgm:cxn modelId="{23C91A65-7EE6-4B21-842A-1FF6DE0A2B00}" srcId="{C1A71F98-EC02-4CBD-A15D-DCCCF3DD34CD}" destId="{8FB764A4-D82D-4879-9A12-D90E8F91CDC8}" srcOrd="2" destOrd="0" parTransId="{7B4028EB-8F04-44B8-952E-CD473D1AE93E}" sibTransId="{C0ED17A2-4CA6-4F4E-81C1-239F402A963A}"/>
    <dgm:cxn modelId="{BB515765-54D7-44D0-B852-B6996997B034}" srcId="{C1A71F98-EC02-4CBD-A15D-DCCCF3DD34CD}" destId="{2165D5B0-023A-4A66-9437-860CD560FF8D}" srcOrd="0" destOrd="0" parTransId="{038A6ED7-F7E5-4CB3-93AC-3F5F02C8A021}" sibTransId="{CFB7C532-3E9F-47E3-85EC-6225F20693A1}"/>
    <dgm:cxn modelId="{0BE8F948-1451-4A32-AE24-1D967990917B}" type="presOf" srcId="{C17CCC34-23E0-4266-B721-B4E9A074CA11}" destId="{0550AF3E-7377-4609-AED0-C883BF1A5156}" srcOrd="0" destOrd="1" presId="urn:microsoft.com/office/officeart/2005/8/layout/vList2"/>
    <dgm:cxn modelId="{0A486150-9022-4851-9E18-542C4E1973EF}" type="presOf" srcId="{82220F37-1544-4B0A-8741-01D5626A7D8A}" destId="{338FE92C-71FA-43BE-A0F9-7C6450987545}" srcOrd="0" destOrd="0" presId="urn:microsoft.com/office/officeart/2005/8/layout/vList2"/>
    <dgm:cxn modelId="{DCDE978A-EAD7-4A5D-BAB7-C5BB8D4BB682}" type="presOf" srcId="{2165D5B0-023A-4A66-9437-860CD560FF8D}" destId="{0550AF3E-7377-4609-AED0-C883BF1A5156}" srcOrd="0" destOrd="0" presId="urn:microsoft.com/office/officeart/2005/8/layout/vList2"/>
    <dgm:cxn modelId="{9F03479D-D0A7-4B08-9440-38DB46242BC1}" srcId="{82220F37-1544-4B0A-8741-01D5626A7D8A}" destId="{C1A71F98-EC02-4CBD-A15D-DCCCF3DD34CD}" srcOrd="0" destOrd="0" parTransId="{BD131891-BC5D-4AF9-866D-659542DED1FA}" sibTransId="{ECE08EE0-7177-4F28-891D-1FA646A563C4}"/>
    <dgm:cxn modelId="{DD093FCF-F1B1-45EE-9DE3-B68181A76229}" srcId="{C1A71F98-EC02-4CBD-A15D-DCCCF3DD34CD}" destId="{D01CD6EE-CD0D-454E-B48F-2B52C90129F4}" srcOrd="3" destOrd="0" parTransId="{37FDFBF1-21FE-4575-99AA-DFB11928E4A5}" sibTransId="{3E843338-CE91-4DBA-A2D4-5B251DA9632F}"/>
    <dgm:cxn modelId="{55508BD1-7AF7-4540-98E0-2DC9B76E06C8}" type="presOf" srcId="{8FB764A4-D82D-4879-9A12-D90E8F91CDC8}" destId="{0550AF3E-7377-4609-AED0-C883BF1A5156}" srcOrd="0" destOrd="2" presId="urn:microsoft.com/office/officeart/2005/8/layout/vList2"/>
    <dgm:cxn modelId="{A65F74FF-D8CA-4EF3-8DDE-F9C1BC42AAEA}" srcId="{D01CD6EE-CD0D-454E-B48F-2B52C90129F4}" destId="{E3B67DA0-AD7E-4665-A73C-448D0E8EF3B2}" srcOrd="0" destOrd="0" parTransId="{7C3ABA66-8E9B-489B-9D3C-FC6A4090A745}" sibTransId="{39844BD4-7535-4D4B-BFF1-3691C3C48756}"/>
    <dgm:cxn modelId="{1BD83C7C-C6E3-4283-B781-98093214C4C3}" type="presParOf" srcId="{338FE92C-71FA-43BE-A0F9-7C6450987545}" destId="{1ECF00CA-5B9F-4BDB-BA1F-17B44A60C949}" srcOrd="0" destOrd="0" presId="urn:microsoft.com/office/officeart/2005/8/layout/vList2"/>
    <dgm:cxn modelId="{5DF9F187-C0B4-4A55-937C-781B62FE04E9}" type="presParOf" srcId="{338FE92C-71FA-43BE-A0F9-7C6450987545}" destId="{0550AF3E-7377-4609-AED0-C883BF1A515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0ABFD6B-AC4B-4A8C-BACC-CDE519EE4C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B5F9D19-7AB7-4631-826F-72E6E26F794D}">
      <dgm:prSet phldrT="[Texte]" custT="1"/>
      <dgm:spPr>
        <a:solidFill>
          <a:schemeClr val="accent5"/>
        </a:solidFill>
      </dgm:spPr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Reste à faire</a:t>
          </a:r>
        </a:p>
      </dgm:t>
    </dgm:pt>
    <dgm:pt modelId="{31F19AF9-2033-4FC2-921B-D6CD064F77FE}" type="parTrans" cxnId="{392ADF3A-1A58-459C-91CA-D24F56471693}">
      <dgm:prSet/>
      <dgm:spPr/>
      <dgm:t>
        <a:bodyPr/>
        <a:lstStyle/>
        <a:p>
          <a:endParaRPr lang="fr-FR"/>
        </a:p>
      </dgm:t>
    </dgm:pt>
    <dgm:pt modelId="{C36553C8-403A-4C88-AF31-A81BBB5642AA}" type="sibTrans" cxnId="{392ADF3A-1A58-459C-91CA-D24F56471693}">
      <dgm:prSet/>
      <dgm:spPr/>
      <dgm:t>
        <a:bodyPr/>
        <a:lstStyle/>
        <a:p>
          <a:endParaRPr lang="fr-FR"/>
        </a:p>
      </dgm:t>
    </dgm:pt>
    <dgm:pt modelId="{E61D307E-EB88-4CE6-A642-1BF60846E7E1}">
      <dgm:prSet phldrT="[Texte]" custT="1"/>
      <dgm:spPr/>
      <dgm:t>
        <a:bodyPr/>
        <a:lstStyle/>
        <a:p>
          <a:r>
            <a:rPr lang="fr-FR" sz="1600" b="1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Avant les tests d’intégration:</a:t>
          </a:r>
        </a:p>
      </dgm:t>
    </dgm:pt>
    <dgm:pt modelId="{0F0EDD97-ADC7-460F-AAC2-6A7C24E50E79}" type="parTrans" cxnId="{C49CCD3B-4F59-4EB7-ADFC-6F5935951015}">
      <dgm:prSet/>
      <dgm:spPr/>
      <dgm:t>
        <a:bodyPr/>
        <a:lstStyle/>
        <a:p>
          <a:endParaRPr lang="fr-FR"/>
        </a:p>
      </dgm:t>
    </dgm:pt>
    <dgm:pt modelId="{F732A061-6445-46E5-86FA-599A040C9589}" type="sibTrans" cxnId="{C49CCD3B-4F59-4EB7-ADFC-6F5935951015}">
      <dgm:prSet/>
      <dgm:spPr/>
      <dgm:t>
        <a:bodyPr/>
        <a:lstStyle/>
        <a:p>
          <a:endParaRPr lang="fr-FR"/>
        </a:p>
      </dgm:t>
    </dgm:pt>
    <dgm:pt modelId="{D4999743-4C75-419D-AC19-8A228C04632A}">
      <dgm:prSet custT="1"/>
      <dgm:spPr/>
      <dgm:t>
        <a:bodyPr/>
        <a:lstStyle/>
        <a:p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Revoir les scénarios et compléter les exemples</a:t>
          </a:r>
        </a:p>
      </dgm:t>
    </dgm:pt>
    <dgm:pt modelId="{86BA7C3F-5AA0-45FC-8AE5-86C1C93742A6}" type="parTrans" cxnId="{705FD235-0466-4EA0-9301-9AD3DF8855E4}">
      <dgm:prSet/>
      <dgm:spPr/>
      <dgm:t>
        <a:bodyPr/>
        <a:lstStyle/>
        <a:p>
          <a:endParaRPr lang="fr-FR"/>
        </a:p>
      </dgm:t>
    </dgm:pt>
    <dgm:pt modelId="{8DB821D7-113D-4E79-B829-A63002D372BC}" type="sibTrans" cxnId="{705FD235-0466-4EA0-9301-9AD3DF8855E4}">
      <dgm:prSet/>
      <dgm:spPr/>
      <dgm:t>
        <a:bodyPr/>
        <a:lstStyle/>
        <a:p>
          <a:endParaRPr lang="fr-FR"/>
        </a:p>
      </dgm:t>
    </dgm:pt>
    <dgm:pt modelId="{CF67B923-974F-476C-9A4D-0A5E7D444D3A}">
      <dgm:prSet custT="1"/>
      <dgm:spPr/>
      <dgm:t>
        <a:bodyPr/>
        <a:lstStyle/>
        <a:p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Distribuer les test par expertise utilisateurs</a:t>
          </a:r>
        </a:p>
      </dgm:t>
    </dgm:pt>
    <dgm:pt modelId="{72B6625A-6070-404E-9782-9657B47BA83B}" type="parTrans" cxnId="{DD94A290-CD2D-42A2-A48A-73F470ACB001}">
      <dgm:prSet/>
      <dgm:spPr/>
      <dgm:t>
        <a:bodyPr/>
        <a:lstStyle/>
        <a:p>
          <a:endParaRPr lang="fr-FR"/>
        </a:p>
      </dgm:t>
    </dgm:pt>
    <dgm:pt modelId="{132CDDBB-E3D1-47DF-9CF7-F1C0A1ADB1F5}" type="sibTrans" cxnId="{DD94A290-CD2D-42A2-A48A-73F470ACB001}">
      <dgm:prSet/>
      <dgm:spPr/>
      <dgm:t>
        <a:bodyPr/>
        <a:lstStyle/>
        <a:p>
          <a:endParaRPr lang="fr-FR"/>
        </a:p>
      </dgm:t>
    </dgm:pt>
    <dgm:pt modelId="{D8544217-8376-4463-B766-9C4D282A0153}">
      <dgm:prSet custT="1"/>
      <dgm:spPr/>
      <dgm:t>
        <a:bodyPr/>
        <a:lstStyle/>
        <a:p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Finaliser les supports de formation</a:t>
          </a:r>
        </a:p>
      </dgm:t>
    </dgm:pt>
    <dgm:pt modelId="{CDFD18C1-1C73-462A-9AEF-BE2B5BB7C6BE}" type="parTrans" cxnId="{467D2536-3FB3-41F4-BDC5-4E7AA2B95227}">
      <dgm:prSet/>
      <dgm:spPr/>
      <dgm:t>
        <a:bodyPr/>
        <a:lstStyle/>
        <a:p>
          <a:endParaRPr lang="fr-FR"/>
        </a:p>
      </dgm:t>
    </dgm:pt>
    <dgm:pt modelId="{8E40810B-DC5E-4F59-A0F1-F9B427D74269}" type="sibTrans" cxnId="{467D2536-3FB3-41F4-BDC5-4E7AA2B95227}">
      <dgm:prSet/>
      <dgm:spPr/>
      <dgm:t>
        <a:bodyPr/>
        <a:lstStyle/>
        <a:p>
          <a:endParaRPr lang="fr-FR"/>
        </a:p>
      </dgm:t>
    </dgm:pt>
    <dgm:pt modelId="{478324B9-EA51-4E57-A4F4-B2FB95F99E18}">
      <dgm:prSet custT="1"/>
      <dgm:spPr/>
      <dgm:t>
        <a:bodyPr/>
        <a:lstStyle/>
        <a:p>
          <a:endParaRPr lang="fr-FR" sz="1600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gm:t>
    </dgm:pt>
    <dgm:pt modelId="{986B4F2A-4115-46EC-9319-3BE26A7E3CB3}" type="parTrans" cxnId="{41666031-2014-44C9-870B-4B9096ABBBCC}">
      <dgm:prSet/>
      <dgm:spPr/>
      <dgm:t>
        <a:bodyPr/>
        <a:lstStyle/>
        <a:p>
          <a:endParaRPr lang="fr-FR"/>
        </a:p>
      </dgm:t>
    </dgm:pt>
    <dgm:pt modelId="{51073298-B600-4FD6-8D7E-5FB690FC17E7}" type="sibTrans" cxnId="{41666031-2014-44C9-870B-4B9096ABBBCC}">
      <dgm:prSet/>
      <dgm:spPr/>
      <dgm:t>
        <a:bodyPr/>
        <a:lstStyle/>
        <a:p>
          <a:endParaRPr lang="fr-FR"/>
        </a:p>
      </dgm:t>
    </dgm:pt>
    <dgm:pt modelId="{49CD1CBC-88C8-48CC-AB5A-AA0D16EC235B}">
      <dgm:prSet custT="1"/>
      <dgm:spPr/>
      <dgm:t>
        <a:bodyPr/>
        <a:lstStyle/>
        <a:p>
          <a:r>
            <a:rPr lang="fr-FR" sz="1600" b="1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Après les tests d’intégration:</a:t>
          </a:r>
        </a:p>
      </dgm:t>
    </dgm:pt>
    <dgm:pt modelId="{9D57A23C-CFB6-440A-891B-2FEA06FE7DB3}" type="parTrans" cxnId="{8BB6563C-FFC4-4814-9C3A-495C72FD4980}">
      <dgm:prSet/>
      <dgm:spPr/>
      <dgm:t>
        <a:bodyPr/>
        <a:lstStyle/>
        <a:p>
          <a:endParaRPr lang="fr-FR"/>
        </a:p>
      </dgm:t>
    </dgm:pt>
    <dgm:pt modelId="{288725BE-D6C1-42E8-98CB-E55E0A946602}" type="sibTrans" cxnId="{8BB6563C-FFC4-4814-9C3A-495C72FD4980}">
      <dgm:prSet/>
      <dgm:spPr/>
      <dgm:t>
        <a:bodyPr/>
        <a:lstStyle/>
        <a:p>
          <a:endParaRPr lang="fr-FR"/>
        </a:p>
      </dgm:t>
    </dgm:pt>
    <dgm:pt modelId="{2FFDC675-E7F2-4D39-B982-1B4A49F4B41D}">
      <dgm:prSet custT="1"/>
      <dgm:spPr/>
      <dgm:t>
        <a:bodyPr/>
        <a:lstStyle/>
        <a:p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Adapter le plan de tests de consolidation</a:t>
          </a:r>
        </a:p>
      </dgm:t>
    </dgm:pt>
    <dgm:pt modelId="{3413DF90-A53F-4A6B-841F-5A19253D7683}" type="parTrans" cxnId="{31746EC0-E614-4420-BC5B-A50B252A00D5}">
      <dgm:prSet/>
      <dgm:spPr/>
      <dgm:t>
        <a:bodyPr/>
        <a:lstStyle/>
        <a:p>
          <a:endParaRPr lang="fr-FR"/>
        </a:p>
      </dgm:t>
    </dgm:pt>
    <dgm:pt modelId="{C1EC7671-7EAF-4419-B6EF-1C79DA2D0E98}" type="sibTrans" cxnId="{31746EC0-E614-4420-BC5B-A50B252A00D5}">
      <dgm:prSet/>
      <dgm:spPr/>
      <dgm:t>
        <a:bodyPr/>
        <a:lstStyle/>
        <a:p>
          <a:endParaRPr lang="fr-FR"/>
        </a:p>
      </dgm:t>
    </dgm:pt>
    <dgm:pt modelId="{5DE4316C-302B-4121-BBE8-5F2FE93324AF}">
      <dgm:prSet custT="1"/>
      <dgm:spPr/>
      <dgm:t>
        <a:bodyPr/>
        <a:lstStyle/>
        <a:p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Confirmer le plan de formation et envoyer les invitations</a:t>
          </a:r>
        </a:p>
      </dgm:t>
    </dgm:pt>
    <dgm:pt modelId="{B2214EF5-A8CD-4368-B813-3E02C2EAC6FD}" type="parTrans" cxnId="{64429BAD-0BB8-4954-9BE3-8723FEEB4AD6}">
      <dgm:prSet/>
      <dgm:spPr/>
      <dgm:t>
        <a:bodyPr/>
        <a:lstStyle/>
        <a:p>
          <a:endParaRPr lang="fr-FR"/>
        </a:p>
      </dgm:t>
    </dgm:pt>
    <dgm:pt modelId="{825195EE-4908-4554-AA10-E837786712F4}" type="sibTrans" cxnId="{64429BAD-0BB8-4954-9BE3-8723FEEB4AD6}">
      <dgm:prSet/>
      <dgm:spPr/>
      <dgm:t>
        <a:bodyPr/>
        <a:lstStyle/>
        <a:p>
          <a:endParaRPr lang="fr-FR"/>
        </a:p>
      </dgm:t>
    </dgm:pt>
    <dgm:pt modelId="{B60173CA-72E2-4267-8744-2F446916A6BC}">
      <dgm:prSet custT="1"/>
      <dgm:spPr/>
      <dgm:t>
        <a:bodyPr/>
        <a:lstStyle/>
        <a:p>
          <a:r>
            <a:rPr lang="fr-FR" sz="1600" kern="120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Compléter les tests pour les adapter à l’environnement pré-productif</a:t>
          </a:r>
          <a:endParaRPr lang="fr-FR" sz="1600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gm:t>
    </dgm:pt>
    <dgm:pt modelId="{0635596A-C870-478F-88E2-E7FD778C5CB3}" type="parTrans" cxnId="{AE733191-9FF6-449C-ACB7-462F6D9E0BE6}">
      <dgm:prSet/>
      <dgm:spPr/>
      <dgm:t>
        <a:bodyPr/>
        <a:lstStyle/>
        <a:p>
          <a:endParaRPr lang="fr-FR"/>
        </a:p>
      </dgm:t>
    </dgm:pt>
    <dgm:pt modelId="{8E7F9526-0010-4D7E-BEA0-3D8F09C0FAB3}" type="sibTrans" cxnId="{AE733191-9FF6-449C-ACB7-462F6D9E0BE6}">
      <dgm:prSet/>
      <dgm:spPr/>
      <dgm:t>
        <a:bodyPr/>
        <a:lstStyle/>
        <a:p>
          <a:endParaRPr lang="fr-FR"/>
        </a:p>
      </dgm:t>
    </dgm:pt>
    <dgm:pt modelId="{FE6A7917-C6C9-453D-93CE-985FD6504137}">
      <dgm:prSet custT="1"/>
      <dgm:spPr/>
      <dgm:t>
        <a:bodyPr/>
        <a:lstStyle/>
        <a:p>
          <a:endParaRPr lang="fr-FR" sz="4000" kern="1200" dirty="0"/>
        </a:p>
      </dgm:t>
    </dgm:pt>
    <dgm:pt modelId="{268966A4-37C4-4088-8C6B-22B0FABB0CD8}" type="parTrans" cxnId="{E4D824C4-0268-461D-933D-CA7AE1E25C0F}">
      <dgm:prSet/>
      <dgm:spPr/>
      <dgm:t>
        <a:bodyPr/>
        <a:lstStyle/>
        <a:p>
          <a:endParaRPr lang="fr-FR"/>
        </a:p>
      </dgm:t>
    </dgm:pt>
    <dgm:pt modelId="{0CF9641B-E0DC-4C35-8245-1AA296C47DE1}" type="sibTrans" cxnId="{E4D824C4-0268-461D-933D-CA7AE1E25C0F}">
      <dgm:prSet/>
      <dgm:spPr/>
      <dgm:t>
        <a:bodyPr/>
        <a:lstStyle/>
        <a:p>
          <a:endParaRPr lang="fr-FR"/>
        </a:p>
      </dgm:t>
    </dgm:pt>
    <dgm:pt modelId="{8D04E4BB-7333-4176-82B0-9143957965B0}">
      <dgm:prSet phldrT="[Texte]" custT="1"/>
      <dgm:spPr/>
      <dgm:t>
        <a:bodyPr/>
        <a:lstStyle/>
        <a:p>
          <a:endParaRPr lang="fr-FR" sz="1600" b="1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gm:t>
    </dgm:pt>
    <dgm:pt modelId="{93DB5048-97FB-4965-979D-A46F632A595D}" type="parTrans" cxnId="{D902A85E-D509-4DB8-BEFD-EA687C0791AE}">
      <dgm:prSet/>
      <dgm:spPr/>
      <dgm:t>
        <a:bodyPr/>
        <a:lstStyle/>
        <a:p>
          <a:endParaRPr lang="fr-FR"/>
        </a:p>
      </dgm:t>
    </dgm:pt>
    <dgm:pt modelId="{CF209AB0-FF26-4C7C-AEC3-1E1892FEE5F8}" type="sibTrans" cxnId="{D902A85E-D509-4DB8-BEFD-EA687C0791AE}">
      <dgm:prSet/>
      <dgm:spPr/>
      <dgm:t>
        <a:bodyPr/>
        <a:lstStyle/>
        <a:p>
          <a:endParaRPr lang="fr-FR"/>
        </a:p>
      </dgm:t>
    </dgm:pt>
    <dgm:pt modelId="{8E8F715C-07D3-4B27-B57D-1316621C2004}" type="pres">
      <dgm:prSet presAssocID="{10ABFD6B-AC4B-4A8C-BACC-CDE519EE4C02}" presName="linear" presStyleCnt="0">
        <dgm:presLayoutVars>
          <dgm:animLvl val="lvl"/>
          <dgm:resizeHandles val="exact"/>
        </dgm:presLayoutVars>
      </dgm:prSet>
      <dgm:spPr/>
    </dgm:pt>
    <dgm:pt modelId="{8B58B7F7-B4F3-4E27-919E-9A6C24FF5FF7}" type="pres">
      <dgm:prSet presAssocID="{BB5F9D19-7AB7-4631-826F-72E6E26F794D}" presName="parentText" presStyleLbl="node1" presStyleIdx="0" presStyleCnt="1" custScaleY="52291" custLinFactNeighborY="-819">
        <dgm:presLayoutVars>
          <dgm:chMax val="0"/>
          <dgm:bulletEnabled val="1"/>
        </dgm:presLayoutVars>
      </dgm:prSet>
      <dgm:spPr/>
    </dgm:pt>
    <dgm:pt modelId="{35FB2971-0C68-4553-BC66-D1FFC73471DF}" type="pres">
      <dgm:prSet presAssocID="{BB5F9D19-7AB7-4631-826F-72E6E26F794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7FD3F0C-5C69-4B27-B7C3-12791D5C78CE}" type="presOf" srcId="{49CD1CBC-88C8-48CC-AB5A-AA0D16EC235B}" destId="{35FB2971-0C68-4553-BC66-D1FFC73471DF}" srcOrd="0" destOrd="6" presId="urn:microsoft.com/office/officeart/2005/8/layout/vList2"/>
    <dgm:cxn modelId="{AE27431A-5B90-48B0-9891-309231644417}" type="presOf" srcId="{478324B9-EA51-4E57-A4F4-B2FB95F99E18}" destId="{35FB2971-0C68-4553-BC66-D1FFC73471DF}" srcOrd="0" destOrd="5" presId="urn:microsoft.com/office/officeart/2005/8/layout/vList2"/>
    <dgm:cxn modelId="{E72D4029-02C8-40CF-BF9B-EABB0DA35A9D}" type="presOf" srcId="{5DE4316C-302B-4121-BBE8-5F2FE93324AF}" destId="{35FB2971-0C68-4553-BC66-D1FFC73471DF}" srcOrd="0" destOrd="8" presId="urn:microsoft.com/office/officeart/2005/8/layout/vList2"/>
    <dgm:cxn modelId="{41666031-2014-44C9-870B-4B9096ABBBCC}" srcId="{E61D307E-EB88-4CE6-A642-1BF60846E7E1}" destId="{478324B9-EA51-4E57-A4F4-B2FB95F99E18}" srcOrd="3" destOrd="0" parTransId="{986B4F2A-4115-46EC-9319-3BE26A7E3CB3}" sibTransId="{51073298-B600-4FD6-8D7E-5FB690FC17E7}"/>
    <dgm:cxn modelId="{AD02F931-13B2-4AAF-A0D6-4FB935C12C9B}" type="presOf" srcId="{8D04E4BB-7333-4176-82B0-9143957965B0}" destId="{35FB2971-0C68-4553-BC66-D1FFC73471DF}" srcOrd="0" destOrd="0" presId="urn:microsoft.com/office/officeart/2005/8/layout/vList2"/>
    <dgm:cxn modelId="{705FD235-0466-4EA0-9301-9AD3DF8855E4}" srcId="{E61D307E-EB88-4CE6-A642-1BF60846E7E1}" destId="{D4999743-4C75-419D-AC19-8A228C04632A}" srcOrd="0" destOrd="0" parTransId="{86BA7C3F-5AA0-45FC-8AE5-86C1C93742A6}" sibTransId="{8DB821D7-113D-4E79-B829-A63002D372BC}"/>
    <dgm:cxn modelId="{467D2536-3FB3-41F4-BDC5-4E7AA2B95227}" srcId="{E61D307E-EB88-4CE6-A642-1BF60846E7E1}" destId="{D8544217-8376-4463-B766-9C4D282A0153}" srcOrd="2" destOrd="0" parTransId="{CDFD18C1-1C73-462A-9AEF-BE2B5BB7C6BE}" sibTransId="{8E40810B-DC5E-4F59-A0F1-F9B427D74269}"/>
    <dgm:cxn modelId="{392ADF3A-1A58-459C-91CA-D24F56471693}" srcId="{10ABFD6B-AC4B-4A8C-BACC-CDE519EE4C02}" destId="{BB5F9D19-7AB7-4631-826F-72E6E26F794D}" srcOrd="0" destOrd="0" parTransId="{31F19AF9-2033-4FC2-921B-D6CD064F77FE}" sibTransId="{C36553C8-403A-4C88-AF31-A81BBB5642AA}"/>
    <dgm:cxn modelId="{C49CCD3B-4F59-4EB7-ADFC-6F5935951015}" srcId="{BB5F9D19-7AB7-4631-826F-72E6E26F794D}" destId="{E61D307E-EB88-4CE6-A642-1BF60846E7E1}" srcOrd="1" destOrd="0" parTransId="{0F0EDD97-ADC7-460F-AAC2-6A7C24E50E79}" sibTransId="{F732A061-6445-46E5-86FA-599A040C9589}"/>
    <dgm:cxn modelId="{8BB6563C-FFC4-4814-9C3A-495C72FD4980}" srcId="{BB5F9D19-7AB7-4631-826F-72E6E26F794D}" destId="{49CD1CBC-88C8-48CC-AB5A-AA0D16EC235B}" srcOrd="2" destOrd="0" parTransId="{9D57A23C-CFB6-440A-891B-2FEA06FE7DB3}" sibTransId="{288725BE-D6C1-42E8-98CB-E55E0A946602}"/>
    <dgm:cxn modelId="{D902A85E-D509-4DB8-BEFD-EA687C0791AE}" srcId="{BB5F9D19-7AB7-4631-826F-72E6E26F794D}" destId="{8D04E4BB-7333-4176-82B0-9143957965B0}" srcOrd="0" destOrd="0" parTransId="{93DB5048-97FB-4965-979D-A46F632A595D}" sibTransId="{CF209AB0-FF26-4C7C-AEC3-1E1892FEE5F8}"/>
    <dgm:cxn modelId="{66BD2546-D2D5-4A88-B6B3-F93DA7D6D724}" type="presOf" srcId="{B60173CA-72E2-4267-8744-2F446916A6BC}" destId="{35FB2971-0C68-4553-BC66-D1FFC73471DF}" srcOrd="0" destOrd="9" presId="urn:microsoft.com/office/officeart/2005/8/layout/vList2"/>
    <dgm:cxn modelId="{209EBD49-681A-4069-8D6C-9FC46577E186}" type="presOf" srcId="{D4999743-4C75-419D-AC19-8A228C04632A}" destId="{35FB2971-0C68-4553-BC66-D1FFC73471DF}" srcOrd="0" destOrd="2" presId="urn:microsoft.com/office/officeart/2005/8/layout/vList2"/>
    <dgm:cxn modelId="{807C794A-CA7F-40C1-B0F9-787B2C04BC97}" type="presOf" srcId="{CF67B923-974F-476C-9A4D-0A5E7D444D3A}" destId="{35FB2971-0C68-4553-BC66-D1FFC73471DF}" srcOrd="0" destOrd="3" presId="urn:microsoft.com/office/officeart/2005/8/layout/vList2"/>
    <dgm:cxn modelId="{63AAD178-CDF2-4007-82B3-9F8F40BB0461}" type="presOf" srcId="{BB5F9D19-7AB7-4631-826F-72E6E26F794D}" destId="{8B58B7F7-B4F3-4E27-919E-9A6C24FF5FF7}" srcOrd="0" destOrd="0" presId="urn:microsoft.com/office/officeart/2005/8/layout/vList2"/>
    <dgm:cxn modelId="{63D6058E-760F-4D43-8F4A-90D95CCE20EA}" type="presOf" srcId="{FE6A7917-C6C9-453D-93CE-985FD6504137}" destId="{35FB2971-0C68-4553-BC66-D1FFC73471DF}" srcOrd="0" destOrd="10" presId="urn:microsoft.com/office/officeart/2005/8/layout/vList2"/>
    <dgm:cxn modelId="{DD94A290-CD2D-42A2-A48A-73F470ACB001}" srcId="{E61D307E-EB88-4CE6-A642-1BF60846E7E1}" destId="{CF67B923-974F-476C-9A4D-0A5E7D444D3A}" srcOrd="1" destOrd="0" parTransId="{72B6625A-6070-404E-9782-9657B47BA83B}" sibTransId="{132CDDBB-E3D1-47DF-9CF7-F1C0A1ADB1F5}"/>
    <dgm:cxn modelId="{AE733191-9FF6-449C-ACB7-462F6D9E0BE6}" srcId="{49CD1CBC-88C8-48CC-AB5A-AA0D16EC235B}" destId="{B60173CA-72E2-4267-8744-2F446916A6BC}" srcOrd="2" destOrd="0" parTransId="{0635596A-C870-478F-88E2-E7FD778C5CB3}" sibTransId="{8E7F9526-0010-4D7E-BEA0-3D8F09C0FAB3}"/>
    <dgm:cxn modelId="{AC4D4AA4-6F8B-40C5-B1B7-511E32A6ACB2}" type="presOf" srcId="{2FFDC675-E7F2-4D39-B982-1B4A49F4B41D}" destId="{35FB2971-0C68-4553-BC66-D1FFC73471DF}" srcOrd="0" destOrd="7" presId="urn:microsoft.com/office/officeart/2005/8/layout/vList2"/>
    <dgm:cxn modelId="{64429BAD-0BB8-4954-9BE3-8723FEEB4AD6}" srcId="{49CD1CBC-88C8-48CC-AB5A-AA0D16EC235B}" destId="{5DE4316C-302B-4121-BBE8-5F2FE93324AF}" srcOrd="1" destOrd="0" parTransId="{B2214EF5-A8CD-4368-B813-3E02C2EAC6FD}" sibTransId="{825195EE-4908-4554-AA10-E837786712F4}"/>
    <dgm:cxn modelId="{9017B6AE-F8BA-487F-9851-CEBA9FD24607}" type="presOf" srcId="{10ABFD6B-AC4B-4A8C-BACC-CDE519EE4C02}" destId="{8E8F715C-07D3-4B27-B57D-1316621C2004}" srcOrd="0" destOrd="0" presId="urn:microsoft.com/office/officeart/2005/8/layout/vList2"/>
    <dgm:cxn modelId="{1CD064B0-11D3-43F2-8F39-4B33EBA2E308}" type="presOf" srcId="{D8544217-8376-4463-B766-9C4D282A0153}" destId="{35FB2971-0C68-4553-BC66-D1FFC73471DF}" srcOrd="0" destOrd="4" presId="urn:microsoft.com/office/officeart/2005/8/layout/vList2"/>
    <dgm:cxn modelId="{31746EC0-E614-4420-BC5B-A50B252A00D5}" srcId="{49CD1CBC-88C8-48CC-AB5A-AA0D16EC235B}" destId="{2FFDC675-E7F2-4D39-B982-1B4A49F4B41D}" srcOrd="0" destOrd="0" parTransId="{3413DF90-A53F-4A6B-841F-5A19253D7683}" sibTransId="{C1EC7671-7EAF-4419-B6EF-1C79DA2D0E98}"/>
    <dgm:cxn modelId="{E4D824C4-0268-461D-933D-CA7AE1E25C0F}" srcId="{49CD1CBC-88C8-48CC-AB5A-AA0D16EC235B}" destId="{FE6A7917-C6C9-453D-93CE-985FD6504137}" srcOrd="3" destOrd="0" parTransId="{268966A4-37C4-4088-8C6B-22B0FABB0CD8}" sibTransId="{0CF9641B-E0DC-4C35-8245-1AA296C47DE1}"/>
    <dgm:cxn modelId="{8A2994F6-E56F-4F8F-995F-21B7F4D50EF2}" type="presOf" srcId="{E61D307E-EB88-4CE6-A642-1BF60846E7E1}" destId="{35FB2971-0C68-4553-BC66-D1FFC73471DF}" srcOrd="0" destOrd="1" presId="urn:microsoft.com/office/officeart/2005/8/layout/vList2"/>
    <dgm:cxn modelId="{102385EA-E1D0-402C-BF2F-0EBB7F4E0F78}" type="presParOf" srcId="{8E8F715C-07D3-4B27-B57D-1316621C2004}" destId="{8B58B7F7-B4F3-4E27-919E-9A6C24FF5FF7}" srcOrd="0" destOrd="0" presId="urn:microsoft.com/office/officeart/2005/8/layout/vList2"/>
    <dgm:cxn modelId="{ADB7D9CD-0F7A-491B-81C0-AD9636182201}" type="presParOf" srcId="{8E8F715C-07D3-4B27-B57D-1316621C2004}" destId="{35FB2971-0C68-4553-BC66-D1FFC73471D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2220F37-1544-4B0A-8741-01D5626A7D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1A71F98-EC02-4CBD-A15D-DCCCF3DD34CD}">
      <dgm:prSet phldrT="[Texte]" custT="1"/>
      <dgm:spPr>
        <a:solidFill>
          <a:schemeClr val="accent2"/>
        </a:solidFill>
      </dgm:spPr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Les ateliers ou réunions à organiser</a:t>
          </a:r>
        </a:p>
      </dgm:t>
    </dgm:pt>
    <dgm:pt modelId="{BD131891-BC5D-4AF9-866D-659542DED1FA}" type="parTrans" cxnId="{9F03479D-D0A7-4B08-9440-38DB46242BC1}">
      <dgm:prSet/>
      <dgm:spPr/>
      <dgm:t>
        <a:bodyPr/>
        <a:lstStyle/>
        <a:p>
          <a:endParaRPr lang="fr-FR" sz="2000">
            <a:latin typeface="Candara" panose="020E0502030303020204" pitchFamily="34" charset="0"/>
          </a:endParaRPr>
        </a:p>
      </dgm:t>
    </dgm:pt>
    <dgm:pt modelId="{ECE08EE0-7177-4F28-891D-1FA646A563C4}" type="sibTrans" cxnId="{9F03479D-D0A7-4B08-9440-38DB46242BC1}">
      <dgm:prSet/>
      <dgm:spPr/>
      <dgm:t>
        <a:bodyPr/>
        <a:lstStyle/>
        <a:p>
          <a:endParaRPr lang="fr-FR" sz="2000">
            <a:latin typeface="Candara" panose="020E0502030303020204" pitchFamily="34" charset="0"/>
          </a:endParaRPr>
        </a:p>
      </dgm:t>
    </dgm:pt>
    <dgm:pt modelId="{E3B67DA0-AD7E-4665-A73C-448D0E8EF3B2}">
      <dgm:prSet custT="1"/>
      <dgm:spPr/>
      <dgm:t>
        <a:bodyPr/>
        <a:lstStyle/>
        <a:p>
          <a:r>
            <a:rPr lang="fr-FR" sz="1600" kern="1200" dirty="0"/>
            <a:t>Revue des règles de correction et chargement avec les experts CMRL</a:t>
          </a:r>
        </a:p>
      </dgm:t>
    </dgm:pt>
    <dgm:pt modelId="{7C3ABA66-8E9B-489B-9D3C-FC6A4090A745}" type="parTrans" cxnId="{A65F74FF-D8CA-4EF3-8DDE-F9C1BC42AAEA}">
      <dgm:prSet/>
      <dgm:spPr/>
      <dgm:t>
        <a:bodyPr/>
        <a:lstStyle/>
        <a:p>
          <a:endParaRPr lang="fr-FR"/>
        </a:p>
      </dgm:t>
    </dgm:pt>
    <dgm:pt modelId="{39844BD4-7535-4D4B-BFF1-3691C3C48756}" type="sibTrans" cxnId="{A65F74FF-D8CA-4EF3-8DDE-F9C1BC42AAEA}">
      <dgm:prSet/>
      <dgm:spPr/>
      <dgm:t>
        <a:bodyPr/>
        <a:lstStyle/>
        <a:p>
          <a:endParaRPr lang="fr-FR"/>
        </a:p>
      </dgm:t>
    </dgm:pt>
    <dgm:pt modelId="{939A185A-1BAB-42CD-A7AB-F433BE1B7709}">
      <dgm:prSet custT="1"/>
      <dgm:spPr/>
      <dgm:t>
        <a:bodyPr/>
        <a:lstStyle/>
        <a:p>
          <a:r>
            <a:rPr lang="fr-FR" sz="1600" dirty="0"/>
            <a:t>Finaliser la liste des corrections et communiquer aux experts</a:t>
          </a:r>
        </a:p>
      </dgm:t>
    </dgm:pt>
    <dgm:pt modelId="{9BCE5B7D-6112-44D0-9758-E465D6435915}" type="parTrans" cxnId="{AE36A057-EF0E-4B6B-94BB-A6AF62EBF229}">
      <dgm:prSet/>
      <dgm:spPr/>
      <dgm:t>
        <a:bodyPr/>
        <a:lstStyle/>
        <a:p>
          <a:endParaRPr lang="fr-FR"/>
        </a:p>
      </dgm:t>
    </dgm:pt>
    <dgm:pt modelId="{08BA1B52-AB84-4E55-B626-B54DF405705E}" type="sibTrans" cxnId="{AE36A057-EF0E-4B6B-94BB-A6AF62EBF229}">
      <dgm:prSet/>
      <dgm:spPr/>
      <dgm:t>
        <a:bodyPr/>
        <a:lstStyle/>
        <a:p>
          <a:endParaRPr lang="fr-FR"/>
        </a:p>
      </dgm:t>
    </dgm:pt>
    <dgm:pt modelId="{05A41167-DECF-442A-A8D7-2F2685B6EBAB}">
      <dgm:prSet custT="1"/>
      <dgm:spPr/>
      <dgm:t>
        <a:bodyPr/>
        <a:lstStyle/>
        <a:p>
          <a:r>
            <a:rPr lang="fr-FR" sz="1600" dirty="0"/>
            <a:t>Revue et mise à jour du registre des problèmes et risques</a:t>
          </a:r>
        </a:p>
      </dgm:t>
    </dgm:pt>
    <dgm:pt modelId="{7BB7A3FF-DC6F-4A30-9B7B-42C2A027080F}" type="parTrans" cxnId="{31A182A2-7984-47E1-BB67-178185EF4E8A}">
      <dgm:prSet/>
      <dgm:spPr/>
      <dgm:t>
        <a:bodyPr/>
        <a:lstStyle/>
        <a:p>
          <a:endParaRPr lang="fr-FR"/>
        </a:p>
      </dgm:t>
    </dgm:pt>
    <dgm:pt modelId="{D52AF900-66AC-4689-A413-5007934E8075}" type="sibTrans" cxnId="{31A182A2-7984-47E1-BB67-178185EF4E8A}">
      <dgm:prSet/>
      <dgm:spPr/>
      <dgm:t>
        <a:bodyPr/>
        <a:lstStyle/>
        <a:p>
          <a:endParaRPr lang="fr-FR"/>
        </a:p>
      </dgm:t>
    </dgm:pt>
    <dgm:pt modelId="{DF1B924B-61F4-4CE4-A85A-4770C697F236}">
      <dgm:prSet custT="1"/>
      <dgm:spPr/>
      <dgm:t>
        <a:bodyPr/>
        <a:lstStyle/>
        <a:p>
          <a:r>
            <a:rPr lang="fr-FR" sz="1600" dirty="0"/>
            <a:t>Sélection de ressources temps partiel pour gérer le volume d’informations</a:t>
          </a:r>
        </a:p>
      </dgm:t>
    </dgm:pt>
    <dgm:pt modelId="{A4F5AD6F-F17C-466E-B66B-DC3D656E9D86}" type="parTrans" cxnId="{126D8FBB-741E-49F3-97AC-FA9A23293A5D}">
      <dgm:prSet/>
      <dgm:spPr/>
      <dgm:t>
        <a:bodyPr/>
        <a:lstStyle/>
        <a:p>
          <a:endParaRPr lang="fr-FR"/>
        </a:p>
      </dgm:t>
    </dgm:pt>
    <dgm:pt modelId="{DB308E38-CF8E-4390-A455-F4AEB5AD16D0}" type="sibTrans" cxnId="{126D8FBB-741E-49F3-97AC-FA9A23293A5D}">
      <dgm:prSet/>
      <dgm:spPr/>
      <dgm:t>
        <a:bodyPr/>
        <a:lstStyle/>
        <a:p>
          <a:endParaRPr lang="fr-FR"/>
        </a:p>
      </dgm:t>
    </dgm:pt>
    <dgm:pt modelId="{D9432FF0-CE71-455F-A067-D5AF9EBDE538}">
      <dgm:prSet custT="1"/>
      <dgm:spPr/>
      <dgm:t>
        <a:bodyPr/>
        <a:lstStyle/>
        <a:p>
          <a:endParaRPr lang="fr-FR" sz="1600" kern="1200" dirty="0"/>
        </a:p>
      </dgm:t>
    </dgm:pt>
    <dgm:pt modelId="{3F8F353C-E4E9-4CD3-ADE5-3F105454E728}" type="parTrans" cxnId="{0B779B93-016D-4EF8-9613-93CDD285D360}">
      <dgm:prSet/>
      <dgm:spPr/>
      <dgm:t>
        <a:bodyPr/>
        <a:lstStyle/>
        <a:p>
          <a:endParaRPr lang="fr-FR"/>
        </a:p>
      </dgm:t>
    </dgm:pt>
    <dgm:pt modelId="{687AE52D-53EC-4939-8907-EE3783C22DD6}" type="sibTrans" cxnId="{0B779B93-016D-4EF8-9613-93CDD285D360}">
      <dgm:prSet/>
      <dgm:spPr/>
      <dgm:t>
        <a:bodyPr/>
        <a:lstStyle/>
        <a:p>
          <a:endParaRPr lang="fr-FR"/>
        </a:p>
      </dgm:t>
    </dgm:pt>
    <dgm:pt modelId="{338FE92C-71FA-43BE-A0F9-7C6450987545}" type="pres">
      <dgm:prSet presAssocID="{82220F37-1544-4B0A-8741-01D5626A7D8A}" presName="linear" presStyleCnt="0">
        <dgm:presLayoutVars>
          <dgm:animLvl val="lvl"/>
          <dgm:resizeHandles val="exact"/>
        </dgm:presLayoutVars>
      </dgm:prSet>
      <dgm:spPr/>
    </dgm:pt>
    <dgm:pt modelId="{1ECF00CA-5B9F-4BDB-BA1F-17B44A60C949}" type="pres">
      <dgm:prSet presAssocID="{C1A71F98-EC02-4CBD-A15D-DCCCF3DD34CD}" presName="parentText" presStyleLbl="node1" presStyleIdx="0" presStyleCnt="1" custScaleY="53040">
        <dgm:presLayoutVars>
          <dgm:chMax val="0"/>
          <dgm:bulletEnabled val="1"/>
        </dgm:presLayoutVars>
      </dgm:prSet>
      <dgm:spPr/>
    </dgm:pt>
    <dgm:pt modelId="{0550AF3E-7377-4609-AED0-C883BF1A5156}" type="pres">
      <dgm:prSet presAssocID="{C1A71F98-EC02-4CBD-A15D-DCCCF3DD34C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476ED14-A86B-45F2-93B4-C8AE36F87CAA}" type="presOf" srcId="{E3B67DA0-AD7E-4665-A73C-448D0E8EF3B2}" destId="{0550AF3E-7377-4609-AED0-C883BF1A5156}" srcOrd="0" destOrd="1" presId="urn:microsoft.com/office/officeart/2005/8/layout/vList2"/>
    <dgm:cxn modelId="{C849A619-9054-4EFD-AF38-8DB4615E161E}" type="presOf" srcId="{D9432FF0-CE71-455F-A067-D5AF9EBDE538}" destId="{0550AF3E-7377-4609-AED0-C883BF1A5156}" srcOrd="0" destOrd="0" presId="urn:microsoft.com/office/officeart/2005/8/layout/vList2"/>
    <dgm:cxn modelId="{7E29701F-6898-488F-9FB5-B3A77EB136F2}" type="presOf" srcId="{C1A71F98-EC02-4CBD-A15D-DCCCF3DD34CD}" destId="{1ECF00CA-5B9F-4BDB-BA1F-17B44A60C949}" srcOrd="0" destOrd="0" presId="urn:microsoft.com/office/officeart/2005/8/layout/vList2"/>
    <dgm:cxn modelId="{19A2963F-824B-4966-A93E-E26A4ECB3D5F}" type="presOf" srcId="{DF1B924B-61F4-4CE4-A85A-4770C697F236}" destId="{0550AF3E-7377-4609-AED0-C883BF1A5156}" srcOrd="0" destOrd="4" presId="urn:microsoft.com/office/officeart/2005/8/layout/vList2"/>
    <dgm:cxn modelId="{0A486150-9022-4851-9E18-542C4E1973EF}" type="presOf" srcId="{82220F37-1544-4B0A-8741-01D5626A7D8A}" destId="{338FE92C-71FA-43BE-A0F9-7C6450987545}" srcOrd="0" destOrd="0" presId="urn:microsoft.com/office/officeart/2005/8/layout/vList2"/>
    <dgm:cxn modelId="{AE36A057-EF0E-4B6B-94BB-A6AF62EBF229}" srcId="{C1A71F98-EC02-4CBD-A15D-DCCCF3DD34CD}" destId="{939A185A-1BAB-42CD-A7AB-F433BE1B7709}" srcOrd="2" destOrd="0" parTransId="{9BCE5B7D-6112-44D0-9758-E465D6435915}" sibTransId="{08BA1B52-AB84-4E55-B626-B54DF405705E}"/>
    <dgm:cxn modelId="{2301DA82-45F1-4B9F-835C-575D9A32916A}" type="presOf" srcId="{05A41167-DECF-442A-A8D7-2F2685B6EBAB}" destId="{0550AF3E-7377-4609-AED0-C883BF1A5156}" srcOrd="0" destOrd="3" presId="urn:microsoft.com/office/officeart/2005/8/layout/vList2"/>
    <dgm:cxn modelId="{0B779B93-016D-4EF8-9613-93CDD285D360}" srcId="{C1A71F98-EC02-4CBD-A15D-DCCCF3DD34CD}" destId="{D9432FF0-CE71-455F-A067-D5AF9EBDE538}" srcOrd="0" destOrd="0" parTransId="{3F8F353C-E4E9-4CD3-ADE5-3F105454E728}" sibTransId="{687AE52D-53EC-4939-8907-EE3783C22DD6}"/>
    <dgm:cxn modelId="{9F03479D-D0A7-4B08-9440-38DB46242BC1}" srcId="{82220F37-1544-4B0A-8741-01D5626A7D8A}" destId="{C1A71F98-EC02-4CBD-A15D-DCCCF3DD34CD}" srcOrd="0" destOrd="0" parTransId="{BD131891-BC5D-4AF9-866D-659542DED1FA}" sibTransId="{ECE08EE0-7177-4F28-891D-1FA646A563C4}"/>
    <dgm:cxn modelId="{31A182A2-7984-47E1-BB67-178185EF4E8A}" srcId="{C1A71F98-EC02-4CBD-A15D-DCCCF3DD34CD}" destId="{05A41167-DECF-442A-A8D7-2F2685B6EBAB}" srcOrd="3" destOrd="0" parTransId="{7BB7A3FF-DC6F-4A30-9B7B-42C2A027080F}" sibTransId="{D52AF900-66AC-4689-A413-5007934E8075}"/>
    <dgm:cxn modelId="{90CD88AA-EBAF-4A71-BF71-AE8935975132}" type="presOf" srcId="{939A185A-1BAB-42CD-A7AB-F433BE1B7709}" destId="{0550AF3E-7377-4609-AED0-C883BF1A5156}" srcOrd="0" destOrd="2" presId="urn:microsoft.com/office/officeart/2005/8/layout/vList2"/>
    <dgm:cxn modelId="{126D8FBB-741E-49F3-97AC-FA9A23293A5D}" srcId="{C1A71F98-EC02-4CBD-A15D-DCCCF3DD34CD}" destId="{DF1B924B-61F4-4CE4-A85A-4770C697F236}" srcOrd="4" destOrd="0" parTransId="{A4F5AD6F-F17C-466E-B66B-DC3D656E9D86}" sibTransId="{DB308E38-CF8E-4390-A455-F4AEB5AD16D0}"/>
    <dgm:cxn modelId="{A65F74FF-D8CA-4EF3-8DDE-F9C1BC42AAEA}" srcId="{C1A71F98-EC02-4CBD-A15D-DCCCF3DD34CD}" destId="{E3B67DA0-AD7E-4665-A73C-448D0E8EF3B2}" srcOrd="1" destOrd="0" parTransId="{7C3ABA66-8E9B-489B-9D3C-FC6A4090A745}" sibTransId="{39844BD4-7535-4D4B-BFF1-3691C3C48756}"/>
    <dgm:cxn modelId="{1BD83C7C-C6E3-4283-B781-98093214C4C3}" type="presParOf" srcId="{338FE92C-71FA-43BE-A0F9-7C6450987545}" destId="{1ECF00CA-5B9F-4BDB-BA1F-17B44A60C949}" srcOrd="0" destOrd="0" presId="urn:microsoft.com/office/officeart/2005/8/layout/vList2"/>
    <dgm:cxn modelId="{5DF9F187-C0B4-4A55-937C-781B62FE04E9}" type="presParOf" srcId="{338FE92C-71FA-43BE-A0F9-7C6450987545}" destId="{0550AF3E-7377-4609-AED0-C883BF1A515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0ABFD6B-AC4B-4A8C-BACC-CDE519EE4C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B5F9D19-7AB7-4631-826F-72E6E26F794D}">
      <dgm:prSet phldrT="[Texte]" custT="1"/>
      <dgm:spPr>
        <a:solidFill>
          <a:schemeClr val="accent5"/>
        </a:solidFill>
      </dgm:spPr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Reste à faire</a:t>
          </a:r>
        </a:p>
      </dgm:t>
    </dgm:pt>
    <dgm:pt modelId="{31F19AF9-2033-4FC2-921B-D6CD064F77FE}" type="parTrans" cxnId="{392ADF3A-1A58-459C-91CA-D24F56471693}">
      <dgm:prSet/>
      <dgm:spPr/>
      <dgm:t>
        <a:bodyPr/>
        <a:lstStyle/>
        <a:p>
          <a:endParaRPr lang="fr-FR"/>
        </a:p>
      </dgm:t>
    </dgm:pt>
    <dgm:pt modelId="{C36553C8-403A-4C88-AF31-A81BBB5642AA}" type="sibTrans" cxnId="{392ADF3A-1A58-459C-91CA-D24F56471693}">
      <dgm:prSet/>
      <dgm:spPr/>
      <dgm:t>
        <a:bodyPr/>
        <a:lstStyle/>
        <a:p>
          <a:endParaRPr lang="fr-FR"/>
        </a:p>
      </dgm:t>
    </dgm:pt>
    <dgm:pt modelId="{E61D307E-EB88-4CE6-A642-1BF60846E7E1}">
      <dgm:prSet phldrT="[Texte]" custT="1"/>
      <dgm:spPr/>
      <dgm:t>
        <a:bodyPr/>
        <a:lstStyle/>
        <a:p>
          <a:r>
            <a:rPr lang="fr-FR" sz="1600" b="1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Avant les tests d’intégration:</a:t>
          </a:r>
        </a:p>
      </dgm:t>
    </dgm:pt>
    <dgm:pt modelId="{0F0EDD97-ADC7-460F-AAC2-6A7C24E50E79}" type="parTrans" cxnId="{C49CCD3B-4F59-4EB7-ADFC-6F5935951015}">
      <dgm:prSet/>
      <dgm:spPr/>
      <dgm:t>
        <a:bodyPr/>
        <a:lstStyle/>
        <a:p>
          <a:endParaRPr lang="fr-FR"/>
        </a:p>
      </dgm:t>
    </dgm:pt>
    <dgm:pt modelId="{F732A061-6445-46E5-86FA-599A040C9589}" type="sibTrans" cxnId="{C49CCD3B-4F59-4EB7-ADFC-6F5935951015}">
      <dgm:prSet/>
      <dgm:spPr/>
      <dgm:t>
        <a:bodyPr/>
        <a:lstStyle/>
        <a:p>
          <a:endParaRPr lang="fr-FR"/>
        </a:p>
      </dgm:t>
    </dgm:pt>
    <dgm:pt modelId="{45B3D118-053F-47A8-8E37-ED11E43DD58C}">
      <dgm:prSet custT="1"/>
      <dgm:spPr/>
      <dgm:t>
        <a:bodyPr/>
        <a:lstStyle/>
        <a:p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Terminer les corrections</a:t>
          </a:r>
        </a:p>
      </dgm:t>
    </dgm:pt>
    <dgm:pt modelId="{CA7F3E8D-6EE5-4D22-8AA4-1AC0C500BE00}" type="parTrans" cxnId="{C3DF40EF-9953-409D-A158-D702D43592E0}">
      <dgm:prSet/>
      <dgm:spPr/>
      <dgm:t>
        <a:bodyPr/>
        <a:lstStyle/>
        <a:p>
          <a:endParaRPr lang="fr-FR"/>
        </a:p>
      </dgm:t>
    </dgm:pt>
    <dgm:pt modelId="{1387C877-D07E-497E-93F0-2309B9E1DF8E}" type="sibTrans" cxnId="{C3DF40EF-9953-409D-A158-D702D43592E0}">
      <dgm:prSet/>
      <dgm:spPr/>
      <dgm:t>
        <a:bodyPr/>
        <a:lstStyle/>
        <a:p>
          <a:endParaRPr lang="fr-FR"/>
        </a:p>
      </dgm:t>
    </dgm:pt>
    <dgm:pt modelId="{A1C874C1-6131-4DBA-B939-E177BFE101ED}">
      <dgm:prSet custT="1"/>
      <dgm:spPr/>
      <dgm:t>
        <a:bodyPr/>
        <a:lstStyle/>
        <a:p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Terminer les jeux de données pour les tests</a:t>
          </a:r>
        </a:p>
      </dgm:t>
    </dgm:pt>
    <dgm:pt modelId="{BEB5727B-4FF5-4AEF-B723-8A4EACF0622D}" type="parTrans" cxnId="{D04DA04D-8C1E-495B-AA78-53C070687F4B}">
      <dgm:prSet/>
      <dgm:spPr/>
      <dgm:t>
        <a:bodyPr/>
        <a:lstStyle/>
        <a:p>
          <a:endParaRPr lang="fr-FR"/>
        </a:p>
      </dgm:t>
    </dgm:pt>
    <dgm:pt modelId="{7F9165CA-8EF8-4311-A82A-B2FA11247185}" type="sibTrans" cxnId="{D04DA04D-8C1E-495B-AA78-53C070687F4B}">
      <dgm:prSet/>
      <dgm:spPr/>
      <dgm:t>
        <a:bodyPr/>
        <a:lstStyle/>
        <a:p>
          <a:endParaRPr lang="fr-FR"/>
        </a:p>
      </dgm:t>
    </dgm:pt>
    <dgm:pt modelId="{CA624370-42E3-413B-8BD6-2CB81986B658}">
      <dgm:prSet custT="1"/>
      <dgm:spPr/>
      <dgm:t>
        <a:bodyPr/>
        <a:lstStyle/>
        <a:p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Coordination avec les autres domaines de travail</a:t>
          </a:r>
        </a:p>
      </dgm:t>
    </dgm:pt>
    <dgm:pt modelId="{7A497919-C3FC-4470-BA27-69348B2FBA94}" type="parTrans" cxnId="{1A230DC1-A99E-403B-AD3A-AC87D09629BC}">
      <dgm:prSet/>
      <dgm:spPr/>
      <dgm:t>
        <a:bodyPr/>
        <a:lstStyle/>
        <a:p>
          <a:endParaRPr lang="fr-FR"/>
        </a:p>
      </dgm:t>
    </dgm:pt>
    <dgm:pt modelId="{12DAC77D-7DEB-4558-BE2A-8CB5C15305D4}" type="sibTrans" cxnId="{1A230DC1-A99E-403B-AD3A-AC87D09629BC}">
      <dgm:prSet/>
      <dgm:spPr/>
      <dgm:t>
        <a:bodyPr/>
        <a:lstStyle/>
        <a:p>
          <a:endParaRPr lang="fr-FR"/>
        </a:p>
      </dgm:t>
    </dgm:pt>
    <dgm:pt modelId="{9234B1E8-FF63-4459-AE9A-FA9B512D4FC5}">
      <dgm:prSet custT="1"/>
      <dgm:spPr/>
      <dgm:t>
        <a:bodyPr/>
        <a:lstStyle/>
        <a:p>
          <a:endParaRPr lang="fr-FR" sz="1600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gm:t>
    </dgm:pt>
    <dgm:pt modelId="{66EB8A3A-0DDE-48F6-A8CF-8F4EF6A96936}" type="parTrans" cxnId="{9A122AF2-9D43-4772-B1BD-AD147FB7B92D}">
      <dgm:prSet/>
      <dgm:spPr/>
      <dgm:t>
        <a:bodyPr/>
        <a:lstStyle/>
        <a:p>
          <a:endParaRPr lang="fr-FR"/>
        </a:p>
      </dgm:t>
    </dgm:pt>
    <dgm:pt modelId="{37AFF8C0-C53B-4E45-94B6-FE1D5C8E482F}" type="sibTrans" cxnId="{9A122AF2-9D43-4772-B1BD-AD147FB7B92D}">
      <dgm:prSet/>
      <dgm:spPr/>
      <dgm:t>
        <a:bodyPr/>
        <a:lstStyle/>
        <a:p>
          <a:endParaRPr lang="fr-FR"/>
        </a:p>
      </dgm:t>
    </dgm:pt>
    <dgm:pt modelId="{3955BADF-052D-4C5E-812B-376A70341582}">
      <dgm:prSet custT="1"/>
      <dgm:spPr/>
      <dgm:t>
        <a:bodyPr/>
        <a:lstStyle/>
        <a:p>
          <a:r>
            <a:rPr lang="fr-FR" sz="1600" b="1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Après les tests d’intégration:</a:t>
          </a:r>
        </a:p>
      </dgm:t>
    </dgm:pt>
    <dgm:pt modelId="{3114DA32-73D5-44E6-9D38-2628F39F9A48}" type="parTrans" cxnId="{1F16632D-1A6B-40FA-B171-FB32279399FC}">
      <dgm:prSet/>
      <dgm:spPr/>
      <dgm:t>
        <a:bodyPr/>
        <a:lstStyle/>
        <a:p>
          <a:endParaRPr lang="fr-FR"/>
        </a:p>
      </dgm:t>
    </dgm:pt>
    <dgm:pt modelId="{70F5D6F4-D500-423C-A510-A70BCA104F69}" type="sibTrans" cxnId="{1F16632D-1A6B-40FA-B171-FB32279399FC}">
      <dgm:prSet/>
      <dgm:spPr/>
      <dgm:t>
        <a:bodyPr/>
        <a:lstStyle/>
        <a:p>
          <a:endParaRPr lang="fr-FR"/>
        </a:p>
      </dgm:t>
    </dgm:pt>
    <dgm:pt modelId="{A3545225-F4BA-4A6C-9DFC-683077FC2FF0}">
      <dgm:prSet custT="1"/>
      <dgm:spPr/>
      <dgm:t>
        <a:bodyPr/>
        <a:lstStyle/>
        <a:p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Adapter les jeux de données de consolidation</a:t>
          </a:r>
        </a:p>
      </dgm:t>
    </dgm:pt>
    <dgm:pt modelId="{30A215EC-7A2E-4771-9DAE-19DFAA17937E}" type="parTrans" cxnId="{7385A1B7-1094-4CF7-A481-ED9C71810896}">
      <dgm:prSet/>
      <dgm:spPr/>
      <dgm:t>
        <a:bodyPr/>
        <a:lstStyle/>
        <a:p>
          <a:endParaRPr lang="fr-FR"/>
        </a:p>
      </dgm:t>
    </dgm:pt>
    <dgm:pt modelId="{2EE92D29-B88D-4A53-9C1F-7DC8E8DB1E05}" type="sibTrans" cxnId="{7385A1B7-1094-4CF7-A481-ED9C71810896}">
      <dgm:prSet/>
      <dgm:spPr/>
      <dgm:t>
        <a:bodyPr/>
        <a:lstStyle/>
        <a:p>
          <a:endParaRPr lang="fr-FR"/>
        </a:p>
      </dgm:t>
    </dgm:pt>
    <dgm:pt modelId="{C8E87F60-CF96-4C4E-B349-012772E058E7}">
      <dgm:prSet custT="1"/>
      <dgm:spPr/>
      <dgm:t>
        <a:bodyPr/>
        <a:lstStyle/>
        <a:p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Mettre au point les procédures de basculement, correction et chargement des données</a:t>
          </a:r>
        </a:p>
      </dgm:t>
    </dgm:pt>
    <dgm:pt modelId="{3B768C66-A94F-4755-B520-671B90D3F60C}" type="parTrans" cxnId="{283C2136-E2A2-439B-81D9-1BAFA06EA0DC}">
      <dgm:prSet/>
      <dgm:spPr/>
      <dgm:t>
        <a:bodyPr/>
        <a:lstStyle/>
        <a:p>
          <a:endParaRPr lang="fr-FR"/>
        </a:p>
      </dgm:t>
    </dgm:pt>
    <dgm:pt modelId="{692712B1-E4B3-4697-90A4-E569E680ECB0}" type="sibTrans" cxnId="{283C2136-E2A2-439B-81D9-1BAFA06EA0DC}">
      <dgm:prSet/>
      <dgm:spPr/>
      <dgm:t>
        <a:bodyPr/>
        <a:lstStyle/>
        <a:p>
          <a:endParaRPr lang="fr-FR"/>
        </a:p>
      </dgm:t>
    </dgm:pt>
    <dgm:pt modelId="{4B21331D-A605-45A4-BC82-7BAA60AB1B76}">
      <dgm:prSet custT="1"/>
      <dgm:spPr/>
      <dgm:t>
        <a:bodyPr/>
        <a:lstStyle/>
        <a:p>
          <a:r>
            <a:rPr lang="fr-FR" sz="1600" kern="120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Sélection utilisateurs-valideurs</a:t>
          </a:r>
          <a:endParaRPr lang="fr-FR" sz="1600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gm:t>
    </dgm:pt>
    <dgm:pt modelId="{98C79789-272D-4F06-9A7A-CFF56475D811}" type="parTrans" cxnId="{F673E727-166E-43BA-A9A3-8A05C2401FDB}">
      <dgm:prSet/>
      <dgm:spPr/>
      <dgm:t>
        <a:bodyPr/>
        <a:lstStyle/>
        <a:p>
          <a:endParaRPr lang="fr-FR"/>
        </a:p>
      </dgm:t>
    </dgm:pt>
    <dgm:pt modelId="{9FEAE556-5BF2-47EF-8AB1-CC4AFD5A3271}" type="sibTrans" cxnId="{F673E727-166E-43BA-A9A3-8A05C2401FDB}">
      <dgm:prSet/>
      <dgm:spPr/>
      <dgm:t>
        <a:bodyPr/>
        <a:lstStyle/>
        <a:p>
          <a:endParaRPr lang="fr-FR"/>
        </a:p>
      </dgm:t>
    </dgm:pt>
    <dgm:pt modelId="{201958F2-4B34-46A7-9E68-2BB30D3780D7}">
      <dgm:prSet custT="1"/>
      <dgm:spPr/>
      <dgm:t>
        <a:bodyPr/>
        <a:lstStyle/>
        <a:p>
          <a:endParaRPr lang="fr-FR" sz="1600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gm:t>
    </dgm:pt>
    <dgm:pt modelId="{29F4D47A-4DA7-41DC-9C10-34539EF770AD}" type="parTrans" cxnId="{15D5FA74-7562-48F6-BFAA-7EBF337F8A3E}">
      <dgm:prSet/>
      <dgm:spPr/>
      <dgm:t>
        <a:bodyPr/>
        <a:lstStyle/>
        <a:p>
          <a:endParaRPr lang="fr-FR"/>
        </a:p>
      </dgm:t>
    </dgm:pt>
    <dgm:pt modelId="{FDE68799-686B-44F6-94BD-E839121ADBBE}" type="sibTrans" cxnId="{15D5FA74-7562-48F6-BFAA-7EBF337F8A3E}">
      <dgm:prSet/>
      <dgm:spPr/>
      <dgm:t>
        <a:bodyPr/>
        <a:lstStyle/>
        <a:p>
          <a:endParaRPr lang="fr-FR"/>
        </a:p>
      </dgm:t>
    </dgm:pt>
    <dgm:pt modelId="{57BE4AD6-B445-4947-A077-070DF26A581D}">
      <dgm:prSet phldrT="[Texte]" custT="1"/>
      <dgm:spPr/>
      <dgm:t>
        <a:bodyPr/>
        <a:lstStyle/>
        <a:p>
          <a:endParaRPr lang="fr-FR" sz="1600" b="1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gm:t>
    </dgm:pt>
    <dgm:pt modelId="{11EA5424-FBA1-4F8D-9589-368B074F21A0}" type="parTrans" cxnId="{66C8E3FE-5AC4-4E6E-B7B8-2577E0468495}">
      <dgm:prSet/>
      <dgm:spPr/>
      <dgm:t>
        <a:bodyPr/>
        <a:lstStyle/>
        <a:p>
          <a:endParaRPr lang="fr-FR"/>
        </a:p>
      </dgm:t>
    </dgm:pt>
    <dgm:pt modelId="{0D495470-B6AA-4F99-891C-87DA5E9A94F0}" type="sibTrans" cxnId="{66C8E3FE-5AC4-4E6E-B7B8-2577E0468495}">
      <dgm:prSet/>
      <dgm:spPr/>
      <dgm:t>
        <a:bodyPr/>
        <a:lstStyle/>
        <a:p>
          <a:endParaRPr lang="fr-FR"/>
        </a:p>
      </dgm:t>
    </dgm:pt>
    <dgm:pt modelId="{8E8F715C-07D3-4B27-B57D-1316621C2004}" type="pres">
      <dgm:prSet presAssocID="{10ABFD6B-AC4B-4A8C-BACC-CDE519EE4C02}" presName="linear" presStyleCnt="0">
        <dgm:presLayoutVars>
          <dgm:animLvl val="lvl"/>
          <dgm:resizeHandles val="exact"/>
        </dgm:presLayoutVars>
      </dgm:prSet>
      <dgm:spPr/>
    </dgm:pt>
    <dgm:pt modelId="{8B58B7F7-B4F3-4E27-919E-9A6C24FF5FF7}" type="pres">
      <dgm:prSet presAssocID="{BB5F9D19-7AB7-4631-826F-72E6E26F794D}" presName="parentText" presStyleLbl="node1" presStyleIdx="0" presStyleCnt="1" custScaleY="52291" custLinFactNeighborY="-819">
        <dgm:presLayoutVars>
          <dgm:chMax val="0"/>
          <dgm:bulletEnabled val="1"/>
        </dgm:presLayoutVars>
      </dgm:prSet>
      <dgm:spPr/>
    </dgm:pt>
    <dgm:pt modelId="{35FB2971-0C68-4553-BC66-D1FFC73471DF}" type="pres">
      <dgm:prSet presAssocID="{BB5F9D19-7AB7-4631-826F-72E6E26F794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F89770C-B095-4FE8-BD95-9EB851E8708D}" type="presOf" srcId="{4B21331D-A605-45A4-BC82-7BAA60AB1B76}" destId="{35FB2971-0C68-4553-BC66-D1FFC73471DF}" srcOrd="0" destOrd="9" presId="urn:microsoft.com/office/officeart/2005/8/layout/vList2"/>
    <dgm:cxn modelId="{44BCA224-F1D5-486A-BF4B-4273792E5925}" type="presOf" srcId="{45B3D118-053F-47A8-8E37-ED11E43DD58C}" destId="{35FB2971-0C68-4553-BC66-D1FFC73471DF}" srcOrd="0" destOrd="2" presId="urn:microsoft.com/office/officeart/2005/8/layout/vList2"/>
    <dgm:cxn modelId="{F673E727-166E-43BA-A9A3-8A05C2401FDB}" srcId="{3955BADF-052D-4C5E-812B-376A70341582}" destId="{4B21331D-A605-45A4-BC82-7BAA60AB1B76}" srcOrd="2" destOrd="0" parTransId="{98C79789-272D-4F06-9A7A-CFF56475D811}" sibTransId="{9FEAE556-5BF2-47EF-8AB1-CC4AFD5A3271}"/>
    <dgm:cxn modelId="{CFFF312C-2A1B-42DE-BAF5-2099E4C93CF5}" type="presOf" srcId="{3955BADF-052D-4C5E-812B-376A70341582}" destId="{35FB2971-0C68-4553-BC66-D1FFC73471DF}" srcOrd="0" destOrd="6" presId="urn:microsoft.com/office/officeart/2005/8/layout/vList2"/>
    <dgm:cxn modelId="{1F16632D-1A6B-40FA-B171-FB32279399FC}" srcId="{BB5F9D19-7AB7-4631-826F-72E6E26F794D}" destId="{3955BADF-052D-4C5E-812B-376A70341582}" srcOrd="2" destOrd="0" parTransId="{3114DA32-73D5-44E6-9D38-2628F39F9A48}" sibTransId="{70F5D6F4-D500-423C-A510-A70BCA104F69}"/>
    <dgm:cxn modelId="{283C2136-E2A2-439B-81D9-1BAFA06EA0DC}" srcId="{3955BADF-052D-4C5E-812B-376A70341582}" destId="{C8E87F60-CF96-4C4E-B349-012772E058E7}" srcOrd="1" destOrd="0" parTransId="{3B768C66-A94F-4755-B520-671B90D3F60C}" sibTransId="{692712B1-E4B3-4697-90A4-E569E680ECB0}"/>
    <dgm:cxn modelId="{9A3A5A37-615C-47F1-9DFB-5D9D571DEF4C}" type="presOf" srcId="{C8E87F60-CF96-4C4E-B349-012772E058E7}" destId="{35FB2971-0C68-4553-BC66-D1FFC73471DF}" srcOrd="0" destOrd="8" presId="urn:microsoft.com/office/officeart/2005/8/layout/vList2"/>
    <dgm:cxn modelId="{392ADF3A-1A58-459C-91CA-D24F56471693}" srcId="{10ABFD6B-AC4B-4A8C-BACC-CDE519EE4C02}" destId="{BB5F9D19-7AB7-4631-826F-72E6E26F794D}" srcOrd="0" destOrd="0" parTransId="{31F19AF9-2033-4FC2-921B-D6CD064F77FE}" sibTransId="{C36553C8-403A-4C88-AF31-A81BBB5642AA}"/>
    <dgm:cxn modelId="{C49CCD3B-4F59-4EB7-ADFC-6F5935951015}" srcId="{BB5F9D19-7AB7-4631-826F-72E6E26F794D}" destId="{E61D307E-EB88-4CE6-A642-1BF60846E7E1}" srcOrd="1" destOrd="0" parTransId="{0F0EDD97-ADC7-460F-AAC2-6A7C24E50E79}" sibTransId="{F732A061-6445-46E5-86FA-599A040C9589}"/>
    <dgm:cxn modelId="{D2850643-8F72-4A5F-B6EE-6FCF04423815}" type="presOf" srcId="{201958F2-4B34-46A7-9E68-2BB30D3780D7}" destId="{35FB2971-0C68-4553-BC66-D1FFC73471DF}" srcOrd="0" destOrd="10" presId="urn:microsoft.com/office/officeart/2005/8/layout/vList2"/>
    <dgm:cxn modelId="{D04DA04D-8C1E-495B-AA78-53C070687F4B}" srcId="{E61D307E-EB88-4CE6-A642-1BF60846E7E1}" destId="{A1C874C1-6131-4DBA-B939-E177BFE101ED}" srcOrd="1" destOrd="0" parTransId="{BEB5727B-4FF5-4AEF-B723-8A4EACF0622D}" sibTransId="{7F9165CA-8EF8-4311-A82A-B2FA11247185}"/>
    <dgm:cxn modelId="{15D5FA74-7562-48F6-BFAA-7EBF337F8A3E}" srcId="{3955BADF-052D-4C5E-812B-376A70341582}" destId="{201958F2-4B34-46A7-9E68-2BB30D3780D7}" srcOrd="3" destOrd="0" parTransId="{29F4D47A-4DA7-41DC-9C10-34539EF770AD}" sibTransId="{FDE68799-686B-44F6-94BD-E839121ADBBE}"/>
    <dgm:cxn modelId="{389DBA58-17A5-4901-B941-3A27F35F78C2}" type="presOf" srcId="{A1C874C1-6131-4DBA-B939-E177BFE101ED}" destId="{35FB2971-0C68-4553-BC66-D1FFC73471DF}" srcOrd="0" destOrd="3" presId="urn:microsoft.com/office/officeart/2005/8/layout/vList2"/>
    <dgm:cxn modelId="{63AAD178-CDF2-4007-82B3-9F8F40BB0461}" type="presOf" srcId="{BB5F9D19-7AB7-4631-826F-72E6E26F794D}" destId="{8B58B7F7-B4F3-4E27-919E-9A6C24FF5FF7}" srcOrd="0" destOrd="0" presId="urn:microsoft.com/office/officeart/2005/8/layout/vList2"/>
    <dgm:cxn modelId="{CC9AB2AB-375B-4242-8907-BD26C96B0225}" type="presOf" srcId="{9234B1E8-FF63-4459-AE9A-FA9B512D4FC5}" destId="{35FB2971-0C68-4553-BC66-D1FFC73471DF}" srcOrd="0" destOrd="5" presId="urn:microsoft.com/office/officeart/2005/8/layout/vList2"/>
    <dgm:cxn modelId="{9017B6AE-F8BA-487F-9851-CEBA9FD24607}" type="presOf" srcId="{10ABFD6B-AC4B-4A8C-BACC-CDE519EE4C02}" destId="{8E8F715C-07D3-4B27-B57D-1316621C2004}" srcOrd="0" destOrd="0" presId="urn:microsoft.com/office/officeart/2005/8/layout/vList2"/>
    <dgm:cxn modelId="{316D2FB3-0FA0-4EE3-98FC-2078D1FD6BDD}" type="presOf" srcId="{CA624370-42E3-413B-8BD6-2CB81986B658}" destId="{35FB2971-0C68-4553-BC66-D1FFC73471DF}" srcOrd="0" destOrd="4" presId="urn:microsoft.com/office/officeart/2005/8/layout/vList2"/>
    <dgm:cxn modelId="{7385A1B7-1094-4CF7-A481-ED9C71810896}" srcId="{3955BADF-052D-4C5E-812B-376A70341582}" destId="{A3545225-F4BA-4A6C-9DFC-683077FC2FF0}" srcOrd="0" destOrd="0" parTransId="{30A215EC-7A2E-4771-9DAE-19DFAA17937E}" sibTransId="{2EE92D29-B88D-4A53-9C1F-7DC8E8DB1E05}"/>
    <dgm:cxn modelId="{1A230DC1-A99E-403B-AD3A-AC87D09629BC}" srcId="{E61D307E-EB88-4CE6-A642-1BF60846E7E1}" destId="{CA624370-42E3-413B-8BD6-2CB81986B658}" srcOrd="2" destOrd="0" parTransId="{7A497919-C3FC-4470-BA27-69348B2FBA94}" sibTransId="{12DAC77D-7DEB-4558-BE2A-8CB5C15305D4}"/>
    <dgm:cxn modelId="{07BB2FD2-6C54-4567-9B99-A7169B4F45A8}" type="presOf" srcId="{57BE4AD6-B445-4947-A077-070DF26A581D}" destId="{35FB2971-0C68-4553-BC66-D1FFC73471DF}" srcOrd="0" destOrd="0" presId="urn:microsoft.com/office/officeart/2005/8/layout/vList2"/>
    <dgm:cxn modelId="{08DDF2E3-7207-4FC4-B9BB-9869121779F9}" type="presOf" srcId="{A3545225-F4BA-4A6C-9DFC-683077FC2FF0}" destId="{35FB2971-0C68-4553-BC66-D1FFC73471DF}" srcOrd="0" destOrd="7" presId="urn:microsoft.com/office/officeart/2005/8/layout/vList2"/>
    <dgm:cxn modelId="{C3DF40EF-9953-409D-A158-D702D43592E0}" srcId="{E61D307E-EB88-4CE6-A642-1BF60846E7E1}" destId="{45B3D118-053F-47A8-8E37-ED11E43DD58C}" srcOrd="0" destOrd="0" parTransId="{CA7F3E8D-6EE5-4D22-8AA4-1AC0C500BE00}" sibTransId="{1387C877-D07E-497E-93F0-2309B9E1DF8E}"/>
    <dgm:cxn modelId="{9A122AF2-9D43-4772-B1BD-AD147FB7B92D}" srcId="{E61D307E-EB88-4CE6-A642-1BF60846E7E1}" destId="{9234B1E8-FF63-4459-AE9A-FA9B512D4FC5}" srcOrd="3" destOrd="0" parTransId="{66EB8A3A-0DDE-48F6-A8CF-8F4EF6A96936}" sibTransId="{37AFF8C0-C53B-4E45-94B6-FE1D5C8E482F}"/>
    <dgm:cxn modelId="{8A2994F6-E56F-4F8F-995F-21B7F4D50EF2}" type="presOf" srcId="{E61D307E-EB88-4CE6-A642-1BF60846E7E1}" destId="{35FB2971-0C68-4553-BC66-D1FFC73471DF}" srcOrd="0" destOrd="1" presId="urn:microsoft.com/office/officeart/2005/8/layout/vList2"/>
    <dgm:cxn modelId="{66C8E3FE-5AC4-4E6E-B7B8-2577E0468495}" srcId="{BB5F9D19-7AB7-4631-826F-72E6E26F794D}" destId="{57BE4AD6-B445-4947-A077-070DF26A581D}" srcOrd="0" destOrd="0" parTransId="{11EA5424-FBA1-4F8D-9589-368B074F21A0}" sibTransId="{0D495470-B6AA-4F99-891C-87DA5E9A94F0}"/>
    <dgm:cxn modelId="{102385EA-E1D0-402C-BF2F-0EBB7F4E0F78}" type="presParOf" srcId="{8E8F715C-07D3-4B27-B57D-1316621C2004}" destId="{8B58B7F7-B4F3-4E27-919E-9A6C24FF5FF7}" srcOrd="0" destOrd="0" presId="urn:microsoft.com/office/officeart/2005/8/layout/vList2"/>
    <dgm:cxn modelId="{ADB7D9CD-0F7A-491B-81C0-AD9636182201}" type="presParOf" srcId="{8E8F715C-07D3-4B27-B57D-1316621C2004}" destId="{35FB2971-0C68-4553-BC66-D1FFC73471D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ABFD6B-AC4B-4A8C-BACC-CDE519EE4C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B5F9D19-7AB7-4631-826F-72E6E26F794D}">
      <dgm:prSet phldrT="[Texte]" custT="1"/>
      <dgm:spPr>
        <a:solidFill>
          <a:schemeClr val="accent5"/>
        </a:solidFill>
      </dgm:spPr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Reste à faire</a:t>
          </a:r>
        </a:p>
      </dgm:t>
    </dgm:pt>
    <dgm:pt modelId="{31F19AF9-2033-4FC2-921B-D6CD064F77FE}" type="parTrans" cxnId="{392ADF3A-1A58-459C-91CA-D24F56471693}">
      <dgm:prSet/>
      <dgm:spPr/>
      <dgm:t>
        <a:bodyPr/>
        <a:lstStyle/>
        <a:p>
          <a:endParaRPr lang="fr-FR"/>
        </a:p>
      </dgm:t>
    </dgm:pt>
    <dgm:pt modelId="{C36553C8-403A-4C88-AF31-A81BBB5642AA}" type="sibTrans" cxnId="{392ADF3A-1A58-459C-91CA-D24F56471693}">
      <dgm:prSet/>
      <dgm:spPr/>
      <dgm:t>
        <a:bodyPr/>
        <a:lstStyle/>
        <a:p>
          <a:endParaRPr lang="fr-FR"/>
        </a:p>
      </dgm:t>
    </dgm:pt>
    <dgm:pt modelId="{E61D307E-EB88-4CE6-A642-1BF60846E7E1}">
      <dgm:prSet phldrT="[Texte]" custT="1"/>
      <dgm:spPr/>
      <dgm:t>
        <a:bodyPr/>
        <a:lstStyle/>
        <a:p>
          <a:r>
            <a:rPr lang="fr-FR" sz="1600" b="1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Avant les tests d’intégration:</a:t>
          </a:r>
        </a:p>
      </dgm:t>
    </dgm:pt>
    <dgm:pt modelId="{0F0EDD97-ADC7-460F-AAC2-6A7C24E50E79}" type="parTrans" cxnId="{C49CCD3B-4F59-4EB7-ADFC-6F5935951015}">
      <dgm:prSet/>
      <dgm:spPr/>
      <dgm:t>
        <a:bodyPr/>
        <a:lstStyle/>
        <a:p>
          <a:endParaRPr lang="fr-FR"/>
        </a:p>
      </dgm:t>
    </dgm:pt>
    <dgm:pt modelId="{F732A061-6445-46E5-86FA-599A040C9589}" type="sibTrans" cxnId="{C49CCD3B-4F59-4EB7-ADFC-6F5935951015}">
      <dgm:prSet/>
      <dgm:spPr/>
      <dgm:t>
        <a:bodyPr/>
        <a:lstStyle/>
        <a:p>
          <a:endParaRPr lang="fr-FR"/>
        </a:p>
      </dgm:t>
    </dgm:pt>
    <dgm:pt modelId="{70817E2A-6D25-40D1-8C17-ABE460ED0233}">
      <dgm:prSet custT="1"/>
      <dgm:spPr/>
      <dgm:t>
        <a:bodyPr/>
        <a:lstStyle/>
        <a:p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Revoir les scénarios et compléter les exemples</a:t>
          </a:r>
        </a:p>
      </dgm:t>
    </dgm:pt>
    <dgm:pt modelId="{8604C1ED-A91B-4AEE-98AF-5DE2DAE79A30}" type="parTrans" cxnId="{4EBBDDCD-785C-46C4-B4C9-13FB947D273B}">
      <dgm:prSet/>
      <dgm:spPr/>
      <dgm:t>
        <a:bodyPr/>
        <a:lstStyle/>
        <a:p>
          <a:endParaRPr lang="fr-FR"/>
        </a:p>
      </dgm:t>
    </dgm:pt>
    <dgm:pt modelId="{0D3DA2D5-0BB2-4731-8C61-D3C7215114A7}" type="sibTrans" cxnId="{4EBBDDCD-785C-46C4-B4C9-13FB947D273B}">
      <dgm:prSet/>
      <dgm:spPr/>
      <dgm:t>
        <a:bodyPr/>
        <a:lstStyle/>
        <a:p>
          <a:endParaRPr lang="fr-FR"/>
        </a:p>
      </dgm:t>
    </dgm:pt>
    <dgm:pt modelId="{0675D590-5416-469F-BCC7-696E6495F31B}">
      <dgm:prSet custT="1"/>
      <dgm:spPr/>
      <dgm:t>
        <a:bodyPr/>
        <a:lstStyle/>
        <a:p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Distribuer les test par expertise utilisateurs</a:t>
          </a:r>
        </a:p>
      </dgm:t>
    </dgm:pt>
    <dgm:pt modelId="{56C8379C-5ED2-48F0-A7E8-0B500AEDE0A0}" type="parTrans" cxnId="{1B1373E6-828A-4A6B-ADC2-9EE3306D8ABA}">
      <dgm:prSet/>
      <dgm:spPr/>
      <dgm:t>
        <a:bodyPr/>
        <a:lstStyle/>
        <a:p>
          <a:endParaRPr lang="fr-FR"/>
        </a:p>
      </dgm:t>
    </dgm:pt>
    <dgm:pt modelId="{7FE0EDE6-C4EC-4310-BCF4-9B1760E015C2}" type="sibTrans" cxnId="{1B1373E6-828A-4A6B-ADC2-9EE3306D8ABA}">
      <dgm:prSet/>
      <dgm:spPr/>
      <dgm:t>
        <a:bodyPr/>
        <a:lstStyle/>
        <a:p>
          <a:endParaRPr lang="fr-FR"/>
        </a:p>
      </dgm:t>
    </dgm:pt>
    <dgm:pt modelId="{15C3C30F-5747-44ED-9A00-9D93824D7148}">
      <dgm:prSet custT="1"/>
      <dgm:spPr/>
      <dgm:t>
        <a:bodyPr/>
        <a:lstStyle/>
        <a:p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Finaliser les supports de formation</a:t>
          </a:r>
        </a:p>
      </dgm:t>
    </dgm:pt>
    <dgm:pt modelId="{FFC5A248-F8D9-4E59-8349-D9924E31AF7A}" type="parTrans" cxnId="{C748A0DA-BD83-499D-9ED2-018E96299737}">
      <dgm:prSet/>
      <dgm:spPr/>
      <dgm:t>
        <a:bodyPr/>
        <a:lstStyle/>
        <a:p>
          <a:endParaRPr lang="fr-FR"/>
        </a:p>
      </dgm:t>
    </dgm:pt>
    <dgm:pt modelId="{B6EF4A4C-5D53-4396-8096-0628234CB992}" type="sibTrans" cxnId="{C748A0DA-BD83-499D-9ED2-018E96299737}">
      <dgm:prSet/>
      <dgm:spPr/>
      <dgm:t>
        <a:bodyPr/>
        <a:lstStyle/>
        <a:p>
          <a:endParaRPr lang="fr-FR"/>
        </a:p>
      </dgm:t>
    </dgm:pt>
    <dgm:pt modelId="{C5AD4013-CFEA-4D15-BA43-E504C57FC44D}">
      <dgm:prSet custT="1"/>
      <dgm:spPr/>
      <dgm:t>
        <a:bodyPr/>
        <a:lstStyle/>
        <a:p>
          <a:endParaRPr lang="fr-FR" sz="1600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gm:t>
    </dgm:pt>
    <dgm:pt modelId="{BF4C3719-FEC5-4965-8483-D7AF488DFC5C}" type="parTrans" cxnId="{B400D99F-6E0E-4FC4-A96A-D1C077D4D3F6}">
      <dgm:prSet/>
      <dgm:spPr/>
      <dgm:t>
        <a:bodyPr/>
        <a:lstStyle/>
        <a:p>
          <a:endParaRPr lang="fr-FR"/>
        </a:p>
      </dgm:t>
    </dgm:pt>
    <dgm:pt modelId="{0D8116C4-FEB7-4C0D-A0C9-7E126EEDFE42}" type="sibTrans" cxnId="{B400D99F-6E0E-4FC4-A96A-D1C077D4D3F6}">
      <dgm:prSet/>
      <dgm:spPr/>
      <dgm:t>
        <a:bodyPr/>
        <a:lstStyle/>
        <a:p>
          <a:endParaRPr lang="fr-FR"/>
        </a:p>
      </dgm:t>
    </dgm:pt>
    <dgm:pt modelId="{51F45412-0769-46B3-B82C-732C3FE78AB3}">
      <dgm:prSet custT="1"/>
      <dgm:spPr/>
      <dgm:t>
        <a:bodyPr/>
        <a:lstStyle/>
        <a:p>
          <a:r>
            <a:rPr lang="fr-FR" sz="1600" b="1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Après les tests d’intégration:</a:t>
          </a:r>
        </a:p>
      </dgm:t>
    </dgm:pt>
    <dgm:pt modelId="{AD5F80FF-A53D-4CB8-AC2A-3C2755B722DF}" type="parTrans" cxnId="{3CC976E2-1121-4C5D-A6D0-1A27074BDEC3}">
      <dgm:prSet/>
      <dgm:spPr/>
      <dgm:t>
        <a:bodyPr/>
        <a:lstStyle/>
        <a:p>
          <a:endParaRPr lang="fr-FR"/>
        </a:p>
      </dgm:t>
    </dgm:pt>
    <dgm:pt modelId="{68BB9FCB-8B33-488E-BECC-95DE29B0F9AA}" type="sibTrans" cxnId="{3CC976E2-1121-4C5D-A6D0-1A27074BDEC3}">
      <dgm:prSet/>
      <dgm:spPr/>
      <dgm:t>
        <a:bodyPr/>
        <a:lstStyle/>
        <a:p>
          <a:endParaRPr lang="fr-FR"/>
        </a:p>
      </dgm:t>
    </dgm:pt>
    <dgm:pt modelId="{C776A6B9-DA88-40C7-A8DD-1CDCCBB2CE29}">
      <dgm:prSet custT="1"/>
      <dgm:spPr/>
      <dgm:t>
        <a:bodyPr/>
        <a:lstStyle/>
        <a:p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Adapter le plan de tests de consolidation</a:t>
          </a:r>
        </a:p>
      </dgm:t>
    </dgm:pt>
    <dgm:pt modelId="{8E2DEC7C-1E51-45C4-BAC2-9148583FF183}" type="parTrans" cxnId="{D7144AC4-65E9-44AD-8187-AC1C2161E7E6}">
      <dgm:prSet/>
      <dgm:spPr/>
      <dgm:t>
        <a:bodyPr/>
        <a:lstStyle/>
        <a:p>
          <a:endParaRPr lang="fr-FR"/>
        </a:p>
      </dgm:t>
    </dgm:pt>
    <dgm:pt modelId="{BFC3810E-A4DE-446B-98E5-9DAD271D3392}" type="sibTrans" cxnId="{D7144AC4-65E9-44AD-8187-AC1C2161E7E6}">
      <dgm:prSet/>
      <dgm:spPr/>
      <dgm:t>
        <a:bodyPr/>
        <a:lstStyle/>
        <a:p>
          <a:endParaRPr lang="fr-FR"/>
        </a:p>
      </dgm:t>
    </dgm:pt>
    <dgm:pt modelId="{5D0E3F7F-09DD-4C37-A128-47C1B2BE5760}">
      <dgm:prSet custT="1"/>
      <dgm:spPr/>
      <dgm:t>
        <a:bodyPr/>
        <a:lstStyle/>
        <a:p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Confirmer le plan de formation et envoyer les invitations</a:t>
          </a:r>
        </a:p>
      </dgm:t>
    </dgm:pt>
    <dgm:pt modelId="{4C8CE059-16A9-40CD-BB8B-004B3B7DCDD8}" type="parTrans" cxnId="{3094A4F1-A1E5-4B2E-AB12-96AF14DF8C9E}">
      <dgm:prSet/>
      <dgm:spPr/>
      <dgm:t>
        <a:bodyPr/>
        <a:lstStyle/>
        <a:p>
          <a:endParaRPr lang="fr-FR"/>
        </a:p>
      </dgm:t>
    </dgm:pt>
    <dgm:pt modelId="{A415889E-51F9-4D62-9B0F-0E7C5CF341FD}" type="sibTrans" cxnId="{3094A4F1-A1E5-4B2E-AB12-96AF14DF8C9E}">
      <dgm:prSet/>
      <dgm:spPr/>
      <dgm:t>
        <a:bodyPr/>
        <a:lstStyle/>
        <a:p>
          <a:endParaRPr lang="fr-FR"/>
        </a:p>
      </dgm:t>
    </dgm:pt>
    <dgm:pt modelId="{D819F2A9-3DC5-4FB6-8CB1-216288971980}">
      <dgm:prSet custT="1"/>
      <dgm:spPr/>
      <dgm:t>
        <a:bodyPr/>
        <a:lstStyle/>
        <a:p>
          <a:r>
            <a:rPr lang="fr-FR" sz="1600" kern="120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Compléter les tests pour les adapter à l’environnement pré-productif</a:t>
          </a:r>
          <a:endParaRPr lang="fr-FR" sz="1600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gm:t>
    </dgm:pt>
    <dgm:pt modelId="{8E0A03A7-2F7F-472C-A719-2A2746902DC6}" type="parTrans" cxnId="{DF06E3A8-DD95-4BD6-B4A8-854852B96669}">
      <dgm:prSet/>
      <dgm:spPr/>
      <dgm:t>
        <a:bodyPr/>
        <a:lstStyle/>
        <a:p>
          <a:endParaRPr lang="fr-FR"/>
        </a:p>
      </dgm:t>
    </dgm:pt>
    <dgm:pt modelId="{3643F044-6412-4515-95EC-F14A20BE34D8}" type="sibTrans" cxnId="{DF06E3A8-DD95-4BD6-B4A8-854852B96669}">
      <dgm:prSet/>
      <dgm:spPr/>
      <dgm:t>
        <a:bodyPr/>
        <a:lstStyle/>
        <a:p>
          <a:endParaRPr lang="fr-FR"/>
        </a:p>
      </dgm:t>
    </dgm:pt>
    <dgm:pt modelId="{DA06C3CD-0D86-4FFB-8F23-165EA5D683FE}">
      <dgm:prSet custT="1"/>
      <dgm:spPr/>
      <dgm:t>
        <a:bodyPr/>
        <a:lstStyle/>
        <a:p>
          <a:endParaRPr lang="fr-FR" sz="4000" kern="1200" dirty="0"/>
        </a:p>
      </dgm:t>
    </dgm:pt>
    <dgm:pt modelId="{A4627721-12D3-4B60-8B54-359D3B45D3C8}" type="parTrans" cxnId="{28F49BF5-662E-43F7-A39F-6080B0C22B2E}">
      <dgm:prSet/>
      <dgm:spPr/>
      <dgm:t>
        <a:bodyPr/>
        <a:lstStyle/>
        <a:p>
          <a:endParaRPr lang="fr-FR"/>
        </a:p>
      </dgm:t>
    </dgm:pt>
    <dgm:pt modelId="{E9353527-085F-4228-A2B9-94AFCC7D582F}" type="sibTrans" cxnId="{28F49BF5-662E-43F7-A39F-6080B0C22B2E}">
      <dgm:prSet/>
      <dgm:spPr/>
      <dgm:t>
        <a:bodyPr/>
        <a:lstStyle/>
        <a:p>
          <a:endParaRPr lang="fr-FR"/>
        </a:p>
      </dgm:t>
    </dgm:pt>
    <dgm:pt modelId="{64661663-F29F-410D-A516-D926832EAA0F}">
      <dgm:prSet phldrT="[Texte]" custT="1"/>
      <dgm:spPr/>
      <dgm:t>
        <a:bodyPr/>
        <a:lstStyle/>
        <a:p>
          <a:endParaRPr lang="fr-FR" sz="1600" b="1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gm:t>
    </dgm:pt>
    <dgm:pt modelId="{D88C0BB1-B262-40F0-9893-328EF5C25508}" type="parTrans" cxnId="{CB7BFD32-4AA2-4F06-ABAE-D8EFC169B17E}">
      <dgm:prSet/>
      <dgm:spPr/>
      <dgm:t>
        <a:bodyPr/>
        <a:lstStyle/>
        <a:p>
          <a:endParaRPr lang="fr-FR"/>
        </a:p>
      </dgm:t>
    </dgm:pt>
    <dgm:pt modelId="{23879458-6914-48EF-B8E6-915E31F132D6}" type="sibTrans" cxnId="{CB7BFD32-4AA2-4F06-ABAE-D8EFC169B17E}">
      <dgm:prSet/>
      <dgm:spPr/>
      <dgm:t>
        <a:bodyPr/>
        <a:lstStyle/>
        <a:p>
          <a:endParaRPr lang="fr-FR"/>
        </a:p>
      </dgm:t>
    </dgm:pt>
    <dgm:pt modelId="{8E8F715C-07D3-4B27-B57D-1316621C2004}" type="pres">
      <dgm:prSet presAssocID="{10ABFD6B-AC4B-4A8C-BACC-CDE519EE4C02}" presName="linear" presStyleCnt="0">
        <dgm:presLayoutVars>
          <dgm:animLvl val="lvl"/>
          <dgm:resizeHandles val="exact"/>
        </dgm:presLayoutVars>
      </dgm:prSet>
      <dgm:spPr/>
    </dgm:pt>
    <dgm:pt modelId="{8B58B7F7-B4F3-4E27-919E-9A6C24FF5FF7}" type="pres">
      <dgm:prSet presAssocID="{BB5F9D19-7AB7-4631-826F-72E6E26F794D}" presName="parentText" presStyleLbl="node1" presStyleIdx="0" presStyleCnt="1" custScaleY="52291" custLinFactNeighborX="351" custLinFactNeighborY="-2965">
        <dgm:presLayoutVars>
          <dgm:chMax val="0"/>
          <dgm:bulletEnabled val="1"/>
        </dgm:presLayoutVars>
      </dgm:prSet>
      <dgm:spPr/>
    </dgm:pt>
    <dgm:pt modelId="{35FB2971-0C68-4553-BC66-D1FFC73471DF}" type="pres">
      <dgm:prSet presAssocID="{BB5F9D19-7AB7-4631-826F-72E6E26F794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F8AFD04-2B19-4C49-904E-974696E1F9A6}" type="presOf" srcId="{DA06C3CD-0D86-4FFB-8F23-165EA5D683FE}" destId="{35FB2971-0C68-4553-BC66-D1FFC73471DF}" srcOrd="0" destOrd="10" presId="urn:microsoft.com/office/officeart/2005/8/layout/vList2"/>
    <dgm:cxn modelId="{AD4C240F-E9B6-44A2-ABE3-291997D2FB49}" type="presOf" srcId="{5D0E3F7F-09DD-4C37-A128-47C1B2BE5760}" destId="{35FB2971-0C68-4553-BC66-D1FFC73471DF}" srcOrd="0" destOrd="8" presId="urn:microsoft.com/office/officeart/2005/8/layout/vList2"/>
    <dgm:cxn modelId="{D5294221-40FF-40A1-A7E2-B5A1748F2EE2}" type="presOf" srcId="{D819F2A9-3DC5-4FB6-8CB1-216288971980}" destId="{35FB2971-0C68-4553-BC66-D1FFC73471DF}" srcOrd="0" destOrd="9" presId="urn:microsoft.com/office/officeart/2005/8/layout/vList2"/>
    <dgm:cxn modelId="{CB7BFD32-4AA2-4F06-ABAE-D8EFC169B17E}" srcId="{BB5F9D19-7AB7-4631-826F-72E6E26F794D}" destId="{64661663-F29F-410D-A516-D926832EAA0F}" srcOrd="0" destOrd="0" parTransId="{D88C0BB1-B262-40F0-9893-328EF5C25508}" sibTransId="{23879458-6914-48EF-B8E6-915E31F132D6}"/>
    <dgm:cxn modelId="{392ADF3A-1A58-459C-91CA-D24F56471693}" srcId="{10ABFD6B-AC4B-4A8C-BACC-CDE519EE4C02}" destId="{BB5F9D19-7AB7-4631-826F-72E6E26F794D}" srcOrd="0" destOrd="0" parTransId="{31F19AF9-2033-4FC2-921B-D6CD064F77FE}" sibTransId="{C36553C8-403A-4C88-AF31-A81BBB5642AA}"/>
    <dgm:cxn modelId="{C49CCD3B-4F59-4EB7-ADFC-6F5935951015}" srcId="{BB5F9D19-7AB7-4631-826F-72E6E26F794D}" destId="{E61D307E-EB88-4CE6-A642-1BF60846E7E1}" srcOrd="1" destOrd="0" parTransId="{0F0EDD97-ADC7-460F-AAC2-6A7C24E50E79}" sibTransId="{F732A061-6445-46E5-86FA-599A040C9589}"/>
    <dgm:cxn modelId="{4F2BBE5F-D4D7-4D4D-B1FC-6996A8413BCC}" type="presOf" srcId="{C5AD4013-CFEA-4D15-BA43-E504C57FC44D}" destId="{35FB2971-0C68-4553-BC66-D1FFC73471DF}" srcOrd="0" destOrd="5" presId="urn:microsoft.com/office/officeart/2005/8/layout/vList2"/>
    <dgm:cxn modelId="{E474496B-765F-48B6-A176-4980673FE19B}" type="presOf" srcId="{64661663-F29F-410D-A516-D926832EAA0F}" destId="{35FB2971-0C68-4553-BC66-D1FFC73471DF}" srcOrd="0" destOrd="0" presId="urn:microsoft.com/office/officeart/2005/8/layout/vList2"/>
    <dgm:cxn modelId="{63AAD178-CDF2-4007-82B3-9F8F40BB0461}" type="presOf" srcId="{BB5F9D19-7AB7-4631-826F-72E6E26F794D}" destId="{8B58B7F7-B4F3-4E27-919E-9A6C24FF5FF7}" srcOrd="0" destOrd="0" presId="urn:microsoft.com/office/officeart/2005/8/layout/vList2"/>
    <dgm:cxn modelId="{AC5DF087-38B5-44E0-BBE7-FDEAD3C03A81}" type="presOf" srcId="{0675D590-5416-469F-BCC7-696E6495F31B}" destId="{35FB2971-0C68-4553-BC66-D1FFC73471DF}" srcOrd="0" destOrd="3" presId="urn:microsoft.com/office/officeart/2005/8/layout/vList2"/>
    <dgm:cxn modelId="{B400D99F-6E0E-4FC4-A96A-D1C077D4D3F6}" srcId="{E61D307E-EB88-4CE6-A642-1BF60846E7E1}" destId="{C5AD4013-CFEA-4D15-BA43-E504C57FC44D}" srcOrd="3" destOrd="0" parTransId="{BF4C3719-FEC5-4965-8483-D7AF488DFC5C}" sibTransId="{0D8116C4-FEB7-4C0D-A0C9-7E126EEDFE42}"/>
    <dgm:cxn modelId="{E3FF0AA8-113C-4859-A8CC-827A2F859874}" type="presOf" srcId="{70817E2A-6D25-40D1-8C17-ABE460ED0233}" destId="{35FB2971-0C68-4553-BC66-D1FFC73471DF}" srcOrd="0" destOrd="2" presId="urn:microsoft.com/office/officeart/2005/8/layout/vList2"/>
    <dgm:cxn modelId="{DF06E3A8-DD95-4BD6-B4A8-854852B96669}" srcId="{51F45412-0769-46B3-B82C-732C3FE78AB3}" destId="{D819F2A9-3DC5-4FB6-8CB1-216288971980}" srcOrd="2" destOrd="0" parTransId="{8E0A03A7-2F7F-472C-A719-2A2746902DC6}" sibTransId="{3643F044-6412-4515-95EC-F14A20BE34D8}"/>
    <dgm:cxn modelId="{9017B6AE-F8BA-487F-9851-CEBA9FD24607}" type="presOf" srcId="{10ABFD6B-AC4B-4A8C-BACC-CDE519EE4C02}" destId="{8E8F715C-07D3-4B27-B57D-1316621C2004}" srcOrd="0" destOrd="0" presId="urn:microsoft.com/office/officeart/2005/8/layout/vList2"/>
    <dgm:cxn modelId="{D7144AC4-65E9-44AD-8187-AC1C2161E7E6}" srcId="{51F45412-0769-46B3-B82C-732C3FE78AB3}" destId="{C776A6B9-DA88-40C7-A8DD-1CDCCBB2CE29}" srcOrd="0" destOrd="0" parTransId="{8E2DEC7C-1E51-45C4-BAC2-9148583FF183}" sibTransId="{BFC3810E-A4DE-446B-98E5-9DAD271D3392}"/>
    <dgm:cxn modelId="{4EBBDDCD-785C-46C4-B4C9-13FB947D273B}" srcId="{E61D307E-EB88-4CE6-A642-1BF60846E7E1}" destId="{70817E2A-6D25-40D1-8C17-ABE460ED0233}" srcOrd="0" destOrd="0" parTransId="{8604C1ED-A91B-4AEE-98AF-5DE2DAE79A30}" sibTransId="{0D3DA2D5-0BB2-4731-8C61-D3C7215114A7}"/>
    <dgm:cxn modelId="{6C44C2D1-8572-4D0B-A0EF-A8BE2ED9AB2F}" type="presOf" srcId="{C776A6B9-DA88-40C7-A8DD-1CDCCBB2CE29}" destId="{35FB2971-0C68-4553-BC66-D1FFC73471DF}" srcOrd="0" destOrd="7" presId="urn:microsoft.com/office/officeart/2005/8/layout/vList2"/>
    <dgm:cxn modelId="{13CE8EDA-7F3C-4691-97AB-5B9FE861B191}" type="presOf" srcId="{51F45412-0769-46B3-B82C-732C3FE78AB3}" destId="{35FB2971-0C68-4553-BC66-D1FFC73471DF}" srcOrd="0" destOrd="6" presId="urn:microsoft.com/office/officeart/2005/8/layout/vList2"/>
    <dgm:cxn modelId="{C748A0DA-BD83-499D-9ED2-018E96299737}" srcId="{E61D307E-EB88-4CE6-A642-1BF60846E7E1}" destId="{15C3C30F-5747-44ED-9A00-9D93824D7148}" srcOrd="2" destOrd="0" parTransId="{FFC5A248-F8D9-4E59-8349-D9924E31AF7A}" sibTransId="{B6EF4A4C-5D53-4396-8096-0628234CB992}"/>
    <dgm:cxn modelId="{3CC976E2-1121-4C5D-A6D0-1A27074BDEC3}" srcId="{BB5F9D19-7AB7-4631-826F-72E6E26F794D}" destId="{51F45412-0769-46B3-B82C-732C3FE78AB3}" srcOrd="2" destOrd="0" parTransId="{AD5F80FF-A53D-4CB8-AC2A-3C2755B722DF}" sibTransId="{68BB9FCB-8B33-488E-BECC-95DE29B0F9AA}"/>
    <dgm:cxn modelId="{1B1373E6-828A-4A6B-ADC2-9EE3306D8ABA}" srcId="{E61D307E-EB88-4CE6-A642-1BF60846E7E1}" destId="{0675D590-5416-469F-BCC7-696E6495F31B}" srcOrd="1" destOrd="0" parTransId="{56C8379C-5ED2-48F0-A7E8-0B500AEDE0A0}" sibTransId="{7FE0EDE6-C4EC-4310-BCF4-9B1760E015C2}"/>
    <dgm:cxn modelId="{4FEF0CEF-DCAE-4D43-ADD9-AB2701E79746}" type="presOf" srcId="{15C3C30F-5747-44ED-9A00-9D93824D7148}" destId="{35FB2971-0C68-4553-BC66-D1FFC73471DF}" srcOrd="0" destOrd="4" presId="urn:microsoft.com/office/officeart/2005/8/layout/vList2"/>
    <dgm:cxn modelId="{3094A4F1-A1E5-4B2E-AB12-96AF14DF8C9E}" srcId="{51F45412-0769-46B3-B82C-732C3FE78AB3}" destId="{5D0E3F7F-09DD-4C37-A128-47C1B2BE5760}" srcOrd="1" destOrd="0" parTransId="{4C8CE059-16A9-40CD-BB8B-004B3B7DCDD8}" sibTransId="{A415889E-51F9-4D62-9B0F-0E7C5CF341FD}"/>
    <dgm:cxn modelId="{28F49BF5-662E-43F7-A39F-6080B0C22B2E}" srcId="{51F45412-0769-46B3-B82C-732C3FE78AB3}" destId="{DA06C3CD-0D86-4FFB-8F23-165EA5D683FE}" srcOrd="3" destOrd="0" parTransId="{A4627721-12D3-4B60-8B54-359D3B45D3C8}" sibTransId="{E9353527-085F-4228-A2B9-94AFCC7D582F}"/>
    <dgm:cxn modelId="{8A2994F6-E56F-4F8F-995F-21B7F4D50EF2}" type="presOf" srcId="{E61D307E-EB88-4CE6-A642-1BF60846E7E1}" destId="{35FB2971-0C68-4553-BC66-D1FFC73471DF}" srcOrd="0" destOrd="1" presId="urn:microsoft.com/office/officeart/2005/8/layout/vList2"/>
    <dgm:cxn modelId="{102385EA-E1D0-402C-BF2F-0EBB7F4E0F78}" type="presParOf" srcId="{8E8F715C-07D3-4B27-B57D-1316621C2004}" destId="{8B58B7F7-B4F3-4E27-919E-9A6C24FF5FF7}" srcOrd="0" destOrd="0" presId="urn:microsoft.com/office/officeart/2005/8/layout/vList2"/>
    <dgm:cxn modelId="{ADB7D9CD-0F7A-491B-81C0-AD9636182201}" type="presParOf" srcId="{8E8F715C-07D3-4B27-B57D-1316621C2004}" destId="{35FB2971-0C68-4553-BC66-D1FFC73471D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220F37-1544-4B0A-8741-01D5626A7D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1A71F98-EC02-4CBD-A15D-DCCCF3DD34CD}">
      <dgm:prSet phldrT="[Texte]" custT="1"/>
      <dgm:spPr>
        <a:solidFill>
          <a:schemeClr val="accent2"/>
        </a:solidFill>
      </dgm:spPr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Les ateliers ou réunions à organiser</a:t>
          </a:r>
        </a:p>
      </dgm:t>
    </dgm:pt>
    <dgm:pt modelId="{BD131891-BC5D-4AF9-866D-659542DED1FA}" type="parTrans" cxnId="{9F03479D-D0A7-4B08-9440-38DB46242BC1}">
      <dgm:prSet/>
      <dgm:spPr/>
      <dgm:t>
        <a:bodyPr/>
        <a:lstStyle/>
        <a:p>
          <a:endParaRPr lang="fr-FR" sz="2000">
            <a:latin typeface="Candara" panose="020E0502030303020204" pitchFamily="34" charset="0"/>
          </a:endParaRPr>
        </a:p>
      </dgm:t>
    </dgm:pt>
    <dgm:pt modelId="{ECE08EE0-7177-4F28-891D-1FA646A563C4}" type="sibTrans" cxnId="{9F03479D-D0A7-4B08-9440-38DB46242BC1}">
      <dgm:prSet/>
      <dgm:spPr/>
      <dgm:t>
        <a:bodyPr/>
        <a:lstStyle/>
        <a:p>
          <a:endParaRPr lang="fr-FR" sz="2000">
            <a:latin typeface="Candara" panose="020E0502030303020204" pitchFamily="34" charset="0"/>
          </a:endParaRPr>
        </a:p>
      </dgm:t>
    </dgm:pt>
    <dgm:pt modelId="{E3B67DA0-AD7E-4665-A73C-448D0E8EF3B2}">
      <dgm:prSet custT="1"/>
      <dgm:spPr/>
      <dgm:t>
        <a:bodyPr/>
        <a:lstStyle/>
        <a:p>
          <a:r>
            <a:rPr lang="fr-FR" sz="1400" kern="1200" dirty="0"/>
            <a:t>Revue des résultats des tests Ventes</a:t>
          </a:r>
        </a:p>
      </dgm:t>
    </dgm:pt>
    <dgm:pt modelId="{7C3ABA66-8E9B-489B-9D3C-FC6A4090A745}" type="parTrans" cxnId="{A65F74FF-D8CA-4EF3-8DDE-F9C1BC42AAEA}">
      <dgm:prSet/>
      <dgm:spPr/>
      <dgm:t>
        <a:bodyPr/>
        <a:lstStyle/>
        <a:p>
          <a:endParaRPr lang="fr-FR"/>
        </a:p>
      </dgm:t>
    </dgm:pt>
    <dgm:pt modelId="{39844BD4-7535-4D4B-BFF1-3691C3C48756}" type="sibTrans" cxnId="{A65F74FF-D8CA-4EF3-8DDE-F9C1BC42AAEA}">
      <dgm:prSet/>
      <dgm:spPr/>
      <dgm:t>
        <a:bodyPr/>
        <a:lstStyle/>
        <a:p>
          <a:endParaRPr lang="fr-FR"/>
        </a:p>
      </dgm:t>
    </dgm:pt>
    <dgm:pt modelId="{43A479B8-8B54-4CDE-8980-0E427232A373}">
      <dgm:prSet custT="1"/>
      <dgm:spPr/>
      <dgm:t>
        <a:bodyPr/>
        <a:lstStyle/>
        <a:p>
          <a:r>
            <a:rPr lang="fr-FR" sz="1400" dirty="0"/>
            <a:t>Finaliser la liste des corrections et communiquer aux experts</a:t>
          </a:r>
        </a:p>
      </dgm:t>
    </dgm:pt>
    <dgm:pt modelId="{D5CD66C9-AD68-4B49-A67E-CA8B9C59E3DF}" type="parTrans" cxnId="{6371B4A3-7310-4EAD-88C1-588AD38B9366}">
      <dgm:prSet/>
      <dgm:spPr/>
      <dgm:t>
        <a:bodyPr/>
        <a:lstStyle/>
        <a:p>
          <a:endParaRPr lang="fr-FR"/>
        </a:p>
      </dgm:t>
    </dgm:pt>
    <dgm:pt modelId="{FFDD9EB5-857B-44F2-A882-B11E36BC7C6D}" type="sibTrans" cxnId="{6371B4A3-7310-4EAD-88C1-588AD38B9366}">
      <dgm:prSet/>
      <dgm:spPr/>
      <dgm:t>
        <a:bodyPr/>
        <a:lstStyle/>
        <a:p>
          <a:endParaRPr lang="fr-FR"/>
        </a:p>
      </dgm:t>
    </dgm:pt>
    <dgm:pt modelId="{79D9A2CC-7788-4C6C-9AAB-78C3DAA360B8}">
      <dgm:prSet custT="1"/>
      <dgm:spPr/>
      <dgm:t>
        <a:bodyPr/>
        <a:lstStyle/>
        <a:p>
          <a:r>
            <a:rPr lang="fr-FR" sz="1400" dirty="0"/>
            <a:t>Revue et mise à jour du registre des problèmes et risques</a:t>
          </a:r>
        </a:p>
      </dgm:t>
    </dgm:pt>
    <dgm:pt modelId="{7923201D-8DF1-421F-9A23-7A70C01ED1B0}" type="parTrans" cxnId="{77313C0A-E9C2-4A39-9508-5D99F6059A98}">
      <dgm:prSet/>
      <dgm:spPr/>
      <dgm:t>
        <a:bodyPr/>
        <a:lstStyle/>
        <a:p>
          <a:endParaRPr lang="fr-FR"/>
        </a:p>
      </dgm:t>
    </dgm:pt>
    <dgm:pt modelId="{1472C0E3-3C1B-4FD8-9368-266E64F37A61}" type="sibTrans" cxnId="{77313C0A-E9C2-4A39-9508-5D99F6059A98}">
      <dgm:prSet/>
      <dgm:spPr/>
      <dgm:t>
        <a:bodyPr/>
        <a:lstStyle/>
        <a:p>
          <a:endParaRPr lang="fr-FR"/>
        </a:p>
      </dgm:t>
    </dgm:pt>
    <dgm:pt modelId="{1B7B331C-8EB6-4818-B6C1-B6AB30378201}">
      <dgm:prSet custT="1"/>
      <dgm:spPr/>
      <dgm:t>
        <a:bodyPr/>
        <a:lstStyle/>
        <a:p>
          <a:r>
            <a:rPr lang="fr-FR" sz="1400" dirty="0"/>
            <a:t>Réunion avec les experts CRM pour établir le plan de mise en place</a:t>
          </a:r>
        </a:p>
      </dgm:t>
    </dgm:pt>
    <dgm:pt modelId="{4CDF6C5C-01BB-4AEC-AB83-8AFFF293B90F}" type="parTrans" cxnId="{7154C0BE-D50D-4727-B592-8011CEEE3BFD}">
      <dgm:prSet/>
      <dgm:spPr/>
      <dgm:t>
        <a:bodyPr/>
        <a:lstStyle/>
        <a:p>
          <a:endParaRPr lang="fr-FR"/>
        </a:p>
      </dgm:t>
    </dgm:pt>
    <dgm:pt modelId="{439014C7-7C1F-4D36-A806-3FC610D7B09F}" type="sibTrans" cxnId="{7154C0BE-D50D-4727-B592-8011CEEE3BFD}">
      <dgm:prSet/>
      <dgm:spPr/>
      <dgm:t>
        <a:bodyPr/>
        <a:lstStyle/>
        <a:p>
          <a:endParaRPr lang="fr-FR"/>
        </a:p>
      </dgm:t>
    </dgm:pt>
    <dgm:pt modelId="{338FE92C-71FA-43BE-A0F9-7C6450987545}" type="pres">
      <dgm:prSet presAssocID="{82220F37-1544-4B0A-8741-01D5626A7D8A}" presName="linear" presStyleCnt="0">
        <dgm:presLayoutVars>
          <dgm:animLvl val="lvl"/>
          <dgm:resizeHandles val="exact"/>
        </dgm:presLayoutVars>
      </dgm:prSet>
      <dgm:spPr/>
    </dgm:pt>
    <dgm:pt modelId="{1ECF00CA-5B9F-4BDB-BA1F-17B44A60C949}" type="pres">
      <dgm:prSet presAssocID="{C1A71F98-EC02-4CBD-A15D-DCCCF3DD34CD}" presName="parentText" presStyleLbl="node1" presStyleIdx="0" presStyleCnt="1" custScaleY="53040">
        <dgm:presLayoutVars>
          <dgm:chMax val="0"/>
          <dgm:bulletEnabled val="1"/>
        </dgm:presLayoutVars>
      </dgm:prSet>
      <dgm:spPr/>
    </dgm:pt>
    <dgm:pt modelId="{0550AF3E-7377-4609-AED0-C883BF1A5156}" type="pres">
      <dgm:prSet presAssocID="{C1A71F98-EC02-4CBD-A15D-DCCCF3DD34C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7313C0A-E9C2-4A39-9508-5D99F6059A98}" srcId="{C1A71F98-EC02-4CBD-A15D-DCCCF3DD34CD}" destId="{79D9A2CC-7788-4C6C-9AAB-78C3DAA360B8}" srcOrd="2" destOrd="0" parTransId="{7923201D-8DF1-421F-9A23-7A70C01ED1B0}" sibTransId="{1472C0E3-3C1B-4FD8-9368-266E64F37A61}"/>
    <dgm:cxn modelId="{9476ED14-A86B-45F2-93B4-C8AE36F87CAA}" type="presOf" srcId="{E3B67DA0-AD7E-4665-A73C-448D0E8EF3B2}" destId="{0550AF3E-7377-4609-AED0-C883BF1A5156}" srcOrd="0" destOrd="0" presId="urn:microsoft.com/office/officeart/2005/8/layout/vList2"/>
    <dgm:cxn modelId="{7E29701F-6898-488F-9FB5-B3A77EB136F2}" type="presOf" srcId="{C1A71F98-EC02-4CBD-A15D-DCCCF3DD34CD}" destId="{1ECF00CA-5B9F-4BDB-BA1F-17B44A60C949}" srcOrd="0" destOrd="0" presId="urn:microsoft.com/office/officeart/2005/8/layout/vList2"/>
    <dgm:cxn modelId="{B1B58936-B266-4A9C-A6AC-B6A7602F992D}" type="presOf" srcId="{79D9A2CC-7788-4C6C-9AAB-78C3DAA360B8}" destId="{0550AF3E-7377-4609-AED0-C883BF1A5156}" srcOrd="0" destOrd="2" presId="urn:microsoft.com/office/officeart/2005/8/layout/vList2"/>
    <dgm:cxn modelId="{0A486150-9022-4851-9E18-542C4E1973EF}" type="presOf" srcId="{82220F37-1544-4B0A-8741-01D5626A7D8A}" destId="{338FE92C-71FA-43BE-A0F9-7C6450987545}" srcOrd="0" destOrd="0" presId="urn:microsoft.com/office/officeart/2005/8/layout/vList2"/>
    <dgm:cxn modelId="{64A5B587-6098-4CCD-B0BF-6774F9AFB73A}" type="presOf" srcId="{43A479B8-8B54-4CDE-8980-0E427232A373}" destId="{0550AF3E-7377-4609-AED0-C883BF1A5156}" srcOrd="0" destOrd="1" presId="urn:microsoft.com/office/officeart/2005/8/layout/vList2"/>
    <dgm:cxn modelId="{9F03479D-D0A7-4B08-9440-38DB46242BC1}" srcId="{82220F37-1544-4B0A-8741-01D5626A7D8A}" destId="{C1A71F98-EC02-4CBD-A15D-DCCCF3DD34CD}" srcOrd="0" destOrd="0" parTransId="{BD131891-BC5D-4AF9-866D-659542DED1FA}" sibTransId="{ECE08EE0-7177-4F28-891D-1FA646A563C4}"/>
    <dgm:cxn modelId="{6371B4A3-7310-4EAD-88C1-588AD38B9366}" srcId="{C1A71F98-EC02-4CBD-A15D-DCCCF3DD34CD}" destId="{43A479B8-8B54-4CDE-8980-0E427232A373}" srcOrd="1" destOrd="0" parTransId="{D5CD66C9-AD68-4B49-A67E-CA8B9C59E3DF}" sibTransId="{FFDD9EB5-857B-44F2-A882-B11E36BC7C6D}"/>
    <dgm:cxn modelId="{7154C0BE-D50D-4727-B592-8011CEEE3BFD}" srcId="{C1A71F98-EC02-4CBD-A15D-DCCCF3DD34CD}" destId="{1B7B331C-8EB6-4818-B6C1-B6AB30378201}" srcOrd="3" destOrd="0" parTransId="{4CDF6C5C-01BB-4AEC-AB83-8AFFF293B90F}" sibTransId="{439014C7-7C1F-4D36-A806-3FC610D7B09F}"/>
    <dgm:cxn modelId="{AA2DD6E2-AF36-40B8-826D-3E9F4C5EBB27}" type="presOf" srcId="{1B7B331C-8EB6-4818-B6C1-B6AB30378201}" destId="{0550AF3E-7377-4609-AED0-C883BF1A5156}" srcOrd="0" destOrd="3" presId="urn:microsoft.com/office/officeart/2005/8/layout/vList2"/>
    <dgm:cxn modelId="{A65F74FF-D8CA-4EF3-8DDE-F9C1BC42AAEA}" srcId="{C1A71F98-EC02-4CBD-A15D-DCCCF3DD34CD}" destId="{E3B67DA0-AD7E-4665-A73C-448D0E8EF3B2}" srcOrd="0" destOrd="0" parTransId="{7C3ABA66-8E9B-489B-9D3C-FC6A4090A745}" sibTransId="{39844BD4-7535-4D4B-BFF1-3691C3C48756}"/>
    <dgm:cxn modelId="{1BD83C7C-C6E3-4283-B781-98093214C4C3}" type="presParOf" srcId="{338FE92C-71FA-43BE-A0F9-7C6450987545}" destId="{1ECF00CA-5B9F-4BDB-BA1F-17B44A60C949}" srcOrd="0" destOrd="0" presId="urn:microsoft.com/office/officeart/2005/8/layout/vList2"/>
    <dgm:cxn modelId="{5DF9F187-C0B4-4A55-937C-781B62FE04E9}" type="presParOf" srcId="{338FE92C-71FA-43BE-A0F9-7C6450987545}" destId="{0550AF3E-7377-4609-AED0-C883BF1A515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ABFD6B-AC4B-4A8C-BACC-CDE519EE4C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B5F9D19-7AB7-4631-826F-72E6E26F794D}">
      <dgm:prSet phldrT="[Texte]" custT="1"/>
      <dgm:spPr>
        <a:solidFill>
          <a:schemeClr val="accent5"/>
        </a:solidFill>
      </dgm:spPr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Reste à faire</a:t>
          </a:r>
        </a:p>
      </dgm:t>
    </dgm:pt>
    <dgm:pt modelId="{31F19AF9-2033-4FC2-921B-D6CD064F77FE}" type="parTrans" cxnId="{392ADF3A-1A58-459C-91CA-D24F56471693}">
      <dgm:prSet/>
      <dgm:spPr/>
      <dgm:t>
        <a:bodyPr/>
        <a:lstStyle/>
        <a:p>
          <a:endParaRPr lang="fr-FR"/>
        </a:p>
      </dgm:t>
    </dgm:pt>
    <dgm:pt modelId="{C36553C8-403A-4C88-AF31-A81BBB5642AA}" type="sibTrans" cxnId="{392ADF3A-1A58-459C-91CA-D24F56471693}">
      <dgm:prSet/>
      <dgm:spPr/>
      <dgm:t>
        <a:bodyPr/>
        <a:lstStyle/>
        <a:p>
          <a:endParaRPr lang="fr-FR"/>
        </a:p>
      </dgm:t>
    </dgm:pt>
    <dgm:pt modelId="{E61D307E-EB88-4CE6-A642-1BF60846E7E1}">
      <dgm:prSet phldrT="[Texte]" custT="1"/>
      <dgm:spPr/>
      <dgm:t>
        <a:bodyPr/>
        <a:lstStyle/>
        <a:p>
          <a:r>
            <a:rPr lang="fr-FR" sz="1400" b="1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Avant les tests d’intégration:</a:t>
          </a:r>
        </a:p>
      </dgm:t>
    </dgm:pt>
    <dgm:pt modelId="{0F0EDD97-ADC7-460F-AAC2-6A7C24E50E79}" type="parTrans" cxnId="{C49CCD3B-4F59-4EB7-ADFC-6F5935951015}">
      <dgm:prSet/>
      <dgm:spPr/>
      <dgm:t>
        <a:bodyPr/>
        <a:lstStyle/>
        <a:p>
          <a:endParaRPr lang="fr-FR"/>
        </a:p>
      </dgm:t>
    </dgm:pt>
    <dgm:pt modelId="{F732A061-6445-46E5-86FA-599A040C9589}" type="sibTrans" cxnId="{C49CCD3B-4F59-4EB7-ADFC-6F5935951015}">
      <dgm:prSet/>
      <dgm:spPr/>
      <dgm:t>
        <a:bodyPr/>
        <a:lstStyle/>
        <a:p>
          <a:endParaRPr lang="fr-FR"/>
        </a:p>
      </dgm:t>
    </dgm:pt>
    <dgm:pt modelId="{F8CB7E46-8054-41EB-B3D8-5ED246285D1A}">
      <dgm:prSet custT="1"/>
      <dgm:spPr/>
      <dgm:t>
        <a:bodyPr/>
        <a:lstStyle/>
        <a:p>
          <a:r>
            <a:rPr lang="fr-FR" sz="14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Revoir les scénarios et compléter les exemples</a:t>
          </a:r>
        </a:p>
      </dgm:t>
    </dgm:pt>
    <dgm:pt modelId="{50B3E00A-99C3-48E0-B105-E6F2BDE9DF5B}" type="parTrans" cxnId="{EC782A0E-913B-4EEA-A613-B498678D516B}">
      <dgm:prSet/>
      <dgm:spPr/>
      <dgm:t>
        <a:bodyPr/>
        <a:lstStyle/>
        <a:p>
          <a:endParaRPr lang="fr-FR"/>
        </a:p>
      </dgm:t>
    </dgm:pt>
    <dgm:pt modelId="{6CBB9AAC-5B23-4107-ABB2-90568D59C555}" type="sibTrans" cxnId="{EC782A0E-913B-4EEA-A613-B498678D516B}">
      <dgm:prSet/>
      <dgm:spPr/>
      <dgm:t>
        <a:bodyPr/>
        <a:lstStyle/>
        <a:p>
          <a:endParaRPr lang="fr-FR"/>
        </a:p>
      </dgm:t>
    </dgm:pt>
    <dgm:pt modelId="{8D2721E8-CAAC-42D7-B440-A2BFA7788B3F}">
      <dgm:prSet custT="1"/>
      <dgm:spPr/>
      <dgm:t>
        <a:bodyPr/>
        <a:lstStyle/>
        <a:p>
          <a:r>
            <a:rPr lang="fr-FR" sz="14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Distribuer les test par expertise utilisateurs</a:t>
          </a:r>
        </a:p>
      </dgm:t>
    </dgm:pt>
    <dgm:pt modelId="{5D0E5E3A-3BEF-4E5A-9745-E21515461FFC}" type="parTrans" cxnId="{97C2EE33-AA14-47F7-ADCA-95A60AD59861}">
      <dgm:prSet/>
      <dgm:spPr/>
      <dgm:t>
        <a:bodyPr/>
        <a:lstStyle/>
        <a:p>
          <a:endParaRPr lang="fr-FR"/>
        </a:p>
      </dgm:t>
    </dgm:pt>
    <dgm:pt modelId="{A9B637C5-99EB-4C47-B870-0121BAAD37C3}" type="sibTrans" cxnId="{97C2EE33-AA14-47F7-ADCA-95A60AD59861}">
      <dgm:prSet/>
      <dgm:spPr/>
      <dgm:t>
        <a:bodyPr/>
        <a:lstStyle/>
        <a:p>
          <a:endParaRPr lang="fr-FR"/>
        </a:p>
      </dgm:t>
    </dgm:pt>
    <dgm:pt modelId="{936AEDA8-AB4E-4117-8B10-00E46F3E0328}">
      <dgm:prSet custT="1"/>
      <dgm:spPr/>
      <dgm:t>
        <a:bodyPr/>
        <a:lstStyle/>
        <a:p>
          <a:r>
            <a:rPr lang="fr-FR" sz="14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Finaliser les supports de formation</a:t>
          </a:r>
        </a:p>
      </dgm:t>
    </dgm:pt>
    <dgm:pt modelId="{F25BA8A8-5090-4CC4-8C2F-D5126F9891B4}" type="parTrans" cxnId="{E10F380C-B8CF-4A3C-9ECE-D43676A91DC4}">
      <dgm:prSet/>
      <dgm:spPr/>
      <dgm:t>
        <a:bodyPr/>
        <a:lstStyle/>
        <a:p>
          <a:endParaRPr lang="fr-FR"/>
        </a:p>
      </dgm:t>
    </dgm:pt>
    <dgm:pt modelId="{97F13BCD-160C-4F2D-9EEC-2E66D066285B}" type="sibTrans" cxnId="{E10F380C-B8CF-4A3C-9ECE-D43676A91DC4}">
      <dgm:prSet/>
      <dgm:spPr/>
      <dgm:t>
        <a:bodyPr/>
        <a:lstStyle/>
        <a:p>
          <a:endParaRPr lang="fr-FR"/>
        </a:p>
      </dgm:t>
    </dgm:pt>
    <dgm:pt modelId="{A8E54D5A-0AC0-4C43-BE30-63FBC521FBC3}">
      <dgm:prSet custT="1"/>
      <dgm:spPr/>
      <dgm:t>
        <a:bodyPr/>
        <a:lstStyle/>
        <a:p>
          <a:endParaRPr lang="fr-FR" sz="1400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gm:t>
    </dgm:pt>
    <dgm:pt modelId="{6533BA02-15D7-43C6-8A3D-170662402BC0}" type="parTrans" cxnId="{49400E8E-6D20-45A6-969C-A4530EA40C49}">
      <dgm:prSet/>
      <dgm:spPr/>
      <dgm:t>
        <a:bodyPr/>
        <a:lstStyle/>
        <a:p>
          <a:endParaRPr lang="fr-FR"/>
        </a:p>
      </dgm:t>
    </dgm:pt>
    <dgm:pt modelId="{7DC8728B-1B3D-4B6D-AE5A-010C707A14EA}" type="sibTrans" cxnId="{49400E8E-6D20-45A6-969C-A4530EA40C49}">
      <dgm:prSet/>
      <dgm:spPr/>
      <dgm:t>
        <a:bodyPr/>
        <a:lstStyle/>
        <a:p>
          <a:endParaRPr lang="fr-FR"/>
        </a:p>
      </dgm:t>
    </dgm:pt>
    <dgm:pt modelId="{8C6B7343-41EB-48A2-8950-77ABBF368A41}">
      <dgm:prSet custT="1"/>
      <dgm:spPr/>
      <dgm:t>
        <a:bodyPr/>
        <a:lstStyle/>
        <a:p>
          <a:r>
            <a:rPr lang="fr-FR" sz="1400" b="1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Après les tests d’intégration:</a:t>
          </a:r>
        </a:p>
      </dgm:t>
    </dgm:pt>
    <dgm:pt modelId="{18DC9910-BD31-4F7C-B1AD-6E5262605586}" type="parTrans" cxnId="{D3606961-721A-460A-8D67-CE147234C55E}">
      <dgm:prSet/>
      <dgm:spPr/>
      <dgm:t>
        <a:bodyPr/>
        <a:lstStyle/>
        <a:p>
          <a:endParaRPr lang="fr-FR"/>
        </a:p>
      </dgm:t>
    </dgm:pt>
    <dgm:pt modelId="{503B7B58-6480-400E-8B4E-5923D00DA1B2}" type="sibTrans" cxnId="{D3606961-721A-460A-8D67-CE147234C55E}">
      <dgm:prSet/>
      <dgm:spPr/>
      <dgm:t>
        <a:bodyPr/>
        <a:lstStyle/>
        <a:p>
          <a:endParaRPr lang="fr-FR"/>
        </a:p>
      </dgm:t>
    </dgm:pt>
    <dgm:pt modelId="{8BDE2BCB-391E-4219-B4FA-94DD29FBDF75}">
      <dgm:prSet custT="1"/>
      <dgm:spPr/>
      <dgm:t>
        <a:bodyPr/>
        <a:lstStyle/>
        <a:p>
          <a:r>
            <a:rPr lang="fr-FR" sz="14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Adapter le plan de tests de consolidation</a:t>
          </a:r>
        </a:p>
      </dgm:t>
    </dgm:pt>
    <dgm:pt modelId="{C2C97A6D-12EA-40CE-AAD2-A84218F031AC}" type="parTrans" cxnId="{E5396EBF-B358-455D-99FB-D19C6297B3F0}">
      <dgm:prSet/>
      <dgm:spPr/>
      <dgm:t>
        <a:bodyPr/>
        <a:lstStyle/>
        <a:p>
          <a:endParaRPr lang="fr-FR"/>
        </a:p>
      </dgm:t>
    </dgm:pt>
    <dgm:pt modelId="{75F2A932-6D5A-4390-B715-ABB49CB05588}" type="sibTrans" cxnId="{E5396EBF-B358-455D-99FB-D19C6297B3F0}">
      <dgm:prSet/>
      <dgm:spPr/>
      <dgm:t>
        <a:bodyPr/>
        <a:lstStyle/>
        <a:p>
          <a:endParaRPr lang="fr-FR"/>
        </a:p>
      </dgm:t>
    </dgm:pt>
    <dgm:pt modelId="{38C11D90-7B5D-403C-99A1-29181A1DD2A1}">
      <dgm:prSet custT="1"/>
      <dgm:spPr/>
      <dgm:t>
        <a:bodyPr/>
        <a:lstStyle/>
        <a:p>
          <a:r>
            <a:rPr lang="fr-FR" sz="14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Confirmer le plan de formation et envoyer les invitations</a:t>
          </a:r>
        </a:p>
      </dgm:t>
    </dgm:pt>
    <dgm:pt modelId="{ADF0FFB6-2CE9-4D82-823C-773488703085}" type="parTrans" cxnId="{E8C1AA47-6A78-4077-B62D-B314E193E19E}">
      <dgm:prSet/>
      <dgm:spPr/>
      <dgm:t>
        <a:bodyPr/>
        <a:lstStyle/>
        <a:p>
          <a:endParaRPr lang="fr-FR"/>
        </a:p>
      </dgm:t>
    </dgm:pt>
    <dgm:pt modelId="{D2587DD9-D753-4552-9F3B-D2D2401B57FD}" type="sibTrans" cxnId="{E8C1AA47-6A78-4077-B62D-B314E193E19E}">
      <dgm:prSet/>
      <dgm:spPr/>
      <dgm:t>
        <a:bodyPr/>
        <a:lstStyle/>
        <a:p>
          <a:endParaRPr lang="fr-FR"/>
        </a:p>
      </dgm:t>
    </dgm:pt>
    <dgm:pt modelId="{6C7BD024-49CC-47CF-B207-89EBA63A4C6E}">
      <dgm:prSet custT="1"/>
      <dgm:spPr/>
      <dgm:t>
        <a:bodyPr/>
        <a:lstStyle/>
        <a:p>
          <a:r>
            <a:rPr lang="fr-FR" sz="1400" kern="120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Compléter les tests pour les adapter à l’environnement pré-productif</a:t>
          </a:r>
          <a:endParaRPr lang="fr-FR" sz="1400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gm:t>
    </dgm:pt>
    <dgm:pt modelId="{85553222-6501-454B-B3D2-CD4C6080A466}" type="parTrans" cxnId="{D9212857-410D-40DC-B3A2-69490F103138}">
      <dgm:prSet/>
      <dgm:spPr/>
      <dgm:t>
        <a:bodyPr/>
        <a:lstStyle/>
        <a:p>
          <a:endParaRPr lang="fr-FR"/>
        </a:p>
      </dgm:t>
    </dgm:pt>
    <dgm:pt modelId="{35BA4F19-64A9-42A7-992B-7D7D7FD8BA04}" type="sibTrans" cxnId="{D9212857-410D-40DC-B3A2-69490F103138}">
      <dgm:prSet/>
      <dgm:spPr/>
      <dgm:t>
        <a:bodyPr/>
        <a:lstStyle/>
        <a:p>
          <a:endParaRPr lang="fr-FR"/>
        </a:p>
      </dgm:t>
    </dgm:pt>
    <dgm:pt modelId="{019BDDC5-6B61-4D9A-AC2B-F88FFF3C7B1C}">
      <dgm:prSet custT="1"/>
      <dgm:spPr/>
      <dgm:t>
        <a:bodyPr/>
        <a:lstStyle/>
        <a:p>
          <a:endParaRPr lang="fr-FR" sz="1400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gm:t>
    </dgm:pt>
    <dgm:pt modelId="{2E39BB28-A1F5-4B80-90A8-BAB31988619F}" type="parTrans" cxnId="{3962C473-DD69-4703-890F-60A6517FCF1B}">
      <dgm:prSet/>
      <dgm:spPr/>
      <dgm:t>
        <a:bodyPr/>
        <a:lstStyle/>
        <a:p>
          <a:endParaRPr lang="fr-FR"/>
        </a:p>
      </dgm:t>
    </dgm:pt>
    <dgm:pt modelId="{5A81F63B-E5ED-49D3-990E-D561010B119F}" type="sibTrans" cxnId="{3962C473-DD69-4703-890F-60A6517FCF1B}">
      <dgm:prSet/>
      <dgm:spPr/>
      <dgm:t>
        <a:bodyPr/>
        <a:lstStyle/>
        <a:p>
          <a:endParaRPr lang="fr-FR"/>
        </a:p>
      </dgm:t>
    </dgm:pt>
    <dgm:pt modelId="{8E8F715C-07D3-4B27-B57D-1316621C2004}" type="pres">
      <dgm:prSet presAssocID="{10ABFD6B-AC4B-4A8C-BACC-CDE519EE4C02}" presName="linear" presStyleCnt="0">
        <dgm:presLayoutVars>
          <dgm:animLvl val="lvl"/>
          <dgm:resizeHandles val="exact"/>
        </dgm:presLayoutVars>
      </dgm:prSet>
      <dgm:spPr/>
    </dgm:pt>
    <dgm:pt modelId="{8B58B7F7-B4F3-4E27-919E-9A6C24FF5FF7}" type="pres">
      <dgm:prSet presAssocID="{BB5F9D19-7AB7-4631-826F-72E6E26F794D}" presName="parentText" presStyleLbl="node1" presStyleIdx="0" presStyleCnt="1" custScaleY="52291" custLinFactNeighborY="-819">
        <dgm:presLayoutVars>
          <dgm:chMax val="0"/>
          <dgm:bulletEnabled val="1"/>
        </dgm:presLayoutVars>
      </dgm:prSet>
      <dgm:spPr/>
    </dgm:pt>
    <dgm:pt modelId="{35FB2971-0C68-4553-BC66-D1FFC73471DF}" type="pres">
      <dgm:prSet presAssocID="{BB5F9D19-7AB7-4631-826F-72E6E26F794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10F380C-B8CF-4A3C-9ECE-D43676A91DC4}" srcId="{E61D307E-EB88-4CE6-A642-1BF60846E7E1}" destId="{936AEDA8-AB4E-4117-8B10-00E46F3E0328}" srcOrd="2" destOrd="0" parTransId="{F25BA8A8-5090-4CC4-8C2F-D5126F9891B4}" sibTransId="{97F13BCD-160C-4F2D-9EEC-2E66D066285B}"/>
    <dgm:cxn modelId="{EC782A0E-913B-4EEA-A613-B498678D516B}" srcId="{E61D307E-EB88-4CE6-A642-1BF60846E7E1}" destId="{F8CB7E46-8054-41EB-B3D8-5ED246285D1A}" srcOrd="0" destOrd="0" parTransId="{50B3E00A-99C3-48E0-B105-E6F2BDE9DF5B}" sibTransId="{6CBB9AAC-5B23-4107-ABB2-90568D59C555}"/>
    <dgm:cxn modelId="{55E78416-AD38-459F-AE11-0C9C07F2F463}" type="presOf" srcId="{019BDDC5-6B61-4D9A-AC2B-F88FFF3C7B1C}" destId="{35FB2971-0C68-4553-BC66-D1FFC73471DF}" srcOrd="0" destOrd="9" presId="urn:microsoft.com/office/officeart/2005/8/layout/vList2"/>
    <dgm:cxn modelId="{97C2EE33-AA14-47F7-ADCA-95A60AD59861}" srcId="{E61D307E-EB88-4CE6-A642-1BF60846E7E1}" destId="{8D2721E8-CAAC-42D7-B440-A2BFA7788B3F}" srcOrd="1" destOrd="0" parTransId="{5D0E5E3A-3BEF-4E5A-9745-E21515461FFC}" sibTransId="{A9B637C5-99EB-4C47-B870-0121BAAD37C3}"/>
    <dgm:cxn modelId="{392ADF3A-1A58-459C-91CA-D24F56471693}" srcId="{10ABFD6B-AC4B-4A8C-BACC-CDE519EE4C02}" destId="{BB5F9D19-7AB7-4631-826F-72E6E26F794D}" srcOrd="0" destOrd="0" parTransId="{31F19AF9-2033-4FC2-921B-D6CD064F77FE}" sibTransId="{C36553C8-403A-4C88-AF31-A81BBB5642AA}"/>
    <dgm:cxn modelId="{C49CCD3B-4F59-4EB7-ADFC-6F5935951015}" srcId="{BB5F9D19-7AB7-4631-826F-72E6E26F794D}" destId="{E61D307E-EB88-4CE6-A642-1BF60846E7E1}" srcOrd="0" destOrd="0" parTransId="{0F0EDD97-ADC7-460F-AAC2-6A7C24E50E79}" sibTransId="{F732A061-6445-46E5-86FA-599A040C9589}"/>
    <dgm:cxn modelId="{3F89F43D-F84B-4824-92DD-848FBF30D968}" type="presOf" srcId="{6C7BD024-49CC-47CF-B207-89EBA63A4C6E}" destId="{35FB2971-0C68-4553-BC66-D1FFC73471DF}" srcOrd="0" destOrd="8" presId="urn:microsoft.com/office/officeart/2005/8/layout/vList2"/>
    <dgm:cxn modelId="{84F26A5E-1CAA-48A2-B885-9DB45EC68F03}" type="presOf" srcId="{A8E54D5A-0AC0-4C43-BE30-63FBC521FBC3}" destId="{35FB2971-0C68-4553-BC66-D1FFC73471DF}" srcOrd="0" destOrd="4" presId="urn:microsoft.com/office/officeart/2005/8/layout/vList2"/>
    <dgm:cxn modelId="{D3606961-721A-460A-8D67-CE147234C55E}" srcId="{BB5F9D19-7AB7-4631-826F-72E6E26F794D}" destId="{8C6B7343-41EB-48A2-8950-77ABBF368A41}" srcOrd="1" destOrd="0" parTransId="{18DC9910-BD31-4F7C-B1AD-6E5262605586}" sibTransId="{503B7B58-6480-400E-8B4E-5923D00DA1B2}"/>
    <dgm:cxn modelId="{FDE90766-D981-489B-9236-67423F33D8F7}" type="presOf" srcId="{8C6B7343-41EB-48A2-8950-77ABBF368A41}" destId="{35FB2971-0C68-4553-BC66-D1FFC73471DF}" srcOrd="0" destOrd="5" presId="urn:microsoft.com/office/officeart/2005/8/layout/vList2"/>
    <dgm:cxn modelId="{E8C1AA47-6A78-4077-B62D-B314E193E19E}" srcId="{8C6B7343-41EB-48A2-8950-77ABBF368A41}" destId="{38C11D90-7B5D-403C-99A1-29181A1DD2A1}" srcOrd="1" destOrd="0" parTransId="{ADF0FFB6-2CE9-4D82-823C-773488703085}" sibTransId="{D2587DD9-D753-4552-9F3B-D2D2401B57FD}"/>
    <dgm:cxn modelId="{1E0E206A-8866-4394-AA0A-83EFDC8635CB}" type="presOf" srcId="{F8CB7E46-8054-41EB-B3D8-5ED246285D1A}" destId="{35FB2971-0C68-4553-BC66-D1FFC73471DF}" srcOrd="0" destOrd="1" presId="urn:microsoft.com/office/officeart/2005/8/layout/vList2"/>
    <dgm:cxn modelId="{7796D66D-05D6-40E3-A228-A7BAA89C7A85}" type="presOf" srcId="{936AEDA8-AB4E-4117-8B10-00E46F3E0328}" destId="{35FB2971-0C68-4553-BC66-D1FFC73471DF}" srcOrd="0" destOrd="3" presId="urn:microsoft.com/office/officeart/2005/8/layout/vList2"/>
    <dgm:cxn modelId="{3962C473-DD69-4703-890F-60A6517FCF1B}" srcId="{8C6B7343-41EB-48A2-8950-77ABBF368A41}" destId="{019BDDC5-6B61-4D9A-AC2B-F88FFF3C7B1C}" srcOrd="3" destOrd="0" parTransId="{2E39BB28-A1F5-4B80-90A8-BAB31988619F}" sibTransId="{5A81F63B-E5ED-49D3-990E-D561010B119F}"/>
    <dgm:cxn modelId="{D9212857-410D-40DC-B3A2-69490F103138}" srcId="{8C6B7343-41EB-48A2-8950-77ABBF368A41}" destId="{6C7BD024-49CC-47CF-B207-89EBA63A4C6E}" srcOrd="2" destOrd="0" parTransId="{85553222-6501-454B-B3D2-CD4C6080A466}" sibTransId="{35BA4F19-64A9-42A7-992B-7D7D7FD8BA04}"/>
    <dgm:cxn modelId="{63AAD178-CDF2-4007-82B3-9F8F40BB0461}" type="presOf" srcId="{BB5F9D19-7AB7-4631-826F-72E6E26F794D}" destId="{8B58B7F7-B4F3-4E27-919E-9A6C24FF5FF7}" srcOrd="0" destOrd="0" presId="urn:microsoft.com/office/officeart/2005/8/layout/vList2"/>
    <dgm:cxn modelId="{49400E8E-6D20-45A6-969C-A4530EA40C49}" srcId="{E61D307E-EB88-4CE6-A642-1BF60846E7E1}" destId="{A8E54D5A-0AC0-4C43-BE30-63FBC521FBC3}" srcOrd="3" destOrd="0" parTransId="{6533BA02-15D7-43C6-8A3D-170662402BC0}" sibTransId="{7DC8728B-1B3D-4B6D-AE5A-010C707A14EA}"/>
    <dgm:cxn modelId="{7836F896-15F4-4F44-A3DC-51BE0C777748}" type="presOf" srcId="{38C11D90-7B5D-403C-99A1-29181A1DD2A1}" destId="{35FB2971-0C68-4553-BC66-D1FFC73471DF}" srcOrd="0" destOrd="7" presId="urn:microsoft.com/office/officeart/2005/8/layout/vList2"/>
    <dgm:cxn modelId="{B3A4BE98-FF80-423E-9C48-2056509E130E}" type="presOf" srcId="{8BDE2BCB-391E-4219-B4FA-94DD29FBDF75}" destId="{35FB2971-0C68-4553-BC66-D1FFC73471DF}" srcOrd="0" destOrd="6" presId="urn:microsoft.com/office/officeart/2005/8/layout/vList2"/>
    <dgm:cxn modelId="{9017B6AE-F8BA-487F-9851-CEBA9FD24607}" type="presOf" srcId="{10ABFD6B-AC4B-4A8C-BACC-CDE519EE4C02}" destId="{8E8F715C-07D3-4B27-B57D-1316621C2004}" srcOrd="0" destOrd="0" presId="urn:microsoft.com/office/officeart/2005/8/layout/vList2"/>
    <dgm:cxn modelId="{E5396EBF-B358-455D-99FB-D19C6297B3F0}" srcId="{8C6B7343-41EB-48A2-8950-77ABBF368A41}" destId="{8BDE2BCB-391E-4219-B4FA-94DD29FBDF75}" srcOrd="0" destOrd="0" parTransId="{C2C97A6D-12EA-40CE-AAD2-A84218F031AC}" sibTransId="{75F2A932-6D5A-4390-B715-ABB49CB05588}"/>
    <dgm:cxn modelId="{8A2994F6-E56F-4F8F-995F-21B7F4D50EF2}" type="presOf" srcId="{E61D307E-EB88-4CE6-A642-1BF60846E7E1}" destId="{35FB2971-0C68-4553-BC66-D1FFC73471DF}" srcOrd="0" destOrd="0" presId="urn:microsoft.com/office/officeart/2005/8/layout/vList2"/>
    <dgm:cxn modelId="{B5683FFF-9637-4F3F-83F3-80D206AD2F4A}" type="presOf" srcId="{8D2721E8-CAAC-42D7-B440-A2BFA7788B3F}" destId="{35FB2971-0C68-4553-BC66-D1FFC73471DF}" srcOrd="0" destOrd="2" presId="urn:microsoft.com/office/officeart/2005/8/layout/vList2"/>
    <dgm:cxn modelId="{102385EA-E1D0-402C-BF2F-0EBB7F4E0F78}" type="presParOf" srcId="{8E8F715C-07D3-4B27-B57D-1316621C2004}" destId="{8B58B7F7-B4F3-4E27-919E-9A6C24FF5FF7}" srcOrd="0" destOrd="0" presId="urn:microsoft.com/office/officeart/2005/8/layout/vList2"/>
    <dgm:cxn modelId="{ADB7D9CD-0F7A-491B-81C0-AD9636182201}" type="presParOf" srcId="{8E8F715C-07D3-4B27-B57D-1316621C2004}" destId="{35FB2971-0C68-4553-BC66-D1FFC73471D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220F37-1544-4B0A-8741-01D5626A7D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1A71F98-EC02-4CBD-A15D-DCCCF3DD34CD}">
      <dgm:prSet phldrT="[Texte]" custT="1"/>
      <dgm:spPr>
        <a:solidFill>
          <a:schemeClr val="accent2"/>
        </a:solidFill>
      </dgm:spPr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Les ateliers ou réunions à organiser</a:t>
          </a:r>
        </a:p>
      </dgm:t>
    </dgm:pt>
    <dgm:pt modelId="{BD131891-BC5D-4AF9-866D-659542DED1FA}" type="parTrans" cxnId="{9F03479D-D0A7-4B08-9440-38DB46242BC1}">
      <dgm:prSet/>
      <dgm:spPr/>
      <dgm:t>
        <a:bodyPr/>
        <a:lstStyle/>
        <a:p>
          <a:endParaRPr lang="fr-FR" sz="2000">
            <a:latin typeface="Candara" panose="020E0502030303020204" pitchFamily="34" charset="0"/>
          </a:endParaRPr>
        </a:p>
      </dgm:t>
    </dgm:pt>
    <dgm:pt modelId="{ECE08EE0-7177-4F28-891D-1FA646A563C4}" type="sibTrans" cxnId="{9F03479D-D0A7-4B08-9440-38DB46242BC1}">
      <dgm:prSet/>
      <dgm:spPr/>
      <dgm:t>
        <a:bodyPr/>
        <a:lstStyle/>
        <a:p>
          <a:endParaRPr lang="fr-FR" sz="2000">
            <a:latin typeface="Candara" panose="020E0502030303020204" pitchFamily="34" charset="0"/>
          </a:endParaRPr>
        </a:p>
      </dgm:t>
    </dgm:pt>
    <dgm:pt modelId="{E3B67DA0-AD7E-4665-A73C-448D0E8EF3B2}">
      <dgm:prSet custT="1"/>
      <dgm:spPr/>
      <dgm:t>
        <a:bodyPr/>
        <a:lstStyle/>
        <a:p>
          <a:r>
            <a:rPr lang="fr-FR" sz="1600" kern="1200" dirty="0"/>
            <a:t>Revue des résultats des tests Achats</a:t>
          </a:r>
        </a:p>
      </dgm:t>
    </dgm:pt>
    <dgm:pt modelId="{7C3ABA66-8E9B-489B-9D3C-FC6A4090A745}" type="parTrans" cxnId="{A65F74FF-D8CA-4EF3-8DDE-F9C1BC42AAEA}">
      <dgm:prSet/>
      <dgm:spPr/>
      <dgm:t>
        <a:bodyPr/>
        <a:lstStyle/>
        <a:p>
          <a:endParaRPr lang="fr-FR"/>
        </a:p>
      </dgm:t>
    </dgm:pt>
    <dgm:pt modelId="{39844BD4-7535-4D4B-BFF1-3691C3C48756}" type="sibTrans" cxnId="{A65F74FF-D8CA-4EF3-8DDE-F9C1BC42AAEA}">
      <dgm:prSet/>
      <dgm:spPr/>
      <dgm:t>
        <a:bodyPr/>
        <a:lstStyle/>
        <a:p>
          <a:endParaRPr lang="fr-FR"/>
        </a:p>
      </dgm:t>
    </dgm:pt>
    <dgm:pt modelId="{47464ADD-FED0-4347-926C-123DBB0C32D2}">
      <dgm:prSet custT="1"/>
      <dgm:spPr/>
      <dgm:t>
        <a:bodyPr/>
        <a:lstStyle/>
        <a:p>
          <a:r>
            <a:rPr lang="fr-FR" sz="1600" dirty="0"/>
            <a:t>Finaliser la liste des corrections et communiquer aux experts</a:t>
          </a:r>
        </a:p>
      </dgm:t>
    </dgm:pt>
    <dgm:pt modelId="{7E9B7928-02F0-4ECB-A840-6F69EA2A8117}" type="parTrans" cxnId="{55239F89-9925-4435-A55F-39655136AEF7}">
      <dgm:prSet/>
      <dgm:spPr/>
      <dgm:t>
        <a:bodyPr/>
        <a:lstStyle/>
        <a:p>
          <a:endParaRPr lang="fr-FR"/>
        </a:p>
      </dgm:t>
    </dgm:pt>
    <dgm:pt modelId="{E3F7ECD1-8BC9-41D1-B943-2C354C757EFD}" type="sibTrans" cxnId="{55239F89-9925-4435-A55F-39655136AEF7}">
      <dgm:prSet/>
      <dgm:spPr/>
      <dgm:t>
        <a:bodyPr/>
        <a:lstStyle/>
        <a:p>
          <a:endParaRPr lang="fr-FR"/>
        </a:p>
      </dgm:t>
    </dgm:pt>
    <dgm:pt modelId="{242D3023-329D-4B7E-B94C-9A5AA4F84C9D}">
      <dgm:prSet custT="1"/>
      <dgm:spPr/>
      <dgm:t>
        <a:bodyPr/>
        <a:lstStyle/>
        <a:p>
          <a:r>
            <a:rPr lang="fr-FR" sz="1600"/>
            <a:t>Revue et mise à jour du registre des problèmes et risques</a:t>
          </a:r>
          <a:endParaRPr lang="fr-FR" sz="1600" dirty="0"/>
        </a:p>
      </dgm:t>
    </dgm:pt>
    <dgm:pt modelId="{3FBF92D3-CD06-4EDF-8231-23C511A3F0D3}" type="parTrans" cxnId="{D8C7A695-00B3-4D1C-A196-9F5FEBF481A3}">
      <dgm:prSet/>
      <dgm:spPr/>
      <dgm:t>
        <a:bodyPr/>
        <a:lstStyle/>
        <a:p>
          <a:endParaRPr lang="fr-FR"/>
        </a:p>
      </dgm:t>
    </dgm:pt>
    <dgm:pt modelId="{37F8C3B4-78D3-4C6E-83AC-BBD04761D669}" type="sibTrans" cxnId="{D8C7A695-00B3-4D1C-A196-9F5FEBF481A3}">
      <dgm:prSet/>
      <dgm:spPr/>
      <dgm:t>
        <a:bodyPr/>
        <a:lstStyle/>
        <a:p>
          <a:endParaRPr lang="fr-FR"/>
        </a:p>
      </dgm:t>
    </dgm:pt>
    <dgm:pt modelId="{015AC01C-A326-46D1-B015-7B9AEDD1EE1F}">
      <dgm:prSet custT="1"/>
      <dgm:spPr/>
      <dgm:t>
        <a:bodyPr/>
        <a:lstStyle/>
        <a:p>
          <a:r>
            <a:rPr lang="fr-FR" sz="1600" dirty="0"/>
            <a:t>Réunion avec les experts </a:t>
          </a:r>
          <a:r>
            <a:rPr lang="fr-FR" sz="1600" dirty="0" err="1"/>
            <a:t>Ariba</a:t>
          </a:r>
          <a:endParaRPr lang="fr-FR" sz="1600" dirty="0"/>
        </a:p>
      </dgm:t>
    </dgm:pt>
    <dgm:pt modelId="{B898BC32-1D93-477E-9573-2D243E8B299F}" type="parTrans" cxnId="{E565A56A-82C4-4CFD-9F50-DDF82615E4B9}">
      <dgm:prSet/>
      <dgm:spPr/>
      <dgm:t>
        <a:bodyPr/>
        <a:lstStyle/>
        <a:p>
          <a:endParaRPr lang="fr-FR"/>
        </a:p>
      </dgm:t>
    </dgm:pt>
    <dgm:pt modelId="{00B081B2-922C-4B8A-B26F-A17184D77E52}" type="sibTrans" cxnId="{E565A56A-82C4-4CFD-9F50-DDF82615E4B9}">
      <dgm:prSet/>
      <dgm:spPr/>
      <dgm:t>
        <a:bodyPr/>
        <a:lstStyle/>
        <a:p>
          <a:endParaRPr lang="fr-FR"/>
        </a:p>
      </dgm:t>
    </dgm:pt>
    <dgm:pt modelId="{FABFC0A8-5C16-4F57-AC3E-FECDD8F9110E}">
      <dgm:prSet custT="1"/>
      <dgm:spPr/>
      <dgm:t>
        <a:bodyPr/>
        <a:lstStyle/>
        <a:p>
          <a:endParaRPr lang="fr-FR" sz="1600" kern="1200" dirty="0"/>
        </a:p>
      </dgm:t>
    </dgm:pt>
    <dgm:pt modelId="{B208E898-8356-4B5E-A627-545113AC3103}" type="parTrans" cxnId="{FC2B277A-5082-416F-B7A2-BA54CE1057A5}">
      <dgm:prSet/>
      <dgm:spPr/>
      <dgm:t>
        <a:bodyPr/>
        <a:lstStyle/>
        <a:p>
          <a:endParaRPr lang="fr-FR"/>
        </a:p>
      </dgm:t>
    </dgm:pt>
    <dgm:pt modelId="{D0BD499F-80FA-47D4-A0B9-FE576DC686B1}" type="sibTrans" cxnId="{FC2B277A-5082-416F-B7A2-BA54CE1057A5}">
      <dgm:prSet/>
      <dgm:spPr/>
      <dgm:t>
        <a:bodyPr/>
        <a:lstStyle/>
        <a:p>
          <a:endParaRPr lang="fr-FR"/>
        </a:p>
      </dgm:t>
    </dgm:pt>
    <dgm:pt modelId="{338FE92C-71FA-43BE-A0F9-7C6450987545}" type="pres">
      <dgm:prSet presAssocID="{82220F37-1544-4B0A-8741-01D5626A7D8A}" presName="linear" presStyleCnt="0">
        <dgm:presLayoutVars>
          <dgm:animLvl val="lvl"/>
          <dgm:resizeHandles val="exact"/>
        </dgm:presLayoutVars>
      </dgm:prSet>
      <dgm:spPr/>
    </dgm:pt>
    <dgm:pt modelId="{1ECF00CA-5B9F-4BDB-BA1F-17B44A60C949}" type="pres">
      <dgm:prSet presAssocID="{C1A71F98-EC02-4CBD-A15D-DCCCF3DD34CD}" presName="parentText" presStyleLbl="node1" presStyleIdx="0" presStyleCnt="1" custScaleY="53040">
        <dgm:presLayoutVars>
          <dgm:chMax val="0"/>
          <dgm:bulletEnabled val="1"/>
        </dgm:presLayoutVars>
      </dgm:prSet>
      <dgm:spPr/>
    </dgm:pt>
    <dgm:pt modelId="{0550AF3E-7377-4609-AED0-C883BF1A5156}" type="pres">
      <dgm:prSet presAssocID="{C1A71F98-EC02-4CBD-A15D-DCCCF3DD34C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0FE920A-4D08-4421-ABA2-91FF436C31A4}" type="presOf" srcId="{47464ADD-FED0-4347-926C-123DBB0C32D2}" destId="{0550AF3E-7377-4609-AED0-C883BF1A5156}" srcOrd="0" destOrd="2" presId="urn:microsoft.com/office/officeart/2005/8/layout/vList2"/>
    <dgm:cxn modelId="{9476ED14-A86B-45F2-93B4-C8AE36F87CAA}" type="presOf" srcId="{E3B67DA0-AD7E-4665-A73C-448D0E8EF3B2}" destId="{0550AF3E-7377-4609-AED0-C883BF1A5156}" srcOrd="0" destOrd="1" presId="urn:microsoft.com/office/officeart/2005/8/layout/vList2"/>
    <dgm:cxn modelId="{7E29701F-6898-488F-9FB5-B3A77EB136F2}" type="presOf" srcId="{C1A71F98-EC02-4CBD-A15D-DCCCF3DD34CD}" destId="{1ECF00CA-5B9F-4BDB-BA1F-17B44A60C949}" srcOrd="0" destOrd="0" presId="urn:microsoft.com/office/officeart/2005/8/layout/vList2"/>
    <dgm:cxn modelId="{900A6629-817C-4D12-838C-4F17EBB044BC}" type="presOf" srcId="{015AC01C-A326-46D1-B015-7B9AEDD1EE1F}" destId="{0550AF3E-7377-4609-AED0-C883BF1A5156}" srcOrd="0" destOrd="4" presId="urn:microsoft.com/office/officeart/2005/8/layout/vList2"/>
    <dgm:cxn modelId="{E565A56A-82C4-4CFD-9F50-DDF82615E4B9}" srcId="{C1A71F98-EC02-4CBD-A15D-DCCCF3DD34CD}" destId="{015AC01C-A326-46D1-B015-7B9AEDD1EE1F}" srcOrd="4" destOrd="0" parTransId="{B898BC32-1D93-477E-9573-2D243E8B299F}" sibTransId="{00B081B2-922C-4B8A-B26F-A17184D77E52}"/>
    <dgm:cxn modelId="{0A486150-9022-4851-9E18-542C4E1973EF}" type="presOf" srcId="{82220F37-1544-4B0A-8741-01D5626A7D8A}" destId="{338FE92C-71FA-43BE-A0F9-7C6450987545}" srcOrd="0" destOrd="0" presId="urn:microsoft.com/office/officeart/2005/8/layout/vList2"/>
    <dgm:cxn modelId="{FC2B277A-5082-416F-B7A2-BA54CE1057A5}" srcId="{C1A71F98-EC02-4CBD-A15D-DCCCF3DD34CD}" destId="{FABFC0A8-5C16-4F57-AC3E-FECDD8F9110E}" srcOrd="0" destOrd="0" parTransId="{B208E898-8356-4B5E-A627-545113AC3103}" sibTransId="{D0BD499F-80FA-47D4-A0B9-FE576DC686B1}"/>
    <dgm:cxn modelId="{52301C86-10EF-4664-A3EE-631DBE373C2F}" type="presOf" srcId="{242D3023-329D-4B7E-B94C-9A5AA4F84C9D}" destId="{0550AF3E-7377-4609-AED0-C883BF1A5156}" srcOrd="0" destOrd="3" presId="urn:microsoft.com/office/officeart/2005/8/layout/vList2"/>
    <dgm:cxn modelId="{55239F89-9925-4435-A55F-39655136AEF7}" srcId="{C1A71F98-EC02-4CBD-A15D-DCCCF3DD34CD}" destId="{47464ADD-FED0-4347-926C-123DBB0C32D2}" srcOrd="2" destOrd="0" parTransId="{7E9B7928-02F0-4ECB-A840-6F69EA2A8117}" sibTransId="{E3F7ECD1-8BC9-41D1-B943-2C354C757EFD}"/>
    <dgm:cxn modelId="{D8C7A695-00B3-4D1C-A196-9F5FEBF481A3}" srcId="{C1A71F98-EC02-4CBD-A15D-DCCCF3DD34CD}" destId="{242D3023-329D-4B7E-B94C-9A5AA4F84C9D}" srcOrd="3" destOrd="0" parTransId="{3FBF92D3-CD06-4EDF-8231-23C511A3F0D3}" sibTransId="{37F8C3B4-78D3-4C6E-83AC-BBD04761D669}"/>
    <dgm:cxn modelId="{9F03479D-D0A7-4B08-9440-38DB46242BC1}" srcId="{82220F37-1544-4B0A-8741-01D5626A7D8A}" destId="{C1A71F98-EC02-4CBD-A15D-DCCCF3DD34CD}" srcOrd="0" destOrd="0" parTransId="{BD131891-BC5D-4AF9-866D-659542DED1FA}" sibTransId="{ECE08EE0-7177-4F28-891D-1FA646A563C4}"/>
    <dgm:cxn modelId="{E98ECEA3-E61A-4BA2-AE73-F7D8B42DFF37}" type="presOf" srcId="{FABFC0A8-5C16-4F57-AC3E-FECDD8F9110E}" destId="{0550AF3E-7377-4609-AED0-C883BF1A5156}" srcOrd="0" destOrd="0" presId="urn:microsoft.com/office/officeart/2005/8/layout/vList2"/>
    <dgm:cxn modelId="{A65F74FF-D8CA-4EF3-8DDE-F9C1BC42AAEA}" srcId="{C1A71F98-EC02-4CBD-A15D-DCCCF3DD34CD}" destId="{E3B67DA0-AD7E-4665-A73C-448D0E8EF3B2}" srcOrd="1" destOrd="0" parTransId="{7C3ABA66-8E9B-489B-9D3C-FC6A4090A745}" sibTransId="{39844BD4-7535-4D4B-BFF1-3691C3C48756}"/>
    <dgm:cxn modelId="{1BD83C7C-C6E3-4283-B781-98093214C4C3}" type="presParOf" srcId="{338FE92C-71FA-43BE-A0F9-7C6450987545}" destId="{1ECF00CA-5B9F-4BDB-BA1F-17B44A60C949}" srcOrd="0" destOrd="0" presId="urn:microsoft.com/office/officeart/2005/8/layout/vList2"/>
    <dgm:cxn modelId="{5DF9F187-C0B4-4A55-937C-781B62FE04E9}" type="presParOf" srcId="{338FE92C-71FA-43BE-A0F9-7C6450987545}" destId="{0550AF3E-7377-4609-AED0-C883BF1A515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ABFD6B-AC4B-4A8C-BACC-CDE519EE4C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B5F9D19-7AB7-4631-826F-72E6E26F794D}">
      <dgm:prSet phldrT="[Texte]" custT="1"/>
      <dgm:spPr>
        <a:solidFill>
          <a:schemeClr val="accent5"/>
        </a:solidFill>
      </dgm:spPr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Reste à faire</a:t>
          </a:r>
        </a:p>
      </dgm:t>
    </dgm:pt>
    <dgm:pt modelId="{31F19AF9-2033-4FC2-921B-D6CD064F77FE}" type="parTrans" cxnId="{392ADF3A-1A58-459C-91CA-D24F56471693}">
      <dgm:prSet/>
      <dgm:spPr/>
      <dgm:t>
        <a:bodyPr/>
        <a:lstStyle/>
        <a:p>
          <a:endParaRPr lang="fr-FR"/>
        </a:p>
      </dgm:t>
    </dgm:pt>
    <dgm:pt modelId="{C36553C8-403A-4C88-AF31-A81BBB5642AA}" type="sibTrans" cxnId="{392ADF3A-1A58-459C-91CA-D24F56471693}">
      <dgm:prSet/>
      <dgm:spPr/>
      <dgm:t>
        <a:bodyPr/>
        <a:lstStyle/>
        <a:p>
          <a:endParaRPr lang="fr-FR"/>
        </a:p>
      </dgm:t>
    </dgm:pt>
    <dgm:pt modelId="{E61D307E-EB88-4CE6-A642-1BF60846E7E1}">
      <dgm:prSet phldrT="[Texte]" custT="1"/>
      <dgm:spPr/>
      <dgm:t>
        <a:bodyPr/>
        <a:lstStyle/>
        <a:p>
          <a:r>
            <a:rPr lang="fr-FR" sz="1600" b="1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Avant les tests d’intégration:</a:t>
          </a:r>
        </a:p>
      </dgm:t>
    </dgm:pt>
    <dgm:pt modelId="{0F0EDD97-ADC7-460F-AAC2-6A7C24E50E79}" type="parTrans" cxnId="{C49CCD3B-4F59-4EB7-ADFC-6F5935951015}">
      <dgm:prSet/>
      <dgm:spPr/>
      <dgm:t>
        <a:bodyPr/>
        <a:lstStyle/>
        <a:p>
          <a:endParaRPr lang="fr-FR"/>
        </a:p>
      </dgm:t>
    </dgm:pt>
    <dgm:pt modelId="{F732A061-6445-46E5-86FA-599A040C9589}" type="sibTrans" cxnId="{C49CCD3B-4F59-4EB7-ADFC-6F5935951015}">
      <dgm:prSet/>
      <dgm:spPr/>
      <dgm:t>
        <a:bodyPr/>
        <a:lstStyle/>
        <a:p>
          <a:endParaRPr lang="fr-FR"/>
        </a:p>
      </dgm:t>
    </dgm:pt>
    <dgm:pt modelId="{D46777C6-EC9B-420A-A76A-2F884F1DC470}">
      <dgm:prSet custT="1"/>
      <dgm:spPr/>
      <dgm:t>
        <a:bodyPr/>
        <a:lstStyle/>
        <a:p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Revoir les scénarios et compléter les exemples</a:t>
          </a:r>
        </a:p>
      </dgm:t>
    </dgm:pt>
    <dgm:pt modelId="{36B4D1BE-1AD6-47AE-B85F-9A983575E6E1}" type="parTrans" cxnId="{FB7486CF-AF1B-43DB-9C9C-417ADC168CA1}">
      <dgm:prSet/>
      <dgm:spPr/>
      <dgm:t>
        <a:bodyPr/>
        <a:lstStyle/>
        <a:p>
          <a:endParaRPr lang="fr-FR"/>
        </a:p>
      </dgm:t>
    </dgm:pt>
    <dgm:pt modelId="{4B039C1B-CC8F-4BEB-99E3-90DF62BE344F}" type="sibTrans" cxnId="{FB7486CF-AF1B-43DB-9C9C-417ADC168CA1}">
      <dgm:prSet/>
      <dgm:spPr/>
      <dgm:t>
        <a:bodyPr/>
        <a:lstStyle/>
        <a:p>
          <a:endParaRPr lang="fr-FR"/>
        </a:p>
      </dgm:t>
    </dgm:pt>
    <dgm:pt modelId="{86F8C46B-14BF-4725-8BFB-AE5B53E39B59}">
      <dgm:prSet custT="1"/>
      <dgm:spPr/>
      <dgm:t>
        <a:bodyPr/>
        <a:lstStyle/>
        <a:p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Distribuer les test par expertise utilisateurs</a:t>
          </a:r>
        </a:p>
      </dgm:t>
    </dgm:pt>
    <dgm:pt modelId="{53593F12-461D-4DBD-A208-32D3B80603F2}" type="parTrans" cxnId="{5FBC0F18-F1B3-4CF3-8394-403845228986}">
      <dgm:prSet/>
      <dgm:spPr/>
      <dgm:t>
        <a:bodyPr/>
        <a:lstStyle/>
        <a:p>
          <a:endParaRPr lang="fr-FR"/>
        </a:p>
      </dgm:t>
    </dgm:pt>
    <dgm:pt modelId="{56CE2067-D7BF-442A-9ECB-A518851A24C2}" type="sibTrans" cxnId="{5FBC0F18-F1B3-4CF3-8394-403845228986}">
      <dgm:prSet/>
      <dgm:spPr/>
      <dgm:t>
        <a:bodyPr/>
        <a:lstStyle/>
        <a:p>
          <a:endParaRPr lang="fr-FR"/>
        </a:p>
      </dgm:t>
    </dgm:pt>
    <dgm:pt modelId="{BCABD2CE-01E8-4AF9-9D82-24CF8200A76C}">
      <dgm:prSet custT="1"/>
      <dgm:spPr/>
      <dgm:t>
        <a:bodyPr/>
        <a:lstStyle/>
        <a:p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Finaliser les supports de formation</a:t>
          </a:r>
        </a:p>
      </dgm:t>
    </dgm:pt>
    <dgm:pt modelId="{C7476CCF-ED6F-44FD-9704-BF790190EC68}" type="parTrans" cxnId="{A981F895-03D4-4FFB-B3F9-C2828F579EE6}">
      <dgm:prSet/>
      <dgm:spPr/>
      <dgm:t>
        <a:bodyPr/>
        <a:lstStyle/>
        <a:p>
          <a:endParaRPr lang="fr-FR"/>
        </a:p>
      </dgm:t>
    </dgm:pt>
    <dgm:pt modelId="{A13A6976-FF51-4F6B-9591-ABA5822D0A13}" type="sibTrans" cxnId="{A981F895-03D4-4FFB-B3F9-C2828F579EE6}">
      <dgm:prSet/>
      <dgm:spPr/>
      <dgm:t>
        <a:bodyPr/>
        <a:lstStyle/>
        <a:p>
          <a:endParaRPr lang="fr-FR"/>
        </a:p>
      </dgm:t>
    </dgm:pt>
    <dgm:pt modelId="{D9AA508F-29F6-4772-8967-F47303E5B571}">
      <dgm:prSet custT="1"/>
      <dgm:spPr/>
      <dgm:t>
        <a:bodyPr/>
        <a:lstStyle/>
        <a:p>
          <a:endParaRPr lang="fr-FR" sz="1600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gm:t>
    </dgm:pt>
    <dgm:pt modelId="{B4EC9772-C962-47E3-9D73-E670732C74DA}" type="parTrans" cxnId="{274AF0B5-91B8-487C-9CFD-044D318C498A}">
      <dgm:prSet/>
      <dgm:spPr/>
      <dgm:t>
        <a:bodyPr/>
        <a:lstStyle/>
        <a:p>
          <a:endParaRPr lang="fr-FR"/>
        </a:p>
      </dgm:t>
    </dgm:pt>
    <dgm:pt modelId="{B5584C2E-F677-4190-BED1-C89287256D26}" type="sibTrans" cxnId="{274AF0B5-91B8-487C-9CFD-044D318C498A}">
      <dgm:prSet/>
      <dgm:spPr/>
      <dgm:t>
        <a:bodyPr/>
        <a:lstStyle/>
        <a:p>
          <a:endParaRPr lang="fr-FR"/>
        </a:p>
      </dgm:t>
    </dgm:pt>
    <dgm:pt modelId="{AD729B90-240B-49A4-8AB4-13F4B8416A7F}">
      <dgm:prSet custT="1"/>
      <dgm:spPr/>
      <dgm:t>
        <a:bodyPr/>
        <a:lstStyle/>
        <a:p>
          <a:r>
            <a:rPr lang="fr-FR" sz="1600" b="1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Après les tests d’intégration:</a:t>
          </a:r>
        </a:p>
      </dgm:t>
    </dgm:pt>
    <dgm:pt modelId="{B01BADD9-56E0-468E-B525-F03BD6397604}" type="parTrans" cxnId="{52314589-3207-4417-A54E-D9FA4EA9620F}">
      <dgm:prSet/>
      <dgm:spPr/>
      <dgm:t>
        <a:bodyPr/>
        <a:lstStyle/>
        <a:p>
          <a:endParaRPr lang="fr-FR"/>
        </a:p>
      </dgm:t>
    </dgm:pt>
    <dgm:pt modelId="{462A3311-8F7F-4AE4-B78F-EA3B9BBE09F7}" type="sibTrans" cxnId="{52314589-3207-4417-A54E-D9FA4EA9620F}">
      <dgm:prSet/>
      <dgm:spPr/>
      <dgm:t>
        <a:bodyPr/>
        <a:lstStyle/>
        <a:p>
          <a:endParaRPr lang="fr-FR"/>
        </a:p>
      </dgm:t>
    </dgm:pt>
    <dgm:pt modelId="{DC966FED-9299-48A9-B3B0-4198F2B65420}">
      <dgm:prSet custT="1"/>
      <dgm:spPr/>
      <dgm:t>
        <a:bodyPr/>
        <a:lstStyle/>
        <a:p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Adapter le plan de tests de consolidation</a:t>
          </a:r>
        </a:p>
      </dgm:t>
    </dgm:pt>
    <dgm:pt modelId="{70543986-B213-498C-B18D-8F6BA14C0B09}" type="parTrans" cxnId="{71F1D54F-3C7C-46E2-B3A2-DB30BE4C2C00}">
      <dgm:prSet/>
      <dgm:spPr/>
      <dgm:t>
        <a:bodyPr/>
        <a:lstStyle/>
        <a:p>
          <a:endParaRPr lang="fr-FR"/>
        </a:p>
      </dgm:t>
    </dgm:pt>
    <dgm:pt modelId="{67547ACC-3D0A-4356-B699-EAD7C0EBAA1B}" type="sibTrans" cxnId="{71F1D54F-3C7C-46E2-B3A2-DB30BE4C2C00}">
      <dgm:prSet/>
      <dgm:spPr/>
      <dgm:t>
        <a:bodyPr/>
        <a:lstStyle/>
        <a:p>
          <a:endParaRPr lang="fr-FR"/>
        </a:p>
      </dgm:t>
    </dgm:pt>
    <dgm:pt modelId="{BCF0FC16-7A1A-4F31-A92A-4F5B784F7B8C}">
      <dgm:prSet custT="1"/>
      <dgm:spPr/>
      <dgm:t>
        <a:bodyPr/>
        <a:lstStyle/>
        <a:p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Confirmer le plan de formation et envoyer les invitations</a:t>
          </a:r>
        </a:p>
      </dgm:t>
    </dgm:pt>
    <dgm:pt modelId="{EA68A387-5C85-4F51-9646-9406A8593B5C}" type="parTrans" cxnId="{C86F79A6-D455-4EA4-9EF9-474B544CA51C}">
      <dgm:prSet/>
      <dgm:spPr/>
      <dgm:t>
        <a:bodyPr/>
        <a:lstStyle/>
        <a:p>
          <a:endParaRPr lang="fr-FR"/>
        </a:p>
      </dgm:t>
    </dgm:pt>
    <dgm:pt modelId="{19BAF1F8-53BE-4F96-AE0F-8C411416A022}" type="sibTrans" cxnId="{C86F79A6-D455-4EA4-9EF9-474B544CA51C}">
      <dgm:prSet/>
      <dgm:spPr/>
      <dgm:t>
        <a:bodyPr/>
        <a:lstStyle/>
        <a:p>
          <a:endParaRPr lang="fr-FR"/>
        </a:p>
      </dgm:t>
    </dgm:pt>
    <dgm:pt modelId="{B0FF6AC6-78DE-4AB9-B457-18DE6FB965AC}">
      <dgm:prSet custT="1"/>
      <dgm:spPr/>
      <dgm:t>
        <a:bodyPr/>
        <a:lstStyle/>
        <a:p>
          <a:r>
            <a:rPr lang="fr-FR" sz="1600" kern="120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Compléter les tests pour les adapter à l’environnement pré-productif</a:t>
          </a:r>
          <a:endParaRPr lang="fr-FR" sz="1600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gm:t>
    </dgm:pt>
    <dgm:pt modelId="{DAC4019A-9021-4CE1-8C5C-37B65532AC2A}" type="parTrans" cxnId="{5448081D-1C6B-43AF-8EE5-21AAFFD2C9BD}">
      <dgm:prSet/>
      <dgm:spPr/>
      <dgm:t>
        <a:bodyPr/>
        <a:lstStyle/>
        <a:p>
          <a:endParaRPr lang="fr-FR"/>
        </a:p>
      </dgm:t>
    </dgm:pt>
    <dgm:pt modelId="{8C0CF34D-0A0F-4199-9F54-B7C9E4C23E2E}" type="sibTrans" cxnId="{5448081D-1C6B-43AF-8EE5-21AAFFD2C9BD}">
      <dgm:prSet/>
      <dgm:spPr/>
      <dgm:t>
        <a:bodyPr/>
        <a:lstStyle/>
        <a:p>
          <a:endParaRPr lang="fr-FR"/>
        </a:p>
      </dgm:t>
    </dgm:pt>
    <dgm:pt modelId="{78759E15-144E-4B7C-91CE-BCD725B26444}">
      <dgm:prSet custT="1"/>
      <dgm:spPr/>
      <dgm:t>
        <a:bodyPr/>
        <a:lstStyle/>
        <a:p>
          <a:endParaRPr lang="fr-FR" sz="4000" kern="1200" dirty="0"/>
        </a:p>
      </dgm:t>
    </dgm:pt>
    <dgm:pt modelId="{01616DC0-47D0-4C7C-B4CA-29D0934DDE57}" type="parTrans" cxnId="{7F86DC87-CDE3-4A5A-BD81-74CA0037F2CC}">
      <dgm:prSet/>
      <dgm:spPr/>
      <dgm:t>
        <a:bodyPr/>
        <a:lstStyle/>
        <a:p>
          <a:endParaRPr lang="fr-FR"/>
        </a:p>
      </dgm:t>
    </dgm:pt>
    <dgm:pt modelId="{259402D7-318E-4129-B5C0-64A080D754A5}" type="sibTrans" cxnId="{7F86DC87-CDE3-4A5A-BD81-74CA0037F2CC}">
      <dgm:prSet/>
      <dgm:spPr/>
      <dgm:t>
        <a:bodyPr/>
        <a:lstStyle/>
        <a:p>
          <a:endParaRPr lang="fr-FR"/>
        </a:p>
      </dgm:t>
    </dgm:pt>
    <dgm:pt modelId="{16A2EAAF-548D-4F0C-8300-E1A61ECB6500}">
      <dgm:prSet phldrT="[Texte]" custT="1"/>
      <dgm:spPr/>
      <dgm:t>
        <a:bodyPr/>
        <a:lstStyle/>
        <a:p>
          <a:endParaRPr lang="fr-FR" sz="1600" b="1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gm:t>
    </dgm:pt>
    <dgm:pt modelId="{E615FB49-A582-41EC-B89A-0268D1A1F972}" type="parTrans" cxnId="{F871D621-5B8E-403B-B843-2AE614C4378F}">
      <dgm:prSet/>
      <dgm:spPr/>
      <dgm:t>
        <a:bodyPr/>
        <a:lstStyle/>
        <a:p>
          <a:endParaRPr lang="fr-FR"/>
        </a:p>
      </dgm:t>
    </dgm:pt>
    <dgm:pt modelId="{CC814991-37DC-4B39-818C-46A95EC92AB3}" type="sibTrans" cxnId="{F871D621-5B8E-403B-B843-2AE614C4378F}">
      <dgm:prSet/>
      <dgm:spPr/>
      <dgm:t>
        <a:bodyPr/>
        <a:lstStyle/>
        <a:p>
          <a:endParaRPr lang="fr-FR"/>
        </a:p>
      </dgm:t>
    </dgm:pt>
    <dgm:pt modelId="{8E8F715C-07D3-4B27-B57D-1316621C2004}" type="pres">
      <dgm:prSet presAssocID="{10ABFD6B-AC4B-4A8C-BACC-CDE519EE4C02}" presName="linear" presStyleCnt="0">
        <dgm:presLayoutVars>
          <dgm:animLvl val="lvl"/>
          <dgm:resizeHandles val="exact"/>
        </dgm:presLayoutVars>
      </dgm:prSet>
      <dgm:spPr/>
    </dgm:pt>
    <dgm:pt modelId="{8B58B7F7-B4F3-4E27-919E-9A6C24FF5FF7}" type="pres">
      <dgm:prSet presAssocID="{BB5F9D19-7AB7-4631-826F-72E6E26F794D}" presName="parentText" presStyleLbl="node1" presStyleIdx="0" presStyleCnt="1" custScaleY="52291" custLinFactNeighborY="-819">
        <dgm:presLayoutVars>
          <dgm:chMax val="0"/>
          <dgm:bulletEnabled val="1"/>
        </dgm:presLayoutVars>
      </dgm:prSet>
      <dgm:spPr/>
    </dgm:pt>
    <dgm:pt modelId="{35FB2971-0C68-4553-BC66-D1FFC73471DF}" type="pres">
      <dgm:prSet presAssocID="{BB5F9D19-7AB7-4631-826F-72E6E26F794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93D7208-3FF7-4A76-8BA8-3D73FF80D135}" type="presOf" srcId="{BCABD2CE-01E8-4AF9-9D82-24CF8200A76C}" destId="{35FB2971-0C68-4553-BC66-D1FFC73471DF}" srcOrd="0" destOrd="4" presId="urn:microsoft.com/office/officeart/2005/8/layout/vList2"/>
    <dgm:cxn modelId="{5FBC0F18-F1B3-4CF3-8394-403845228986}" srcId="{E61D307E-EB88-4CE6-A642-1BF60846E7E1}" destId="{86F8C46B-14BF-4725-8BFB-AE5B53E39B59}" srcOrd="1" destOrd="0" parTransId="{53593F12-461D-4DBD-A208-32D3B80603F2}" sibTransId="{56CE2067-D7BF-442A-9ECB-A518851A24C2}"/>
    <dgm:cxn modelId="{5448081D-1C6B-43AF-8EE5-21AAFFD2C9BD}" srcId="{AD729B90-240B-49A4-8AB4-13F4B8416A7F}" destId="{B0FF6AC6-78DE-4AB9-B457-18DE6FB965AC}" srcOrd="2" destOrd="0" parTransId="{DAC4019A-9021-4CE1-8C5C-37B65532AC2A}" sibTransId="{8C0CF34D-0A0F-4199-9F54-B7C9E4C23E2E}"/>
    <dgm:cxn modelId="{F871D621-5B8E-403B-B843-2AE614C4378F}" srcId="{BB5F9D19-7AB7-4631-826F-72E6E26F794D}" destId="{16A2EAAF-548D-4F0C-8300-E1A61ECB6500}" srcOrd="0" destOrd="0" parTransId="{E615FB49-A582-41EC-B89A-0268D1A1F972}" sibTransId="{CC814991-37DC-4B39-818C-46A95EC92AB3}"/>
    <dgm:cxn modelId="{392ADF3A-1A58-459C-91CA-D24F56471693}" srcId="{10ABFD6B-AC4B-4A8C-BACC-CDE519EE4C02}" destId="{BB5F9D19-7AB7-4631-826F-72E6E26F794D}" srcOrd="0" destOrd="0" parTransId="{31F19AF9-2033-4FC2-921B-D6CD064F77FE}" sibTransId="{C36553C8-403A-4C88-AF31-A81BBB5642AA}"/>
    <dgm:cxn modelId="{C49CCD3B-4F59-4EB7-ADFC-6F5935951015}" srcId="{BB5F9D19-7AB7-4631-826F-72E6E26F794D}" destId="{E61D307E-EB88-4CE6-A642-1BF60846E7E1}" srcOrd="1" destOrd="0" parTransId="{0F0EDD97-ADC7-460F-AAC2-6A7C24E50E79}" sibTransId="{F732A061-6445-46E5-86FA-599A040C9589}"/>
    <dgm:cxn modelId="{F6DAD743-798B-4234-89A6-BDB718B7A715}" type="presOf" srcId="{AD729B90-240B-49A4-8AB4-13F4B8416A7F}" destId="{35FB2971-0C68-4553-BC66-D1FFC73471DF}" srcOrd="0" destOrd="6" presId="urn:microsoft.com/office/officeart/2005/8/layout/vList2"/>
    <dgm:cxn modelId="{C7454968-FB0D-43C1-A8B0-4D000349AACD}" type="presOf" srcId="{16A2EAAF-548D-4F0C-8300-E1A61ECB6500}" destId="{35FB2971-0C68-4553-BC66-D1FFC73471DF}" srcOrd="0" destOrd="0" presId="urn:microsoft.com/office/officeart/2005/8/layout/vList2"/>
    <dgm:cxn modelId="{71F1D54F-3C7C-46E2-B3A2-DB30BE4C2C00}" srcId="{AD729B90-240B-49A4-8AB4-13F4B8416A7F}" destId="{DC966FED-9299-48A9-B3B0-4198F2B65420}" srcOrd="0" destOrd="0" parTransId="{70543986-B213-498C-B18D-8F6BA14C0B09}" sibTransId="{67547ACC-3D0A-4356-B699-EAD7C0EBAA1B}"/>
    <dgm:cxn modelId="{F2CD1876-F2DD-4568-AD57-CC5ABEAEA6BC}" type="presOf" srcId="{86F8C46B-14BF-4725-8BFB-AE5B53E39B59}" destId="{35FB2971-0C68-4553-BC66-D1FFC73471DF}" srcOrd="0" destOrd="3" presId="urn:microsoft.com/office/officeart/2005/8/layout/vList2"/>
    <dgm:cxn modelId="{63AAD178-CDF2-4007-82B3-9F8F40BB0461}" type="presOf" srcId="{BB5F9D19-7AB7-4631-826F-72E6E26F794D}" destId="{8B58B7F7-B4F3-4E27-919E-9A6C24FF5FF7}" srcOrd="0" destOrd="0" presId="urn:microsoft.com/office/officeart/2005/8/layout/vList2"/>
    <dgm:cxn modelId="{75496185-58A2-45F1-B538-FF66242A193D}" type="presOf" srcId="{78759E15-144E-4B7C-91CE-BCD725B26444}" destId="{35FB2971-0C68-4553-BC66-D1FFC73471DF}" srcOrd="0" destOrd="10" presId="urn:microsoft.com/office/officeart/2005/8/layout/vList2"/>
    <dgm:cxn modelId="{7F86DC87-CDE3-4A5A-BD81-74CA0037F2CC}" srcId="{AD729B90-240B-49A4-8AB4-13F4B8416A7F}" destId="{78759E15-144E-4B7C-91CE-BCD725B26444}" srcOrd="3" destOrd="0" parTransId="{01616DC0-47D0-4C7C-B4CA-29D0934DDE57}" sibTransId="{259402D7-318E-4129-B5C0-64A080D754A5}"/>
    <dgm:cxn modelId="{52314589-3207-4417-A54E-D9FA4EA9620F}" srcId="{BB5F9D19-7AB7-4631-826F-72E6E26F794D}" destId="{AD729B90-240B-49A4-8AB4-13F4B8416A7F}" srcOrd="2" destOrd="0" parTransId="{B01BADD9-56E0-468E-B525-F03BD6397604}" sibTransId="{462A3311-8F7F-4AE4-B78F-EA3B9BBE09F7}"/>
    <dgm:cxn modelId="{A981F895-03D4-4FFB-B3F9-C2828F579EE6}" srcId="{E61D307E-EB88-4CE6-A642-1BF60846E7E1}" destId="{BCABD2CE-01E8-4AF9-9D82-24CF8200A76C}" srcOrd="2" destOrd="0" parTransId="{C7476CCF-ED6F-44FD-9704-BF790190EC68}" sibTransId="{A13A6976-FF51-4F6B-9591-ABA5822D0A13}"/>
    <dgm:cxn modelId="{0BCA3E9E-F46A-4211-8C87-77CD76D16D32}" type="presOf" srcId="{B0FF6AC6-78DE-4AB9-B457-18DE6FB965AC}" destId="{35FB2971-0C68-4553-BC66-D1FFC73471DF}" srcOrd="0" destOrd="9" presId="urn:microsoft.com/office/officeart/2005/8/layout/vList2"/>
    <dgm:cxn modelId="{C86F79A6-D455-4EA4-9EF9-474B544CA51C}" srcId="{AD729B90-240B-49A4-8AB4-13F4B8416A7F}" destId="{BCF0FC16-7A1A-4F31-A92A-4F5B784F7B8C}" srcOrd="1" destOrd="0" parTransId="{EA68A387-5C85-4F51-9646-9406A8593B5C}" sibTransId="{19BAF1F8-53BE-4F96-AE0F-8C411416A022}"/>
    <dgm:cxn modelId="{9017B6AE-F8BA-487F-9851-CEBA9FD24607}" type="presOf" srcId="{10ABFD6B-AC4B-4A8C-BACC-CDE519EE4C02}" destId="{8E8F715C-07D3-4B27-B57D-1316621C2004}" srcOrd="0" destOrd="0" presId="urn:microsoft.com/office/officeart/2005/8/layout/vList2"/>
    <dgm:cxn modelId="{274AF0B5-91B8-487C-9CFD-044D318C498A}" srcId="{E61D307E-EB88-4CE6-A642-1BF60846E7E1}" destId="{D9AA508F-29F6-4772-8967-F47303E5B571}" srcOrd="3" destOrd="0" parTransId="{B4EC9772-C962-47E3-9D73-E670732C74DA}" sibTransId="{B5584C2E-F677-4190-BED1-C89287256D26}"/>
    <dgm:cxn modelId="{FB7486CF-AF1B-43DB-9C9C-417ADC168CA1}" srcId="{E61D307E-EB88-4CE6-A642-1BF60846E7E1}" destId="{D46777C6-EC9B-420A-A76A-2F884F1DC470}" srcOrd="0" destOrd="0" parTransId="{36B4D1BE-1AD6-47AE-B85F-9A983575E6E1}" sibTransId="{4B039C1B-CC8F-4BEB-99E3-90DF62BE344F}"/>
    <dgm:cxn modelId="{2789D3DB-A9AA-4798-A0F4-BC47528BF6BB}" type="presOf" srcId="{D9AA508F-29F6-4772-8967-F47303E5B571}" destId="{35FB2971-0C68-4553-BC66-D1FFC73471DF}" srcOrd="0" destOrd="5" presId="urn:microsoft.com/office/officeart/2005/8/layout/vList2"/>
    <dgm:cxn modelId="{4BEFBCE8-0EBD-41E2-981C-30EFFBB0E346}" type="presOf" srcId="{DC966FED-9299-48A9-B3B0-4198F2B65420}" destId="{35FB2971-0C68-4553-BC66-D1FFC73471DF}" srcOrd="0" destOrd="7" presId="urn:microsoft.com/office/officeart/2005/8/layout/vList2"/>
    <dgm:cxn modelId="{8A2994F6-E56F-4F8F-995F-21B7F4D50EF2}" type="presOf" srcId="{E61D307E-EB88-4CE6-A642-1BF60846E7E1}" destId="{35FB2971-0C68-4553-BC66-D1FFC73471DF}" srcOrd="0" destOrd="1" presId="urn:microsoft.com/office/officeart/2005/8/layout/vList2"/>
    <dgm:cxn modelId="{FD2992F7-01C8-4BC4-8C3D-65C8E1553205}" type="presOf" srcId="{D46777C6-EC9B-420A-A76A-2F884F1DC470}" destId="{35FB2971-0C68-4553-BC66-D1FFC73471DF}" srcOrd="0" destOrd="2" presId="urn:microsoft.com/office/officeart/2005/8/layout/vList2"/>
    <dgm:cxn modelId="{DF938BFB-048A-45C6-A49D-BA5B4B8E0BD4}" type="presOf" srcId="{BCF0FC16-7A1A-4F31-A92A-4F5B784F7B8C}" destId="{35FB2971-0C68-4553-BC66-D1FFC73471DF}" srcOrd="0" destOrd="8" presId="urn:microsoft.com/office/officeart/2005/8/layout/vList2"/>
    <dgm:cxn modelId="{102385EA-E1D0-402C-BF2F-0EBB7F4E0F78}" type="presParOf" srcId="{8E8F715C-07D3-4B27-B57D-1316621C2004}" destId="{8B58B7F7-B4F3-4E27-919E-9A6C24FF5FF7}" srcOrd="0" destOrd="0" presId="urn:microsoft.com/office/officeart/2005/8/layout/vList2"/>
    <dgm:cxn modelId="{ADB7D9CD-0F7A-491B-81C0-AD9636182201}" type="presParOf" srcId="{8E8F715C-07D3-4B27-B57D-1316621C2004}" destId="{35FB2971-0C68-4553-BC66-D1FFC73471D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220F37-1544-4B0A-8741-01D5626A7D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1A71F98-EC02-4CBD-A15D-DCCCF3DD34CD}">
      <dgm:prSet phldrT="[Texte]" custT="1"/>
      <dgm:spPr>
        <a:solidFill>
          <a:schemeClr val="accent2"/>
        </a:solidFill>
      </dgm:spPr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Les ateliers ou réunions à organiser</a:t>
          </a:r>
        </a:p>
      </dgm:t>
    </dgm:pt>
    <dgm:pt modelId="{BD131891-BC5D-4AF9-866D-659542DED1FA}" type="parTrans" cxnId="{9F03479D-D0A7-4B08-9440-38DB46242BC1}">
      <dgm:prSet/>
      <dgm:spPr/>
      <dgm:t>
        <a:bodyPr/>
        <a:lstStyle/>
        <a:p>
          <a:endParaRPr lang="fr-FR" sz="2000">
            <a:latin typeface="Candara" panose="020E0502030303020204" pitchFamily="34" charset="0"/>
          </a:endParaRPr>
        </a:p>
      </dgm:t>
    </dgm:pt>
    <dgm:pt modelId="{ECE08EE0-7177-4F28-891D-1FA646A563C4}" type="sibTrans" cxnId="{9F03479D-D0A7-4B08-9440-38DB46242BC1}">
      <dgm:prSet/>
      <dgm:spPr/>
      <dgm:t>
        <a:bodyPr/>
        <a:lstStyle/>
        <a:p>
          <a:endParaRPr lang="fr-FR" sz="2000">
            <a:latin typeface="Candara" panose="020E0502030303020204" pitchFamily="34" charset="0"/>
          </a:endParaRPr>
        </a:p>
      </dgm:t>
    </dgm:pt>
    <dgm:pt modelId="{E3B67DA0-AD7E-4665-A73C-448D0E8EF3B2}">
      <dgm:prSet custT="1"/>
      <dgm:spPr/>
      <dgm:t>
        <a:bodyPr/>
        <a:lstStyle/>
        <a:p>
          <a:r>
            <a:rPr lang="fr-FR" sz="1600" kern="1200" dirty="0"/>
            <a:t>Revue des résultats des tests Logistique</a:t>
          </a:r>
        </a:p>
      </dgm:t>
    </dgm:pt>
    <dgm:pt modelId="{7C3ABA66-8E9B-489B-9D3C-FC6A4090A745}" type="parTrans" cxnId="{A65F74FF-D8CA-4EF3-8DDE-F9C1BC42AAEA}">
      <dgm:prSet/>
      <dgm:spPr/>
      <dgm:t>
        <a:bodyPr/>
        <a:lstStyle/>
        <a:p>
          <a:endParaRPr lang="fr-FR"/>
        </a:p>
      </dgm:t>
    </dgm:pt>
    <dgm:pt modelId="{39844BD4-7535-4D4B-BFF1-3691C3C48756}" type="sibTrans" cxnId="{A65F74FF-D8CA-4EF3-8DDE-F9C1BC42AAEA}">
      <dgm:prSet/>
      <dgm:spPr/>
      <dgm:t>
        <a:bodyPr/>
        <a:lstStyle/>
        <a:p>
          <a:endParaRPr lang="fr-FR"/>
        </a:p>
      </dgm:t>
    </dgm:pt>
    <dgm:pt modelId="{2A29F3E4-8566-49F0-8598-CFD11FC2C927}">
      <dgm:prSet custT="1"/>
      <dgm:spPr/>
      <dgm:t>
        <a:bodyPr/>
        <a:lstStyle/>
        <a:p>
          <a:r>
            <a:rPr lang="fr-FR" sz="1600" dirty="0"/>
            <a:t>Finaliser la liste des corrections et communiquer aux experts</a:t>
          </a:r>
        </a:p>
      </dgm:t>
    </dgm:pt>
    <dgm:pt modelId="{4EC52B97-A8B6-4C39-A91F-1A7C5226BDF3}" type="parTrans" cxnId="{1DCC5102-4746-40AD-A7CD-BD1F5C61C64B}">
      <dgm:prSet/>
      <dgm:spPr/>
      <dgm:t>
        <a:bodyPr/>
        <a:lstStyle/>
        <a:p>
          <a:endParaRPr lang="fr-FR"/>
        </a:p>
      </dgm:t>
    </dgm:pt>
    <dgm:pt modelId="{4206B699-8D7D-4A71-B6FD-B1ED55F657A9}" type="sibTrans" cxnId="{1DCC5102-4746-40AD-A7CD-BD1F5C61C64B}">
      <dgm:prSet/>
      <dgm:spPr/>
      <dgm:t>
        <a:bodyPr/>
        <a:lstStyle/>
        <a:p>
          <a:endParaRPr lang="fr-FR"/>
        </a:p>
      </dgm:t>
    </dgm:pt>
    <dgm:pt modelId="{356C8109-8F64-47C4-84FD-99D0425E74C8}">
      <dgm:prSet custT="1"/>
      <dgm:spPr/>
      <dgm:t>
        <a:bodyPr/>
        <a:lstStyle/>
        <a:p>
          <a:r>
            <a:rPr lang="fr-FR" sz="1600" dirty="0"/>
            <a:t>Revue et mise à jour du registre des problèmes et risques</a:t>
          </a:r>
        </a:p>
      </dgm:t>
    </dgm:pt>
    <dgm:pt modelId="{59E7DA65-EADB-45DC-AF99-1D29E3762E7D}" type="parTrans" cxnId="{DE1C03EE-9630-46B7-91FA-B52AC8AC47A4}">
      <dgm:prSet/>
      <dgm:spPr/>
      <dgm:t>
        <a:bodyPr/>
        <a:lstStyle/>
        <a:p>
          <a:endParaRPr lang="fr-FR"/>
        </a:p>
      </dgm:t>
    </dgm:pt>
    <dgm:pt modelId="{E0DB6580-F0D5-4BBA-8B57-0EE25268B2FD}" type="sibTrans" cxnId="{DE1C03EE-9630-46B7-91FA-B52AC8AC47A4}">
      <dgm:prSet/>
      <dgm:spPr/>
      <dgm:t>
        <a:bodyPr/>
        <a:lstStyle/>
        <a:p>
          <a:endParaRPr lang="fr-FR"/>
        </a:p>
      </dgm:t>
    </dgm:pt>
    <dgm:pt modelId="{B364749E-C913-480C-BA71-089943EB260B}">
      <dgm:prSet custT="1"/>
      <dgm:spPr/>
      <dgm:t>
        <a:bodyPr/>
        <a:lstStyle/>
        <a:p>
          <a:r>
            <a:rPr lang="fr-FR" sz="1600" dirty="0"/>
            <a:t>Réunion avec les experts interfaces</a:t>
          </a:r>
        </a:p>
      </dgm:t>
    </dgm:pt>
    <dgm:pt modelId="{80572D8A-11C3-4F3E-8038-1C26D79B3938}" type="parTrans" cxnId="{1206999A-67B0-4570-A25F-A37BB7CDF8A7}">
      <dgm:prSet/>
      <dgm:spPr/>
      <dgm:t>
        <a:bodyPr/>
        <a:lstStyle/>
        <a:p>
          <a:endParaRPr lang="fr-FR"/>
        </a:p>
      </dgm:t>
    </dgm:pt>
    <dgm:pt modelId="{2E1F846F-781B-4715-A9AF-EC01ECECFE76}" type="sibTrans" cxnId="{1206999A-67B0-4570-A25F-A37BB7CDF8A7}">
      <dgm:prSet/>
      <dgm:spPr/>
      <dgm:t>
        <a:bodyPr/>
        <a:lstStyle/>
        <a:p>
          <a:endParaRPr lang="fr-FR"/>
        </a:p>
      </dgm:t>
    </dgm:pt>
    <dgm:pt modelId="{8BE6C60F-6623-4168-9D35-7143EDD0F48E}">
      <dgm:prSet custT="1"/>
      <dgm:spPr/>
      <dgm:t>
        <a:bodyPr/>
        <a:lstStyle/>
        <a:p>
          <a:endParaRPr lang="fr-FR" sz="1600" kern="1200" dirty="0"/>
        </a:p>
      </dgm:t>
    </dgm:pt>
    <dgm:pt modelId="{A1ECB0B1-D87B-4F88-8103-B291188F18E4}" type="parTrans" cxnId="{CE2E3CA2-3399-4C83-9F1B-D9E81A543E87}">
      <dgm:prSet/>
      <dgm:spPr/>
      <dgm:t>
        <a:bodyPr/>
        <a:lstStyle/>
        <a:p>
          <a:endParaRPr lang="fr-FR"/>
        </a:p>
      </dgm:t>
    </dgm:pt>
    <dgm:pt modelId="{484783F2-155E-4819-AA28-37FB851C4AEE}" type="sibTrans" cxnId="{CE2E3CA2-3399-4C83-9F1B-D9E81A543E87}">
      <dgm:prSet/>
      <dgm:spPr/>
      <dgm:t>
        <a:bodyPr/>
        <a:lstStyle/>
        <a:p>
          <a:endParaRPr lang="fr-FR"/>
        </a:p>
      </dgm:t>
    </dgm:pt>
    <dgm:pt modelId="{338FE92C-71FA-43BE-A0F9-7C6450987545}" type="pres">
      <dgm:prSet presAssocID="{82220F37-1544-4B0A-8741-01D5626A7D8A}" presName="linear" presStyleCnt="0">
        <dgm:presLayoutVars>
          <dgm:animLvl val="lvl"/>
          <dgm:resizeHandles val="exact"/>
        </dgm:presLayoutVars>
      </dgm:prSet>
      <dgm:spPr/>
    </dgm:pt>
    <dgm:pt modelId="{1ECF00CA-5B9F-4BDB-BA1F-17B44A60C949}" type="pres">
      <dgm:prSet presAssocID="{C1A71F98-EC02-4CBD-A15D-DCCCF3DD34CD}" presName="parentText" presStyleLbl="node1" presStyleIdx="0" presStyleCnt="1" custScaleY="53040">
        <dgm:presLayoutVars>
          <dgm:chMax val="0"/>
          <dgm:bulletEnabled val="1"/>
        </dgm:presLayoutVars>
      </dgm:prSet>
      <dgm:spPr/>
    </dgm:pt>
    <dgm:pt modelId="{0550AF3E-7377-4609-AED0-C883BF1A5156}" type="pres">
      <dgm:prSet presAssocID="{C1A71F98-EC02-4CBD-A15D-DCCCF3DD34C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DCC5102-4746-40AD-A7CD-BD1F5C61C64B}" srcId="{C1A71F98-EC02-4CBD-A15D-DCCCF3DD34CD}" destId="{2A29F3E4-8566-49F0-8598-CFD11FC2C927}" srcOrd="2" destOrd="0" parTransId="{4EC52B97-A8B6-4C39-A91F-1A7C5226BDF3}" sibTransId="{4206B699-8D7D-4A71-B6FD-B1ED55F657A9}"/>
    <dgm:cxn modelId="{457B9E03-C5CD-4132-B4A7-1798354F8770}" type="presOf" srcId="{B364749E-C913-480C-BA71-089943EB260B}" destId="{0550AF3E-7377-4609-AED0-C883BF1A5156}" srcOrd="0" destOrd="4" presId="urn:microsoft.com/office/officeart/2005/8/layout/vList2"/>
    <dgm:cxn modelId="{9476ED14-A86B-45F2-93B4-C8AE36F87CAA}" type="presOf" srcId="{E3B67DA0-AD7E-4665-A73C-448D0E8EF3B2}" destId="{0550AF3E-7377-4609-AED0-C883BF1A5156}" srcOrd="0" destOrd="1" presId="urn:microsoft.com/office/officeart/2005/8/layout/vList2"/>
    <dgm:cxn modelId="{7E29701F-6898-488F-9FB5-B3A77EB136F2}" type="presOf" srcId="{C1A71F98-EC02-4CBD-A15D-DCCCF3DD34CD}" destId="{1ECF00CA-5B9F-4BDB-BA1F-17B44A60C949}" srcOrd="0" destOrd="0" presId="urn:microsoft.com/office/officeart/2005/8/layout/vList2"/>
    <dgm:cxn modelId="{2186AE37-486E-4469-B83A-0640620F4444}" type="presOf" srcId="{356C8109-8F64-47C4-84FD-99D0425E74C8}" destId="{0550AF3E-7377-4609-AED0-C883BF1A5156}" srcOrd="0" destOrd="3" presId="urn:microsoft.com/office/officeart/2005/8/layout/vList2"/>
    <dgm:cxn modelId="{0A486150-9022-4851-9E18-542C4E1973EF}" type="presOf" srcId="{82220F37-1544-4B0A-8741-01D5626A7D8A}" destId="{338FE92C-71FA-43BE-A0F9-7C6450987545}" srcOrd="0" destOrd="0" presId="urn:microsoft.com/office/officeart/2005/8/layout/vList2"/>
    <dgm:cxn modelId="{E6C13C8A-9EBE-46AB-820C-BBF137F0802F}" type="presOf" srcId="{8BE6C60F-6623-4168-9D35-7143EDD0F48E}" destId="{0550AF3E-7377-4609-AED0-C883BF1A5156}" srcOrd="0" destOrd="0" presId="urn:microsoft.com/office/officeart/2005/8/layout/vList2"/>
    <dgm:cxn modelId="{1206999A-67B0-4570-A25F-A37BB7CDF8A7}" srcId="{C1A71F98-EC02-4CBD-A15D-DCCCF3DD34CD}" destId="{B364749E-C913-480C-BA71-089943EB260B}" srcOrd="4" destOrd="0" parTransId="{80572D8A-11C3-4F3E-8038-1C26D79B3938}" sibTransId="{2E1F846F-781B-4715-A9AF-EC01ECECFE76}"/>
    <dgm:cxn modelId="{9F03479D-D0A7-4B08-9440-38DB46242BC1}" srcId="{82220F37-1544-4B0A-8741-01D5626A7D8A}" destId="{C1A71F98-EC02-4CBD-A15D-DCCCF3DD34CD}" srcOrd="0" destOrd="0" parTransId="{BD131891-BC5D-4AF9-866D-659542DED1FA}" sibTransId="{ECE08EE0-7177-4F28-891D-1FA646A563C4}"/>
    <dgm:cxn modelId="{CE2E3CA2-3399-4C83-9F1B-D9E81A543E87}" srcId="{C1A71F98-EC02-4CBD-A15D-DCCCF3DD34CD}" destId="{8BE6C60F-6623-4168-9D35-7143EDD0F48E}" srcOrd="0" destOrd="0" parTransId="{A1ECB0B1-D87B-4F88-8103-B291188F18E4}" sibTransId="{484783F2-155E-4819-AA28-37FB851C4AEE}"/>
    <dgm:cxn modelId="{DE1C03EE-9630-46B7-91FA-B52AC8AC47A4}" srcId="{C1A71F98-EC02-4CBD-A15D-DCCCF3DD34CD}" destId="{356C8109-8F64-47C4-84FD-99D0425E74C8}" srcOrd="3" destOrd="0" parTransId="{59E7DA65-EADB-45DC-AF99-1D29E3762E7D}" sibTransId="{E0DB6580-F0D5-4BBA-8B57-0EE25268B2FD}"/>
    <dgm:cxn modelId="{5EDF02F8-D161-4844-AFA1-1FFBB0F4115F}" type="presOf" srcId="{2A29F3E4-8566-49F0-8598-CFD11FC2C927}" destId="{0550AF3E-7377-4609-AED0-C883BF1A5156}" srcOrd="0" destOrd="2" presId="urn:microsoft.com/office/officeart/2005/8/layout/vList2"/>
    <dgm:cxn modelId="{A65F74FF-D8CA-4EF3-8DDE-F9C1BC42AAEA}" srcId="{C1A71F98-EC02-4CBD-A15D-DCCCF3DD34CD}" destId="{E3B67DA0-AD7E-4665-A73C-448D0E8EF3B2}" srcOrd="1" destOrd="0" parTransId="{7C3ABA66-8E9B-489B-9D3C-FC6A4090A745}" sibTransId="{39844BD4-7535-4D4B-BFF1-3691C3C48756}"/>
    <dgm:cxn modelId="{1BD83C7C-C6E3-4283-B781-98093214C4C3}" type="presParOf" srcId="{338FE92C-71FA-43BE-A0F9-7C6450987545}" destId="{1ECF00CA-5B9F-4BDB-BA1F-17B44A60C949}" srcOrd="0" destOrd="0" presId="urn:microsoft.com/office/officeart/2005/8/layout/vList2"/>
    <dgm:cxn modelId="{5DF9F187-C0B4-4A55-937C-781B62FE04E9}" type="presParOf" srcId="{338FE92C-71FA-43BE-A0F9-7C6450987545}" destId="{0550AF3E-7377-4609-AED0-C883BF1A515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0ABFD6B-AC4B-4A8C-BACC-CDE519EE4C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B5F9D19-7AB7-4631-826F-72E6E26F794D}">
      <dgm:prSet phldrT="[Texte]" custT="1"/>
      <dgm:spPr>
        <a:solidFill>
          <a:schemeClr val="accent5"/>
        </a:solidFill>
      </dgm:spPr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Reste à faire</a:t>
          </a:r>
        </a:p>
      </dgm:t>
    </dgm:pt>
    <dgm:pt modelId="{31F19AF9-2033-4FC2-921B-D6CD064F77FE}" type="parTrans" cxnId="{392ADF3A-1A58-459C-91CA-D24F56471693}">
      <dgm:prSet/>
      <dgm:spPr/>
      <dgm:t>
        <a:bodyPr/>
        <a:lstStyle/>
        <a:p>
          <a:endParaRPr lang="fr-FR"/>
        </a:p>
      </dgm:t>
    </dgm:pt>
    <dgm:pt modelId="{C36553C8-403A-4C88-AF31-A81BBB5642AA}" type="sibTrans" cxnId="{392ADF3A-1A58-459C-91CA-D24F56471693}">
      <dgm:prSet/>
      <dgm:spPr/>
      <dgm:t>
        <a:bodyPr/>
        <a:lstStyle/>
        <a:p>
          <a:endParaRPr lang="fr-FR"/>
        </a:p>
      </dgm:t>
    </dgm:pt>
    <dgm:pt modelId="{E61D307E-EB88-4CE6-A642-1BF60846E7E1}">
      <dgm:prSet phldrT="[Texte]" custT="1"/>
      <dgm:spPr/>
      <dgm:t>
        <a:bodyPr/>
        <a:lstStyle/>
        <a:p>
          <a:r>
            <a:rPr lang="fr-FR" sz="1400" b="1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Avant les tests d’intégration:</a:t>
          </a:r>
        </a:p>
      </dgm:t>
    </dgm:pt>
    <dgm:pt modelId="{0F0EDD97-ADC7-460F-AAC2-6A7C24E50E79}" type="parTrans" cxnId="{C49CCD3B-4F59-4EB7-ADFC-6F5935951015}">
      <dgm:prSet/>
      <dgm:spPr/>
      <dgm:t>
        <a:bodyPr/>
        <a:lstStyle/>
        <a:p>
          <a:endParaRPr lang="fr-FR"/>
        </a:p>
      </dgm:t>
    </dgm:pt>
    <dgm:pt modelId="{F732A061-6445-46E5-86FA-599A040C9589}" type="sibTrans" cxnId="{C49CCD3B-4F59-4EB7-ADFC-6F5935951015}">
      <dgm:prSet/>
      <dgm:spPr/>
      <dgm:t>
        <a:bodyPr/>
        <a:lstStyle/>
        <a:p>
          <a:endParaRPr lang="fr-FR"/>
        </a:p>
      </dgm:t>
    </dgm:pt>
    <dgm:pt modelId="{A99EBFE5-D917-4293-AC14-17E13EBDFF9C}">
      <dgm:prSet custT="1"/>
      <dgm:spPr/>
      <dgm:t>
        <a:bodyPr/>
        <a:lstStyle/>
        <a:p>
          <a:r>
            <a:rPr lang="fr-FR" sz="14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Revoir les scénarios et compléter les exemples</a:t>
          </a:r>
        </a:p>
      </dgm:t>
    </dgm:pt>
    <dgm:pt modelId="{79895EF5-FF65-4017-B6C7-58FC0414FE6B}" type="parTrans" cxnId="{5C73F499-FB8D-41C9-8D86-74FB1D4B04F4}">
      <dgm:prSet/>
      <dgm:spPr/>
      <dgm:t>
        <a:bodyPr/>
        <a:lstStyle/>
        <a:p>
          <a:endParaRPr lang="fr-FR"/>
        </a:p>
      </dgm:t>
    </dgm:pt>
    <dgm:pt modelId="{22573A52-536C-4938-A8E0-1312921DB300}" type="sibTrans" cxnId="{5C73F499-FB8D-41C9-8D86-74FB1D4B04F4}">
      <dgm:prSet/>
      <dgm:spPr/>
      <dgm:t>
        <a:bodyPr/>
        <a:lstStyle/>
        <a:p>
          <a:endParaRPr lang="fr-FR"/>
        </a:p>
      </dgm:t>
    </dgm:pt>
    <dgm:pt modelId="{E9C4CFE1-7133-4AAA-9F45-1314D2B48EF6}">
      <dgm:prSet custT="1"/>
      <dgm:spPr/>
      <dgm:t>
        <a:bodyPr/>
        <a:lstStyle/>
        <a:p>
          <a:r>
            <a:rPr lang="fr-FR" sz="14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Distribuer les test par expertise utilisateurs</a:t>
          </a:r>
        </a:p>
      </dgm:t>
    </dgm:pt>
    <dgm:pt modelId="{D535A49A-EEA9-4C36-B01A-8987663D01AF}" type="parTrans" cxnId="{56BEC04A-0E5F-43DB-A288-90BC30084E7B}">
      <dgm:prSet/>
      <dgm:spPr/>
      <dgm:t>
        <a:bodyPr/>
        <a:lstStyle/>
        <a:p>
          <a:endParaRPr lang="fr-FR"/>
        </a:p>
      </dgm:t>
    </dgm:pt>
    <dgm:pt modelId="{5CE3B505-999F-410C-8A9F-C56E1CB30283}" type="sibTrans" cxnId="{56BEC04A-0E5F-43DB-A288-90BC30084E7B}">
      <dgm:prSet/>
      <dgm:spPr/>
      <dgm:t>
        <a:bodyPr/>
        <a:lstStyle/>
        <a:p>
          <a:endParaRPr lang="fr-FR"/>
        </a:p>
      </dgm:t>
    </dgm:pt>
    <dgm:pt modelId="{33529F55-885E-4C7D-8F2B-DE8746C2D463}">
      <dgm:prSet custT="1"/>
      <dgm:spPr/>
      <dgm:t>
        <a:bodyPr/>
        <a:lstStyle/>
        <a:p>
          <a:r>
            <a:rPr lang="fr-FR" sz="14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Finaliser les supports de formation</a:t>
          </a:r>
        </a:p>
      </dgm:t>
    </dgm:pt>
    <dgm:pt modelId="{6FF866A0-273C-4CC8-B885-EC97589D30F9}" type="parTrans" cxnId="{C79705AB-A9B8-43EC-8B48-4A699F09A858}">
      <dgm:prSet/>
      <dgm:spPr/>
      <dgm:t>
        <a:bodyPr/>
        <a:lstStyle/>
        <a:p>
          <a:endParaRPr lang="fr-FR"/>
        </a:p>
      </dgm:t>
    </dgm:pt>
    <dgm:pt modelId="{623C923C-3AB2-4B3B-91BD-523DBB1C8B7E}" type="sibTrans" cxnId="{C79705AB-A9B8-43EC-8B48-4A699F09A858}">
      <dgm:prSet/>
      <dgm:spPr/>
      <dgm:t>
        <a:bodyPr/>
        <a:lstStyle/>
        <a:p>
          <a:endParaRPr lang="fr-FR"/>
        </a:p>
      </dgm:t>
    </dgm:pt>
    <dgm:pt modelId="{20ADD76D-9754-44C2-A4A6-19422372FA73}">
      <dgm:prSet custT="1"/>
      <dgm:spPr/>
      <dgm:t>
        <a:bodyPr/>
        <a:lstStyle/>
        <a:p>
          <a:endParaRPr lang="fr-FR" sz="1400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gm:t>
    </dgm:pt>
    <dgm:pt modelId="{6F3DB623-53DF-4806-B293-AFD6C19272CA}" type="parTrans" cxnId="{E7B2AF63-513E-450F-8DEB-176BFE4E115D}">
      <dgm:prSet/>
      <dgm:spPr/>
      <dgm:t>
        <a:bodyPr/>
        <a:lstStyle/>
        <a:p>
          <a:endParaRPr lang="fr-FR"/>
        </a:p>
      </dgm:t>
    </dgm:pt>
    <dgm:pt modelId="{748149AF-E36E-4E3D-821B-209CB1EA769C}" type="sibTrans" cxnId="{E7B2AF63-513E-450F-8DEB-176BFE4E115D}">
      <dgm:prSet/>
      <dgm:spPr/>
      <dgm:t>
        <a:bodyPr/>
        <a:lstStyle/>
        <a:p>
          <a:endParaRPr lang="fr-FR"/>
        </a:p>
      </dgm:t>
    </dgm:pt>
    <dgm:pt modelId="{E4EC5CCA-0600-446D-941F-19D5310B4648}">
      <dgm:prSet custT="1"/>
      <dgm:spPr/>
      <dgm:t>
        <a:bodyPr/>
        <a:lstStyle/>
        <a:p>
          <a:r>
            <a:rPr lang="fr-FR" sz="1400" b="1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Après les tests d’intégration:</a:t>
          </a:r>
        </a:p>
      </dgm:t>
    </dgm:pt>
    <dgm:pt modelId="{A8633629-5A04-4867-B656-A293CD8D7119}" type="parTrans" cxnId="{FDDF819E-B8C4-4A14-981B-4609EA49EEB2}">
      <dgm:prSet/>
      <dgm:spPr/>
      <dgm:t>
        <a:bodyPr/>
        <a:lstStyle/>
        <a:p>
          <a:endParaRPr lang="fr-FR"/>
        </a:p>
      </dgm:t>
    </dgm:pt>
    <dgm:pt modelId="{0B6E3B93-ED47-4479-8AAA-DF70A78E34BA}" type="sibTrans" cxnId="{FDDF819E-B8C4-4A14-981B-4609EA49EEB2}">
      <dgm:prSet/>
      <dgm:spPr/>
      <dgm:t>
        <a:bodyPr/>
        <a:lstStyle/>
        <a:p>
          <a:endParaRPr lang="fr-FR"/>
        </a:p>
      </dgm:t>
    </dgm:pt>
    <dgm:pt modelId="{F87F3847-14EA-41ED-9FB3-E1E8D75B574B}">
      <dgm:prSet custT="1"/>
      <dgm:spPr/>
      <dgm:t>
        <a:bodyPr/>
        <a:lstStyle/>
        <a:p>
          <a:r>
            <a:rPr lang="fr-FR" sz="14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Adapter le plan de tests de consolidation</a:t>
          </a:r>
        </a:p>
      </dgm:t>
    </dgm:pt>
    <dgm:pt modelId="{C251F7E0-4207-48CD-B141-34789097E17A}" type="parTrans" cxnId="{A9C49DF8-FACA-4036-A18B-468394901F12}">
      <dgm:prSet/>
      <dgm:spPr/>
      <dgm:t>
        <a:bodyPr/>
        <a:lstStyle/>
        <a:p>
          <a:endParaRPr lang="fr-FR"/>
        </a:p>
      </dgm:t>
    </dgm:pt>
    <dgm:pt modelId="{3D58893C-E2D5-41C9-BDD7-6A57E11C6D34}" type="sibTrans" cxnId="{A9C49DF8-FACA-4036-A18B-468394901F12}">
      <dgm:prSet/>
      <dgm:spPr/>
      <dgm:t>
        <a:bodyPr/>
        <a:lstStyle/>
        <a:p>
          <a:endParaRPr lang="fr-FR"/>
        </a:p>
      </dgm:t>
    </dgm:pt>
    <dgm:pt modelId="{D2ACAC66-6C00-4DCA-9E53-35A6B0C24A30}">
      <dgm:prSet custT="1"/>
      <dgm:spPr/>
      <dgm:t>
        <a:bodyPr/>
        <a:lstStyle/>
        <a:p>
          <a:r>
            <a:rPr lang="fr-FR" sz="14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Confirmer le plan de formation et envoyer les invitations</a:t>
          </a:r>
        </a:p>
      </dgm:t>
    </dgm:pt>
    <dgm:pt modelId="{2EC0142B-F87F-4528-8176-837CBAC602F8}" type="parTrans" cxnId="{95C576BC-C8A3-4EE7-80E9-26D1C7F928D8}">
      <dgm:prSet/>
      <dgm:spPr/>
      <dgm:t>
        <a:bodyPr/>
        <a:lstStyle/>
        <a:p>
          <a:endParaRPr lang="fr-FR"/>
        </a:p>
      </dgm:t>
    </dgm:pt>
    <dgm:pt modelId="{A4496733-0D31-42F0-81FE-6E1CD63F1E95}" type="sibTrans" cxnId="{95C576BC-C8A3-4EE7-80E9-26D1C7F928D8}">
      <dgm:prSet/>
      <dgm:spPr/>
      <dgm:t>
        <a:bodyPr/>
        <a:lstStyle/>
        <a:p>
          <a:endParaRPr lang="fr-FR"/>
        </a:p>
      </dgm:t>
    </dgm:pt>
    <dgm:pt modelId="{51AE4E3A-A104-437E-BE6E-11914152083E}">
      <dgm:prSet custT="1"/>
      <dgm:spPr/>
      <dgm:t>
        <a:bodyPr/>
        <a:lstStyle/>
        <a:p>
          <a:r>
            <a:rPr lang="fr-FR" sz="1400" kern="120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Compléter les tests pour les adapter à l’environnement pré-productif</a:t>
          </a:r>
          <a:endParaRPr lang="fr-FR" sz="1400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gm:t>
    </dgm:pt>
    <dgm:pt modelId="{8FD47FA8-7730-4EF7-933D-B2CDD4E4452F}" type="parTrans" cxnId="{76729956-0D8E-4D19-8114-A4547CC3DBC5}">
      <dgm:prSet/>
      <dgm:spPr/>
      <dgm:t>
        <a:bodyPr/>
        <a:lstStyle/>
        <a:p>
          <a:endParaRPr lang="fr-FR"/>
        </a:p>
      </dgm:t>
    </dgm:pt>
    <dgm:pt modelId="{C5E2BB71-C56D-4984-9771-D3D67717A48E}" type="sibTrans" cxnId="{76729956-0D8E-4D19-8114-A4547CC3DBC5}">
      <dgm:prSet/>
      <dgm:spPr/>
      <dgm:t>
        <a:bodyPr/>
        <a:lstStyle/>
        <a:p>
          <a:endParaRPr lang="fr-FR"/>
        </a:p>
      </dgm:t>
    </dgm:pt>
    <dgm:pt modelId="{1B187AF2-4931-4470-9A30-AA86836CAF16}">
      <dgm:prSet/>
      <dgm:spPr/>
      <dgm:t>
        <a:bodyPr/>
        <a:lstStyle/>
        <a:p>
          <a:endParaRPr lang="fr-FR" sz="3600" kern="1200" dirty="0"/>
        </a:p>
      </dgm:t>
    </dgm:pt>
    <dgm:pt modelId="{4D7060A0-7754-489A-BA14-32841F183D7F}" type="parTrans" cxnId="{CAB5C903-98AE-417B-AD84-E6F661199BC3}">
      <dgm:prSet/>
      <dgm:spPr/>
      <dgm:t>
        <a:bodyPr/>
        <a:lstStyle/>
        <a:p>
          <a:endParaRPr lang="fr-FR"/>
        </a:p>
      </dgm:t>
    </dgm:pt>
    <dgm:pt modelId="{38B9A0AB-1A17-46D6-83FC-9D84B813D2B9}" type="sibTrans" cxnId="{CAB5C903-98AE-417B-AD84-E6F661199BC3}">
      <dgm:prSet/>
      <dgm:spPr/>
      <dgm:t>
        <a:bodyPr/>
        <a:lstStyle/>
        <a:p>
          <a:endParaRPr lang="fr-FR"/>
        </a:p>
      </dgm:t>
    </dgm:pt>
    <dgm:pt modelId="{8E8F715C-07D3-4B27-B57D-1316621C2004}" type="pres">
      <dgm:prSet presAssocID="{10ABFD6B-AC4B-4A8C-BACC-CDE519EE4C02}" presName="linear" presStyleCnt="0">
        <dgm:presLayoutVars>
          <dgm:animLvl val="lvl"/>
          <dgm:resizeHandles val="exact"/>
        </dgm:presLayoutVars>
      </dgm:prSet>
      <dgm:spPr/>
    </dgm:pt>
    <dgm:pt modelId="{8B58B7F7-B4F3-4E27-919E-9A6C24FF5FF7}" type="pres">
      <dgm:prSet presAssocID="{BB5F9D19-7AB7-4631-826F-72E6E26F794D}" presName="parentText" presStyleLbl="node1" presStyleIdx="0" presStyleCnt="1" custScaleY="52291" custLinFactNeighborY="-819">
        <dgm:presLayoutVars>
          <dgm:chMax val="0"/>
          <dgm:bulletEnabled val="1"/>
        </dgm:presLayoutVars>
      </dgm:prSet>
      <dgm:spPr/>
    </dgm:pt>
    <dgm:pt modelId="{35FB2971-0C68-4553-BC66-D1FFC73471DF}" type="pres">
      <dgm:prSet presAssocID="{BB5F9D19-7AB7-4631-826F-72E6E26F794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AB5C903-98AE-417B-AD84-E6F661199BC3}" srcId="{E4EC5CCA-0600-446D-941F-19D5310B4648}" destId="{1B187AF2-4931-4470-9A30-AA86836CAF16}" srcOrd="3" destOrd="0" parTransId="{4D7060A0-7754-489A-BA14-32841F183D7F}" sibTransId="{38B9A0AB-1A17-46D6-83FC-9D84B813D2B9}"/>
    <dgm:cxn modelId="{392ADF3A-1A58-459C-91CA-D24F56471693}" srcId="{10ABFD6B-AC4B-4A8C-BACC-CDE519EE4C02}" destId="{BB5F9D19-7AB7-4631-826F-72E6E26F794D}" srcOrd="0" destOrd="0" parTransId="{31F19AF9-2033-4FC2-921B-D6CD064F77FE}" sibTransId="{C36553C8-403A-4C88-AF31-A81BBB5642AA}"/>
    <dgm:cxn modelId="{C49CCD3B-4F59-4EB7-ADFC-6F5935951015}" srcId="{BB5F9D19-7AB7-4631-826F-72E6E26F794D}" destId="{E61D307E-EB88-4CE6-A642-1BF60846E7E1}" srcOrd="0" destOrd="0" parTransId="{0F0EDD97-ADC7-460F-AAC2-6A7C24E50E79}" sibTransId="{F732A061-6445-46E5-86FA-599A040C9589}"/>
    <dgm:cxn modelId="{E57E795B-FB00-44F5-8469-89C33936D8D6}" type="presOf" srcId="{33529F55-885E-4C7D-8F2B-DE8746C2D463}" destId="{35FB2971-0C68-4553-BC66-D1FFC73471DF}" srcOrd="0" destOrd="3" presId="urn:microsoft.com/office/officeart/2005/8/layout/vList2"/>
    <dgm:cxn modelId="{14880B61-A595-4945-A6C7-568DD6A4F14D}" type="presOf" srcId="{A99EBFE5-D917-4293-AC14-17E13EBDFF9C}" destId="{35FB2971-0C68-4553-BC66-D1FFC73471DF}" srcOrd="0" destOrd="1" presId="urn:microsoft.com/office/officeart/2005/8/layout/vList2"/>
    <dgm:cxn modelId="{E7B2AF63-513E-450F-8DEB-176BFE4E115D}" srcId="{E61D307E-EB88-4CE6-A642-1BF60846E7E1}" destId="{20ADD76D-9754-44C2-A4A6-19422372FA73}" srcOrd="3" destOrd="0" parTransId="{6F3DB623-53DF-4806-B293-AFD6C19272CA}" sibTransId="{748149AF-E36E-4E3D-821B-209CB1EA769C}"/>
    <dgm:cxn modelId="{89BE3366-AFEE-44F2-9192-9F0A7460BB20}" type="presOf" srcId="{51AE4E3A-A104-437E-BE6E-11914152083E}" destId="{35FB2971-0C68-4553-BC66-D1FFC73471DF}" srcOrd="0" destOrd="8" presId="urn:microsoft.com/office/officeart/2005/8/layout/vList2"/>
    <dgm:cxn modelId="{9A3AC448-9F9E-45B8-96E4-83C6B399EF1A}" type="presOf" srcId="{E9C4CFE1-7133-4AAA-9F45-1314D2B48EF6}" destId="{35FB2971-0C68-4553-BC66-D1FFC73471DF}" srcOrd="0" destOrd="2" presId="urn:microsoft.com/office/officeart/2005/8/layout/vList2"/>
    <dgm:cxn modelId="{56BEC04A-0E5F-43DB-A288-90BC30084E7B}" srcId="{E61D307E-EB88-4CE6-A642-1BF60846E7E1}" destId="{E9C4CFE1-7133-4AAA-9F45-1314D2B48EF6}" srcOrd="1" destOrd="0" parTransId="{D535A49A-EEA9-4C36-B01A-8987663D01AF}" sibTransId="{5CE3B505-999F-410C-8A9F-C56E1CB30283}"/>
    <dgm:cxn modelId="{52021275-3606-4FD8-B8A0-9E77784E838C}" type="presOf" srcId="{20ADD76D-9754-44C2-A4A6-19422372FA73}" destId="{35FB2971-0C68-4553-BC66-D1FFC73471DF}" srcOrd="0" destOrd="4" presId="urn:microsoft.com/office/officeart/2005/8/layout/vList2"/>
    <dgm:cxn modelId="{76729956-0D8E-4D19-8114-A4547CC3DBC5}" srcId="{E4EC5CCA-0600-446D-941F-19D5310B4648}" destId="{51AE4E3A-A104-437E-BE6E-11914152083E}" srcOrd="2" destOrd="0" parTransId="{8FD47FA8-7730-4EF7-933D-B2CDD4E4452F}" sibTransId="{C5E2BB71-C56D-4984-9771-D3D67717A48E}"/>
    <dgm:cxn modelId="{63AAD178-CDF2-4007-82B3-9F8F40BB0461}" type="presOf" srcId="{BB5F9D19-7AB7-4631-826F-72E6E26F794D}" destId="{8B58B7F7-B4F3-4E27-919E-9A6C24FF5FF7}" srcOrd="0" destOrd="0" presId="urn:microsoft.com/office/officeart/2005/8/layout/vList2"/>
    <dgm:cxn modelId="{5AFC158B-5525-4D6B-95FA-7CC8B750E2C6}" type="presOf" srcId="{D2ACAC66-6C00-4DCA-9E53-35A6B0C24A30}" destId="{35FB2971-0C68-4553-BC66-D1FFC73471DF}" srcOrd="0" destOrd="7" presId="urn:microsoft.com/office/officeart/2005/8/layout/vList2"/>
    <dgm:cxn modelId="{5C73F499-FB8D-41C9-8D86-74FB1D4B04F4}" srcId="{E61D307E-EB88-4CE6-A642-1BF60846E7E1}" destId="{A99EBFE5-D917-4293-AC14-17E13EBDFF9C}" srcOrd="0" destOrd="0" parTransId="{79895EF5-FF65-4017-B6C7-58FC0414FE6B}" sibTransId="{22573A52-536C-4938-A8E0-1312921DB300}"/>
    <dgm:cxn modelId="{FDDF819E-B8C4-4A14-981B-4609EA49EEB2}" srcId="{BB5F9D19-7AB7-4631-826F-72E6E26F794D}" destId="{E4EC5CCA-0600-446D-941F-19D5310B4648}" srcOrd="1" destOrd="0" parTransId="{A8633629-5A04-4867-B656-A293CD8D7119}" sibTransId="{0B6E3B93-ED47-4479-8AAA-DF70A78E34BA}"/>
    <dgm:cxn modelId="{C8BF23A3-6204-4AEE-97F4-627DE4170512}" type="presOf" srcId="{1B187AF2-4931-4470-9A30-AA86836CAF16}" destId="{35FB2971-0C68-4553-BC66-D1FFC73471DF}" srcOrd="0" destOrd="9" presId="urn:microsoft.com/office/officeart/2005/8/layout/vList2"/>
    <dgm:cxn modelId="{C79705AB-A9B8-43EC-8B48-4A699F09A858}" srcId="{E61D307E-EB88-4CE6-A642-1BF60846E7E1}" destId="{33529F55-885E-4C7D-8F2B-DE8746C2D463}" srcOrd="2" destOrd="0" parTransId="{6FF866A0-273C-4CC8-B885-EC97589D30F9}" sibTransId="{623C923C-3AB2-4B3B-91BD-523DBB1C8B7E}"/>
    <dgm:cxn modelId="{9017B6AE-F8BA-487F-9851-CEBA9FD24607}" type="presOf" srcId="{10ABFD6B-AC4B-4A8C-BACC-CDE519EE4C02}" destId="{8E8F715C-07D3-4B27-B57D-1316621C2004}" srcOrd="0" destOrd="0" presId="urn:microsoft.com/office/officeart/2005/8/layout/vList2"/>
    <dgm:cxn modelId="{95C576BC-C8A3-4EE7-80E9-26D1C7F928D8}" srcId="{E4EC5CCA-0600-446D-941F-19D5310B4648}" destId="{D2ACAC66-6C00-4DCA-9E53-35A6B0C24A30}" srcOrd="1" destOrd="0" parTransId="{2EC0142B-F87F-4528-8176-837CBAC602F8}" sibTransId="{A4496733-0D31-42F0-81FE-6E1CD63F1E95}"/>
    <dgm:cxn modelId="{DAE98DD0-6DF4-4AEB-B215-85A03C381306}" type="presOf" srcId="{F87F3847-14EA-41ED-9FB3-E1E8D75B574B}" destId="{35FB2971-0C68-4553-BC66-D1FFC73471DF}" srcOrd="0" destOrd="6" presId="urn:microsoft.com/office/officeart/2005/8/layout/vList2"/>
    <dgm:cxn modelId="{8A2994F6-E56F-4F8F-995F-21B7F4D50EF2}" type="presOf" srcId="{E61D307E-EB88-4CE6-A642-1BF60846E7E1}" destId="{35FB2971-0C68-4553-BC66-D1FFC73471DF}" srcOrd="0" destOrd="0" presId="urn:microsoft.com/office/officeart/2005/8/layout/vList2"/>
    <dgm:cxn modelId="{A9C49DF8-FACA-4036-A18B-468394901F12}" srcId="{E4EC5CCA-0600-446D-941F-19D5310B4648}" destId="{F87F3847-14EA-41ED-9FB3-E1E8D75B574B}" srcOrd="0" destOrd="0" parTransId="{C251F7E0-4207-48CD-B141-34789097E17A}" sibTransId="{3D58893C-E2D5-41C9-BDD7-6A57E11C6D34}"/>
    <dgm:cxn modelId="{4B42A3F9-4B07-45F5-9A34-DA10FDCD0529}" type="presOf" srcId="{E4EC5CCA-0600-446D-941F-19D5310B4648}" destId="{35FB2971-0C68-4553-BC66-D1FFC73471DF}" srcOrd="0" destOrd="5" presId="urn:microsoft.com/office/officeart/2005/8/layout/vList2"/>
    <dgm:cxn modelId="{102385EA-E1D0-402C-BF2F-0EBB7F4E0F78}" type="presParOf" srcId="{8E8F715C-07D3-4B27-B57D-1316621C2004}" destId="{8B58B7F7-B4F3-4E27-919E-9A6C24FF5FF7}" srcOrd="0" destOrd="0" presId="urn:microsoft.com/office/officeart/2005/8/layout/vList2"/>
    <dgm:cxn modelId="{ADB7D9CD-0F7A-491B-81C0-AD9636182201}" type="presParOf" srcId="{8E8F715C-07D3-4B27-B57D-1316621C2004}" destId="{35FB2971-0C68-4553-BC66-D1FFC73471D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2220F37-1544-4B0A-8741-01D5626A7D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1A71F98-EC02-4CBD-A15D-DCCCF3DD34CD}">
      <dgm:prSet phldrT="[Texte]" custT="1"/>
      <dgm:spPr>
        <a:solidFill>
          <a:schemeClr val="accent2"/>
        </a:solidFill>
      </dgm:spPr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Les ateliers ou réunions à organiser</a:t>
          </a:r>
        </a:p>
      </dgm:t>
    </dgm:pt>
    <dgm:pt modelId="{BD131891-BC5D-4AF9-866D-659542DED1FA}" type="parTrans" cxnId="{9F03479D-D0A7-4B08-9440-38DB46242BC1}">
      <dgm:prSet/>
      <dgm:spPr/>
      <dgm:t>
        <a:bodyPr/>
        <a:lstStyle/>
        <a:p>
          <a:endParaRPr lang="fr-FR" sz="2000">
            <a:latin typeface="Candara" panose="020E0502030303020204" pitchFamily="34" charset="0"/>
          </a:endParaRPr>
        </a:p>
      </dgm:t>
    </dgm:pt>
    <dgm:pt modelId="{ECE08EE0-7177-4F28-891D-1FA646A563C4}" type="sibTrans" cxnId="{9F03479D-D0A7-4B08-9440-38DB46242BC1}">
      <dgm:prSet/>
      <dgm:spPr/>
      <dgm:t>
        <a:bodyPr/>
        <a:lstStyle/>
        <a:p>
          <a:endParaRPr lang="fr-FR" sz="2000">
            <a:latin typeface="Candara" panose="020E0502030303020204" pitchFamily="34" charset="0"/>
          </a:endParaRPr>
        </a:p>
      </dgm:t>
    </dgm:pt>
    <dgm:pt modelId="{E3B67DA0-AD7E-4665-A73C-448D0E8EF3B2}">
      <dgm:prSet custT="1"/>
      <dgm:spPr/>
      <dgm:t>
        <a:bodyPr/>
        <a:lstStyle/>
        <a:p>
          <a:r>
            <a:rPr lang="fr-FR" sz="1600" kern="1200" dirty="0"/>
            <a:t>Revue des résultats des tests Production</a:t>
          </a:r>
        </a:p>
      </dgm:t>
    </dgm:pt>
    <dgm:pt modelId="{7C3ABA66-8E9B-489B-9D3C-FC6A4090A745}" type="parTrans" cxnId="{A65F74FF-D8CA-4EF3-8DDE-F9C1BC42AAEA}">
      <dgm:prSet/>
      <dgm:spPr/>
      <dgm:t>
        <a:bodyPr/>
        <a:lstStyle/>
        <a:p>
          <a:endParaRPr lang="fr-FR"/>
        </a:p>
      </dgm:t>
    </dgm:pt>
    <dgm:pt modelId="{39844BD4-7535-4D4B-BFF1-3691C3C48756}" type="sibTrans" cxnId="{A65F74FF-D8CA-4EF3-8DDE-F9C1BC42AAEA}">
      <dgm:prSet/>
      <dgm:spPr/>
      <dgm:t>
        <a:bodyPr/>
        <a:lstStyle/>
        <a:p>
          <a:endParaRPr lang="fr-FR"/>
        </a:p>
      </dgm:t>
    </dgm:pt>
    <dgm:pt modelId="{6AE3432A-E3BA-4D56-8633-2B733AB753E2}">
      <dgm:prSet custT="1"/>
      <dgm:spPr/>
      <dgm:t>
        <a:bodyPr/>
        <a:lstStyle/>
        <a:p>
          <a:r>
            <a:rPr lang="fr-FR" sz="1600" dirty="0"/>
            <a:t>Finaliser la liste des corrections et communiquer aux experts</a:t>
          </a:r>
        </a:p>
      </dgm:t>
    </dgm:pt>
    <dgm:pt modelId="{4A37FD20-DCFF-4998-9F03-9E3B76FFFABC}" type="parTrans" cxnId="{450BA9D0-7A7D-49F2-B116-F93B49C6AE4E}">
      <dgm:prSet/>
      <dgm:spPr/>
      <dgm:t>
        <a:bodyPr/>
        <a:lstStyle/>
        <a:p>
          <a:endParaRPr lang="fr-FR"/>
        </a:p>
      </dgm:t>
    </dgm:pt>
    <dgm:pt modelId="{40072A13-5D87-4D6F-9631-646A5A8E7299}" type="sibTrans" cxnId="{450BA9D0-7A7D-49F2-B116-F93B49C6AE4E}">
      <dgm:prSet/>
      <dgm:spPr/>
      <dgm:t>
        <a:bodyPr/>
        <a:lstStyle/>
        <a:p>
          <a:endParaRPr lang="fr-FR"/>
        </a:p>
      </dgm:t>
    </dgm:pt>
    <dgm:pt modelId="{DEA5B0F8-F936-48A6-A718-B6C93202AE01}">
      <dgm:prSet custT="1"/>
      <dgm:spPr/>
      <dgm:t>
        <a:bodyPr/>
        <a:lstStyle/>
        <a:p>
          <a:r>
            <a:rPr lang="fr-FR" sz="1600" dirty="0"/>
            <a:t>Revue et mise à jour du registre des problèmes et risques</a:t>
          </a:r>
        </a:p>
      </dgm:t>
    </dgm:pt>
    <dgm:pt modelId="{BAF3ED50-3C02-4C98-9EFD-293B266969DE}" type="parTrans" cxnId="{C513686D-62C4-47B1-AFBB-9A848D9707D0}">
      <dgm:prSet/>
      <dgm:spPr/>
      <dgm:t>
        <a:bodyPr/>
        <a:lstStyle/>
        <a:p>
          <a:endParaRPr lang="fr-FR"/>
        </a:p>
      </dgm:t>
    </dgm:pt>
    <dgm:pt modelId="{7B6FD231-142F-4035-849E-5913062CCEB6}" type="sibTrans" cxnId="{C513686D-62C4-47B1-AFBB-9A848D9707D0}">
      <dgm:prSet/>
      <dgm:spPr/>
      <dgm:t>
        <a:bodyPr/>
        <a:lstStyle/>
        <a:p>
          <a:endParaRPr lang="fr-FR"/>
        </a:p>
      </dgm:t>
    </dgm:pt>
    <dgm:pt modelId="{8ED04843-1631-4C99-A2F0-7EB40BB585E5}">
      <dgm:prSet custT="1"/>
      <dgm:spPr/>
      <dgm:t>
        <a:bodyPr/>
        <a:lstStyle/>
        <a:p>
          <a:r>
            <a:rPr lang="fr-FR" sz="1600" dirty="0"/>
            <a:t>Réunion avec les experts interfaces</a:t>
          </a:r>
        </a:p>
      </dgm:t>
    </dgm:pt>
    <dgm:pt modelId="{B22DE0A7-7015-44EA-9EB5-6C8850FAEB04}" type="parTrans" cxnId="{207AED99-D7FA-40B1-9896-A8A5458BAEB3}">
      <dgm:prSet/>
      <dgm:spPr/>
      <dgm:t>
        <a:bodyPr/>
        <a:lstStyle/>
        <a:p>
          <a:endParaRPr lang="fr-FR"/>
        </a:p>
      </dgm:t>
    </dgm:pt>
    <dgm:pt modelId="{86D14A5D-6FB6-4EA7-9ECC-78F186244BD2}" type="sibTrans" cxnId="{207AED99-D7FA-40B1-9896-A8A5458BAEB3}">
      <dgm:prSet/>
      <dgm:spPr/>
      <dgm:t>
        <a:bodyPr/>
        <a:lstStyle/>
        <a:p>
          <a:endParaRPr lang="fr-FR"/>
        </a:p>
      </dgm:t>
    </dgm:pt>
    <dgm:pt modelId="{ACC50B91-D4E0-467E-9720-90660A9B4FBA}">
      <dgm:prSet custT="1"/>
      <dgm:spPr/>
      <dgm:t>
        <a:bodyPr/>
        <a:lstStyle/>
        <a:p>
          <a:endParaRPr lang="fr-FR" sz="1600" kern="1200" dirty="0"/>
        </a:p>
      </dgm:t>
    </dgm:pt>
    <dgm:pt modelId="{65914DA0-7E5C-4BD3-B794-759E70A2797B}" type="parTrans" cxnId="{9CF511CD-E5FB-4EA9-9D32-CB9407871762}">
      <dgm:prSet/>
      <dgm:spPr/>
      <dgm:t>
        <a:bodyPr/>
        <a:lstStyle/>
        <a:p>
          <a:endParaRPr lang="fr-FR"/>
        </a:p>
      </dgm:t>
    </dgm:pt>
    <dgm:pt modelId="{F112A86B-4087-4B74-A08F-EA933DB21AD5}" type="sibTrans" cxnId="{9CF511CD-E5FB-4EA9-9D32-CB9407871762}">
      <dgm:prSet/>
      <dgm:spPr/>
      <dgm:t>
        <a:bodyPr/>
        <a:lstStyle/>
        <a:p>
          <a:endParaRPr lang="fr-FR"/>
        </a:p>
      </dgm:t>
    </dgm:pt>
    <dgm:pt modelId="{338FE92C-71FA-43BE-A0F9-7C6450987545}" type="pres">
      <dgm:prSet presAssocID="{82220F37-1544-4B0A-8741-01D5626A7D8A}" presName="linear" presStyleCnt="0">
        <dgm:presLayoutVars>
          <dgm:animLvl val="lvl"/>
          <dgm:resizeHandles val="exact"/>
        </dgm:presLayoutVars>
      </dgm:prSet>
      <dgm:spPr/>
    </dgm:pt>
    <dgm:pt modelId="{1ECF00CA-5B9F-4BDB-BA1F-17B44A60C949}" type="pres">
      <dgm:prSet presAssocID="{C1A71F98-EC02-4CBD-A15D-DCCCF3DD34CD}" presName="parentText" presStyleLbl="node1" presStyleIdx="0" presStyleCnt="1" custScaleY="53040">
        <dgm:presLayoutVars>
          <dgm:chMax val="0"/>
          <dgm:bulletEnabled val="1"/>
        </dgm:presLayoutVars>
      </dgm:prSet>
      <dgm:spPr/>
    </dgm:pt>
    <dgm:pt modelId="{0550AF3E-7377-4609-AED0-C883BF1A5156}" type="pres">
      <dgm:prSet presAssocID="{C1A71F98-EC02-4CBD-A15D-DCCCF3DD34C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476ED14-A86B-45F2-93B4-C8AE36F87CAA}" type="presOf" srcId="{E3B67DA0-AD7E-4665-A73C-448D0E8EF3B2}" destId="{0550AF3E-7377-4609-AED0-C883BF1A5156}" srcOrd="0" destOrd="1" presId="urn:microsoft.com/office/officeart/2005/8/layout/vList2"/>
    <dgm:cxn modelId="{7E29701F-6898-488F-9FB5-B3A77EB136F2}" type="presOf" srcId="{C1A71F98-EC02-4CBD-A15D-DCCCF3DD34CD}" destId="{1ECF00CA-5B9F-4BDB-BA1F-17B44A60C949}" srcOrd="0" destOrd="0" presId="urn:microsoft.com/office/officeart/2005/8/layout/vList2"/>
    <dgm:cxn modelId="{54A81A5E-5B64-4135-A394-31A698D1F535}" type="presOf" srcId="{DEA5B0F8-F936-48A6-A718-B6C93202AE01}" destId="{0550AF3E-7377-4609-AED0-C883BF1A5156}" srcOrd="0" destOrd="3" presId="urn:microsoft.com/office/officeart/2005/8/layout/vList2"/>
    <dgm:cxn modelId="{4292126D-33D3-42F2-B2F0-C7B6C591D534}" type="presOf" srcId="{ACC50B91-D4E0-467E-9720-90660A9B4FBA}" destId="{0550AF3E-7377-4609-AED0-C883BF1A5156}" srcOrd="0" destOrd="0" presId="urn:microsoft.com/office/officeart/2005/8/layout/vList2"/>
    <dgm:cxn modelId="{C513686D-62C4-47B1-AFBB-9A848D9707D0}" srcId="{C1A71F98-EC02-4CBD-A15D-DCCCF3DD34CD}" destId="{DEA5B0F8-F936-48A6-A718-B6C93202AE01}" srcOrd="3" destOrd="0" parTransId="{BAF3ED50-3C02-4C98-9EFD-293B266969DE}" sibTransId="{7B6FD231-142F-4035-849E-5913062CCEB6}"/>
    <dgm:cxn modelId="{0A486150-9022-4851-9E18-542C4E1973EF}" type="presOf" srcId="{82220F37-1544-4B0A-8741-01D5626A7D8A}" destId="{338FE92C-71FA-43BE-A0F9-7C6450987545}" srcOrd="0" destOrd="0" presId="urn:microsoft.com/office/officeart/2005/8/layout/vList2"/>
    <dgm:cxn modelId="{207AED99-D7FA-40B1-9896-A8A5458BAEB3}" srcId="{C1A71F98-EC02-4CBD-A15D-DCCCF3DD34CD}" destId="{8ED04843-1631-4C99-A2F0-7EB40BB585E5}" srcOrd="4" destOrd="0" parTransId="{B22DE0A7-7015-44EA-9EB5-6C8850FAEB04}" sibTransId="{86D14A5D-6FB6-4EA7-9ECC-78F186244BD2}"/>
    <dgm:cxn modelId="{9F03479D-D0A7-4B08-9440-38DB46242BC1}" srcId="{82220F37-1544-4B0A-8741-01D5626A7D8A}" destId="{C1A71F98-EC02-4CBD-A15D-DCCCF3DD34CD}" srcOrd="0" destOrd="0" parTransId="{BD131891-BC5D-4AF9-866D-659542DED1FA}" sibTransId="{ECE08EE0-7177-4F28-891D-1FA646A563C4}"/>
    <dgm:cxn modelId="{26FA04C2-6B76-4AE0-A210-CFE5C8B4596D}" type="presOf" srcId="{8ED04843-1631-4C99-A2F0-7EB40BB585E5}" destId="{0550AF3E-7377-4609-AED0-C883BF1A5156}" srcOrd="0" destOrd="4" presId="urn:microsoft.com/office/officeart/2005/8/layout/vList2"/>
    <dgm:cxn modelId="{9CF511CD-E5FB-4EA9-9D32-CB9407871762}" srcId="{C1A71F98-EC02-4CBD-A15D-DCCCF3DD34CD}" destId="{ACC50B91-D4E0-467E-9720-90660A9B4FBA}" srcOrd="0" destOrd="0" parTransId="{65914DA0-7E5C-4BD3-B794-759E70A2797B}" sibTransId="{F112A86B-4087-4B74-A08F-EA933DB21AD5}"/>
    <dgm:cxn modelId="{450BA9D0-7A7D-49F2-B116-F93B49C6AE4E}" srcId="{C1A71F98-EC02-4CBD-A15D-DCCCF3DD34CD}" destId="{6AE3432A-E3BA-4D56-8633-2B733AB753E2}" srcOrd="2" destOrd="0" parTransId="{4A37FD20-DCFF-4998-9F03-9E3B76FFFABC}" sibTransId="{40072A13-5D87-4D6F-9631-646A5A8E7299}"/>
    <dgm:cxn modelId="{12E349D7-CAFE-4FF2-911F-7C68116EB2A7}" type="presOf" srcId="{6AE3432A-E3BA-4D56-8633-2B733AB753E2}" destId="{0550AF3E-7377-4609-AED0-C883BF1A5156}" srcOrd="0" destOrd="2" presId="urn:microsoft.com/office/officeart/2005/8/layout/vList2"/>
    <dgm:cxn modelId="{A65F74FF-D8CA-4EF3-8DDE-F9C1BC42AAEA}" srcId="{C1A71F98-EC02-4CBD-A15D-DCCCF3DD34CD}" destId="{E3B67DA0-AD7E-4665-A73C-448D0E8EF3B2}" srcOrd="1" destOrd="0" parTransId="{7C3ABA66-8E9B-489B-9D3C-FC6A4090A745}" sibTransId="{39844BD4-7535-4D4B-BFF1-3691C3C48756}"/>
    <dgm:cxn modelId="{1BD83C7C-C6E3-4283-B781-98093214C4C3}" type="presParOf" srcId="{338FE92C-71FA-43BE-A0F9-7C6450987545}" destId="{1ECF00CA-5B9F-4BDB-BA1F-17B44A60C949}" srcOrd="0" destOrd="0" presId="urn:microsoft.com/office/officeart/2005/8/layout/vList2"/>
    <dgm:cxn modelId="{5DF9F187-C0B4-4A55-937C-781B62FE04E9}" type="presParOf" srcId="{338FE92C-71FA-43BE-A0F9-7C6450987545}" destId="{0550AF3E-7377-4609-AED0-C883BF1A515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F00CA-5B9F-4BDB-BA1F-17B44A60C949}">
      <dsp:nvSpPr>
        <dsp:cNvPr id="0" name=""/>
        <dsp:cNvSpPr/>
      </dsp:nvSpPr>
      <dsp:spPr>
        <a:xfrm>
          <a:off x="0" y="135815"/>
          <a:ext cx="5318812" cy="64539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Candara" panose="020E0502030303020204" pitchFamily="34" charset="0"/>
            </a:rPr>
            <a:t>Les ateliers ou réunions à organiser</a:t>
          </a:r>
        </a:p>
      </dsp:txBody>
      <dsp:txXfrm>
        <a:off x="31505" y="167320"/>
        <a:ext cx="5255802" cy="582380"/>
      </dsp:txXfrm>
    </dsp:sp>
    <dsp:sp modelId="{0550AF3E-7377-4609-AED0-C883BF1A5156}">
      <dsp:nvSpPr>
        <dsp:cNvPr id="0" name=""/>
        <dsp:cNvSpPr/>
      </dsp:nvSpPr>
      <dsp:spPr>
        <a:xfrm>
          <a:off x="0" y="781206"/>
          <a:ext cx="5318812" cy="1580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7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600" kern="1200" dirty="0">
            <a:latin typeface="Candara" panose="020E0502030303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Revue des résultats des tests Finances</a:t>
          </a:r>
          <a:endParaRPr lang="fr-FR" sz="1600" kern="1200" dirty="0">
            <a:latin typeface="Candara" panose="020E0502030303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Finaliser la liste des corrections et communiquer aux experts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Revue et mise à jour du registre des problèmes et risques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600" kern="1200" dirty="0"/>
        </a:p>
      </dsp:txBody>
      <dsp:txXfrm>
        <a:off x="0" y="781206"/>
        <a:ext cx="5318812" cy="15809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8B7F7-B4F3-4E27-919E-9A6C24FF5FF7}">
      <dsp:nvSpPr>
        <dsp:cNvPr id="0" name=""/>
        <dsp:cNvSpPr/>
      </dsp:nvSpPr>
      <dsp:spPr>
        <a:xfrm>
          <a:off x="0" y="0"/>
          <a:ext cx="5798010" cy="636276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Candara" panose="020E0502030303020204" pitchFamily="34" charset="0"/>
            </a:rPr>
            <a:t>Reste à faire</a:t>
          </a:r>
        </a:p>
      </dsp:txBody>
      <dsp:txXfrm>
        <a:off x="31060" y="31060"/>
        <a:ext cx="5735890" cy="574156"/>
      </dsp:txXfrm>
    </dsp:sp>
    <dsp:sp modelId="{35FB2971-0C68-4553-BC66-D1FFC73471DF}">
      <dsp:nvSpPr>
        <dsp:cNvPr id="0" name=""/>
        <dsp:cNvSpPr/>
      </dsp:nvSpPr>
      <dsp:spPr>
        <a:xfrm>
          <a:off x="0" y="661762"/>
          <a:ext cx="5798010" cy="3565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08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600" b="1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b="1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Avant les tests d’intégration: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Revoir les scénarios et compléter les exemples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Distribuer les test par expertise utilisateurs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Finaliser les supports de formation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600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b="1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Après les tests d’intégration: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Adapter le plan de tests de consolidation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Confirmer le plan de formation et envoyer les invitations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Compléter les tests pour les adapter à l’environnement pré-productif</a:t>
          </a:r>
          <a:endParaRPr lang="fr-FR" sz="1600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  <a:p>
          <a:pPr marL="571500" lvl="2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4000" kern="1200" dirty="0"/>
        </a:p>
      </dsp:txBody>
      <dsp:txXfrm>
        <a:off x="0" y="661762"/>
        <a:ext cx="5798010" cy="356557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F00CA-5B9F-4BDB-BA1F-17B44A60C949}">
      <dsp:nvSpPr>
        <dsp:cNvPr id="0" name=""/>
        <dsp:cNvSpPr/>
      </dsp:nvSpPr>
      <dsp:spPr>
        <a:xfrm>
          <a:off x="0" y="938"/>
          <a:ext cx="5318812" cy="446808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Candara" panose="020E0502030303020204" pitchFamily="34" charset="0"/>
            </a:rPr>
            <a:t>Les ateliers ou réunions à organiser</a:t>
          </a:r>
        </a:p>
      </dsp:txBody>
      <dsp:txXfrm>
        <a:off x="21811" y="22749"/>
        <a:ext cx="5275190" cy="403186"/>
      </dsp:txXfrm>
    </dsp:sp>
    <dsp:sp modelId="{0550AF3E-7377-4609-AED0-C883BF1A5156}">
      <dsp:nvSpPr>
        <dsp:cNvPr id="0" name=""/>
        <dsp:cNvSpPr/>
      </dsp:nvSpPr>
      <dsp:spPr>
        <a:xfrm>
          <a:off x="0" y="447746"/>
          <a:ext cx="5318812" cy="2049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7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Revue des règles de correction et chargement avec les experts CMRL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Finaliser la liste des corrections et communiquer aux experts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Revue et mise à jour du registre des problèmes et risques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Sélection de ressources temps partiel pour gérer le volume d’informations</a:t>
          </a:r>
        </a:p>
      </dsp:txBody>
      <dsp:txXfrm>
        <a:off x="0" y="447746"/>
        <a:ext cx="5318812" cy="204929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8B7F7-B4F3-4E27-919E-9A6C24FF5FF7}">
      <dsp:nvSpPr>
        <dsp:cNvPr id="0" name=""/>
        <dsp:cNvSpPr/>
      </dsp:nvSpPr>
      <dsp:spPr>
        <a:xfrm>
          <a:off x="0" y="167225"/>
          <a:ext cx="5798010" cy="636276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Candara" panose="020E0502030303020204" pitchFamily="34" charset="0"/>
            </a:rPr>
            <a:t>Reste à faire</a:t>
          </a:r>
        </a:p>
      </dsp:txBody>
      <dsp:txXfrm>
        <a:off x="31060" y="198285"/>
        <a:ext cx="5735890" cy="574156"/>
      </dsp:txXfrm>
    </dsp:sp>
    <dsp:sp modelId="{35FB2971-0C68-4553-BC66-D1FFC73471DF}">
      <dsp:nvSpPr>
        <dsp:cNvPr id="0" name=""/>
        <dsp:cNvSpPr/>
      </dsp:nvSpPr>
      <dsp:spPr>
        <a:xfrm>
          <a:off x="0" y="829949"/>
          <a:ext cx="5798010" cy="322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08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600" b="1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b="1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Avant les tests d’intégration: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Terminer les corrections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Terminer les jeux de données pour les tests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Coordination avec les autres domaines de travail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600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b="1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Après les tests d’intégration: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Adapter les jeux de données de consolidation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Mettre au point les procédures de basculement, correction et chargement des données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Sélection utilisateurs-valideurs</a:t>
          </a:r>
          <a:endParaRPr lang="fr-FR" sz="1600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600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sp:txBody>
      <dsp:txXfrm>
        <a:off x="0" y="829949"/>
        <a:ext cx="5798010" cy="3229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8B7F7-B4F3-4E27-919E-9A6C24FF5FF7}">
      <dsp:nvSpPr>
        <dsp:cNvPr id="0" name=""/>
        <dsp:cNvSpPr/>
      </dsp:nvSpPr>
      <dsp:spPr>
        <a:xfrm>
          <a:off x="0" y="0"/>
          <a:ext cx="5798010" cy="636276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Candara" panose="020E0502030303020204" pitchFamily="34" charset="0"/>
            </a:rPr>
            <a:t>Reste à faire</a:t>
          </a:r>
        </a:p>
      </dsp:txBody>
      <dsp:txXfrm>
        <a:off x="31060" y="31060"/>
        <a:ext cx="5735890" cy="574156"/>
      </dsp:txXfrm>
    </dsp:sp>
    <dsp:sp modelId="{35FB2971-0C68-4553-BC66-D1FFC73471DF}">
      <dsp:nvSpPr>
        <dsp:cNvPr id="0" name=""/>
        <dsp:cNvSpPr/>
      </dsp:nvSpPr>
      <dsp:spPr>
        <a:xfrm>
          <a:off x="0" y="661762"/>
          <a:ext cx="5798010" cy="3565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08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600" b="1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b="1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Avant les tests d’intégration: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Revoir les scénarios et compléter les exemples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Distribuer les test par expertise utilisateurs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Finaliser les supports de formation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600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b="1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Après les tests d’intégration: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Adapter le plan de tests de consolidation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Confirmer le plan de formation et envoyer les invitations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Compléter les tests pour les adapter à l’environnement pré-productif</a:t>
          </a:r>
          <a:endParaRPr lang="fr-FR" sz="1600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  <a:p>
          <a:pPr marL="571500" lvl="2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4000" kern="1200" dirty="0"/>
        </a:p>
      </dsp:txBody>
      <dsp:txXfrm>
        <a:off x="0" y="661762"/>
        <a:ext cx="5798010" cy="35655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F00CA-5B9F-4BDB-BA1F-17B44A60C949}">
      <dsp:nvSpPr>
        <dsp:cNvPr id="0" name=""/>
        <dsp:cNvSpPr/>
      </dsp:nvSpPr>
      <dsp:spPr>
        <a:xfrm>
          <a:off x="0" y="253547"/>
          <a:ext cx="4618966" cy="64539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Candara" panose="020E0502030303020204" pitchFamily="34" charset="0"/>
            </a:rPr>
            <a:t>Les ateliers ou réunions à organiser</a:t>
          </a:r>
        </a:p>
      </dsp:txBody>
      <dsp:txXfrm>
        <a:off x="31505" y="285052"/>
        <a:ext cx="4555956" cy="582380"/>
      </dsp:txXfrm>
    </dsp:sp>
    <dsp:sp modelId="{0550AF3E-7377-4609-AED0-C883BF1A5156}">
      <dsp:nvSpPr>
        <dsp:cNvPr id="0" name=""/>
        <dsp:cNvSpPr/>
      </dsp:nvSpPr>
      <dsp:spPr>
        <a:xfrm>
          <a:off x="0" y="898937"/>
          <a:ext cx="4618966" cy="1345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652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Revue des résultats des tests Ventes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Finaliser la liste des corrections et communiquer aux experts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Revue et mise à jour du registre des problèmes et risques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Réunion avec les experts CRM pour établir le plan de mise en place</a:t>
          </a:r>
        </a:p>
      </dsp:txBody>
      <dsp:txXfrm>
        <a:off x="0" y="898937"/>
        <a:ext cx="4618966" cy="1345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8B7F7-B4F3-4E27-919E-9A6C24FF5FF7}">
      <dsp:nvSpPr>
        <dsp:cNvPr id="0" name=""/>
        <dsp:cNvSpPr/>
      </dsp:nvSpPr>
      <dsp:spPr>
        <a:xfrm>
          <a:off x="0" y="577487"/>
          <a:ext cx="5798010" cy="636276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Candara" panose="020E0502030303020204" pitchFamily="34" charset="0"/>
            </a:rPr>
            <a:t>Reste à faire</a:t>
          </a:r>
        </a:p>
      </dsp:txBody>
      <dsp:txXfrm>
        <a:off x="31060" y="608547"/>
        <a:ext cx="5735890" cy="574156"/>
      </dsp:txXfrm>
    </dsp:sp>
    <dsp:sp modelId="{35FB2971-0C68-4553-BC66-D1FFC73471DF}">
      <dsp:nvSpPr>
        <dsp:cNvPr id="0" name=""/>
        <dsp:cNvSpPr/>
      </dsp:nvSpPr>
      <dsp:spPr>
        <a:xfrm>
          <a:off x="0" y="1233599"/>
          <a:ext cx="5798010" cy="242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087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b="1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Avant les tests d’intégration: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Revoir les scénarios et compléter les exemples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Distribuer les test par expertise utilisateurs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Finaliser les supports de formation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400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b="1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Après les tests d’intégration: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Adapter le plan de tests de consolidation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Confirmer le plan de formation et envoyer les invitations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Compléter les tests pour les adapter à l’environnement pré-productif</a:t>
          </a:r>
          <a:endParaRPr lang="fr-FR" sz="1400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400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sp:txBody>
      <dsp:txXfrm>
        <a:off x="0" y="1233599"/>
        <a:ext cx="5798010" cy="24219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F00CA-5B9F-4BDB-BA1F-17B44A60C949}">
      <dsp:nvSpPr>
        <dsp:cNvPr id="0" name=""/>
        <dsp:cNvSpPr/>
      </dsp:nvSpPr>
      <dsp:spPr>
        <a:xfrm>
          <a:off x="0" y="135815"/>
          <a:ext cx="5360836" cy="64539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Candara" panose="020E0502030303020204" pitchFamily="34" charset="0"/>
            </a:rPr>
            <a:t>Les ateliers ou réunions à organiser</a:t>
          </a:r>
        </a:p>
      </dsp:txBody>
      <dsp:txXfrm>
        <a:off x="31505" y="167320"/>
        <a:ext cx="5297826" cy="582380"/>
      </dsp:txXfrm>
    </dsp:sp>
    <dsp:sp modelId="{0550AF3E-7377-4609-AED0-C883BF1A5156}">
      <dsp:nvSpPr>
        <dsp:cNvPr id="0" name=""/>
        <dsp:cNvSpPr/>
      </dsp:nvSpPr>
      <dsp:spPr>
        <a:xfrm>
          <a:off x="0" y="781206"/>
          <a:ext cx="5360836" cy="1580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20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Revue des résultats des tests Achats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Finaliser la liste des corrections et communiquer aux experts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/>
            <a:t>Revue et mise à jour du registre des problèmes et risques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Réunion avec les experts </a:t>
          </a:r>
          <a:r>
            <a:rPr lang="fr-FR" sz="1600" kern="1200" dirty="0" err="1"/>
            <a:t>Ariba</a:t>
          </a:r>
          <a:endParaRPr lang="fr-FR" sz="1600" kern="1200" dirty="0"/>
        </a:p>
      </dsp:txBody>
      <dsp:txXfrm>
        <a:off x="0" y="781206"/>
        <a:ext cx="5360836" cy="15809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8B7F7-B4F3-4E27-919E-9A6C24FF5FF7}">
      <dsp:nvSpPr>
        <dsp:cNvPr id="0" name=""/>
        <dsp:cNvSpPr/>
      </dsp:nvSpPr>
      <dsp:spPr>
        <a:xfrm>
          <a:off x="0" y="0"/>
          <a:ext cx="5798010" cy="636276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Candara" panose="020E0502030303020204" pitchFamily="34" charset="0"/>
            </a:rPr>
            <a:t>Reste à faire</a:t>
          </a:r>
        </a:p>
      </dsp:txBody>
      <dsp:txXfrm>
        <a:off x="31060" y="31060"/>
        <a:ext cx="5735890" cy="574156"/>
      </dsp:txXfrm>
    </dsp:sp>
    <dsp:sp modelId="{35FB2971-0C68-4553-BC66-D1FFC73471DF}">
      <dsp:nvSpPr>
        <dsp:cNvPr id="0" name=""/>
        <dsp:cNvSpPr/>
      </dsp:nvSpPr>
      <dsp:spPr>
        <a:xfrm>
          <a:off x="0" y="661762"/>
          <a:ext cx="5798010" cy="3565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08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600" b="1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b="1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Avant les tests d’intégration: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Revoir les scénarios et compléter les exemples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Distribuer les test par expertise utilisateurs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Finaliser les supports de formation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600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b="1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Après les tests d’intégration: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Adapter le plan de tests de consolidation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Confirmer le plan de formation et envoyer les invitations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Compléter les tests pour les adapter à l’environnement pré-productif</a:t>
          </a:r>
          <a:endParaRPr lang="fr-FR" sz="1600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  <a:p>
          <a:pPr marL="571500" lvl="2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4000" kern="1200" dirty="0"/>
        </a:p>
      </dsp:txBody>
      <dsp:txXfrm>
        <a:off x="0" y="661762"/>
        <a:ext cx="5798010" cy="35655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F00CA-5B9F-4BDB-BA1F-17B44A60C949}">
      <dsp:nvSpPr>
        <dsp:cNvPr id="0" name=""/>
        <dsp:cNvSpPr/>
      </dsp:nvSpPr>
      <dsp:spPr>
        <a:xfrm>
          <a:off x="0" y="135815"/>
          <a:ext cx="5318812" cy="64539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Candara" panose="020E0502030303020204" pitchFamily="34" charset="0"/>
            </a:rPr>
            <a:t>Les ateliers ou réunions à organiser</a:t>
          </a:r>
        </a:p>
      </dsp:txBody>
      <dsp:txXfrm>
        <a:off x="31505" y="167320"/>
        <a:ext cx="5255802" cy="582380"/>
      </dsp:txXfrm>
    </dsp:sp>
    <dsp:sp modelId="{0550AF3E-7377-4609-AED0-C883BF1A5156}">
      <dsp:nvSpPr>
        <dsp:cNvPr id="0" name=""/>
        <dsp:cNvSpPr/>
      </dsp:nvSpPr>
      <dsp:spPr>
        <a:xfrm>
          <a:off x="0" y="781206"/>
          <a:ext cx="5318812" cy="1580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7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Revue des résultats des tests Logistique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Finaliser la liste des corrections et communiquer aux experts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Revue et mise à jour du registre des problèmes et risques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Réunion avec les experts interfaces</a:t>
          </a:r>
        </a:p>
      </dsp:txBody>
      <dsp:txXfrm>
        <a:off x="0" y="781206"/>
        <a:ext cx="5318812" cy="15809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8B7F7-B4F3-4E27-919E-9A6C24FF5FF7}">
      <dsp:nvSpPr>
        <dsp:cNvPr id="0" name=""/>
        <dsp:cNvSpPr/>
      </dsp:nvSpPr>
      <dsp:spPr>
        <a:xfrm>
          <a:off x="0" y="440733"/>
          <a:ext cx="5798010" cy="636276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Candara" panose="020E0502030303020204" pitchFamily="34" charset="0"/>
            </a:rPr>
            <a:t>Reste à faire</a:t>
          </a:r>
        </a:p>
      </dsp:txBody>
      <dsp:txXfrm>
        <a:off x="31060" y="471793"/>
        <a:ext cx="5735890" cy="574156"/>
      </dsp:txXfrm>
    </dsp:sp>
    <dsp:sp modelId="{35FB2971-0C68-4553-BC66-D1FFC73471DF}">
      <dsp:nvSpPr>
        <dsp:cNvPr id="0" name=""/>
        <dsp:cNvSpPr/>
      </dsp:nvSpPr>
      <dsp:spPr>
        <a:xfrm>
          <a:off x="0" y="1099049"/>
          <a:ext cx="5798010" cy="269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087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b="1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Avant les tests d’intégration: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Revoir les scénarios et compléter les exemples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Distribuer les test par expertise utilisateurs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Finaliser les supports de formation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400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b="1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Après les tests d’intégration: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Adapter le plan de tests de consolidation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Confirmer le plan de formation et envoyer les invitations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Compléter les tests pour les adapter à l’environnement pré-productif</a:t>
          </a:r>
          <a:endParaRPr lang="fr-FR" sz="1400" kern="1200" dirty="0">
            <a:solidFill>
              <a:schemeClr val="tx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  <a:p>
          <a:pPr marL="571500" lvl="2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3600" kern="1200" dirty="0"/>
        </a:p>
      </dsp:txBody>
      <dsp:txXfrm>
        <a:off x="0" y="1099049"/>
        <a:ext cx="5798010" cy="2691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F00CA-5B9F-4BDB-BA1F-17B44A60C949}">
      <dsp:nvSpPr>
        <dsp:cNvPr id="0" name=""/>
        <dsp:cNvSpPr/>
      </dsp:nvSpPr>
      <dsp:spPr>
        <a:xfrm>
          <a:off x="0" y="135815"/>
          <a:ext cx="5318812" cy="64539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Candara" panose="020E0502030303020204" pitchFamily="34" charset="0"/>
            </a:rPr>
            <a:t>Les ateliers ou réunions à organiser</a:t>
          </a:r>
        </a:p>
      </dsp:txBody>
      <dsp:txXfrm>
        <a:off x="31505" y="167320"/>
        <a:ext cx="5255802" cy="582380"/>
      </dsp:txXfrm>
    </dsp:sp>
    <dsp:sp modelId="{0550AF3E-7377-4609-AED0-C883BF1A5156}">
      <dsp:nvSpPr>
        <dsp:cNvPr id="0" name=""/>
        <dsp:cNvSpPr/>
      </dsp:nvSpPr>
      <dsp:spPr>
        <a:xfrm>
          <a:off x="0" y="781206"/>
          <a:ext cx="5318812" cy="1580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7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Revue des résultats des tests Production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Finaliser la liste des corrections et communiquer aux experts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Revue et mise à jour du registre des problèmes et risques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Réunion avec les experts interfaces</a:t>
          </a:r>
        </a:p>
      </dsp:txBody>
      <dsp:txXfrm>
        <a:off x="0" y="781206"/>
        <a:ext cx="5318812" cy="1580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31C1A97-1256-4304-B5C4-4B85C21C4D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F74164-0D0A-4910-B986-7D70EA49EF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14DAE-5992-47D6-9ED2-20669465190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6A5FA8-D3CF-4088-BCBD-9B085B2FF6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BBD968-3727-4ED5-9D5C-D85C1039E7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6201A-9F39-4459-AD79-889D58426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10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91F17-1925-4BAF-BA87-63F6A4C0E87E}" type="datetimeFigureOut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rtl="0"/>
            <a:r>
              <a:rPr lang="fr-FR" sz="12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16B92-F2CF-4225-8F5D-8053831ED4F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9925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b="0" i="0" u="none" strike="noStrike" kern="1200" baseline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409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6279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990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96884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7341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12135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03299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Possible de détailler la performance par services/périmètres. Par exemple splitter cet indicateur entre finances/logistique/achats etc.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88612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46753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35212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Possible de garder en référence la Baseline.</a:t>
            </a:r>
          </a:p>
          <a:p>
            <a:endParaRPr lang="fr-FR"/>
          </a:p>
          <a:p>
            <a:r>
              <a:rPr lang="fr-FR"/>
              <a:t>Et donc afficher le planning original et le planning réel, pour mettre en évidence les glissement de planning (en retard comme en avance d’ailleurs)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49701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L’idée est de suivre l’évolution des risques tout au long du projet (Criticité, mesures préventives et correctives)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16743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 dirty="0"/>
              <a:t>L’idée est de suivre l’évolution des risques tout au long du projet (Criticité, mesures préventives et correctives)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7848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e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723F5E62-94FE-4D5E-BA9E-6FB4DBBEBC62}" type="datetime1">
              <a:rPr lang="fr-FR" noProof="0" smtClean="0"/>
              <a:t>15/03/2022</a:t>
            </a:fld>
            <a:endParaRPr lang="fr-FR" noProof="0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7F30EF8-9628-4217-847E-A2B426E6971F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3969C77-CC16-4EFE-9018-A38E311D27D5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46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56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397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18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841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65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732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7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 sz="1800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990B786-9EF6-482A-A8C9-7EF90CBAC31B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741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309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60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e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563624" y="4682062"/>
            <a:ext cx="9070848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16452C9-0DAF-4EB3-9D39-0A5A2E6772F6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37032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1E58594-AF75-49D0-BFB0-C002FB64817E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069848" y="2755898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373368" y="2756581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DCEE92B-3CE7-4D4E-B086-856550DE9CC1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F336E44-FC5C-4F78-A71E-C2922E8E4AB9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ADE1C83-3CF3-4D68-A8EC-EC85C38C2960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790575" y="704850"/>
            <a:ext cx="7562850" cy="51435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0780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D31CBBC-7632-47D7-8E32-C974C9704F54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 rtlCol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rtlCol="0"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2304" cy="3502152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088BA1B7-58DD-4190-B5E3-8C8CE03C1124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F3E2335A-F8B1-48F1-A47B-59FAEA7B6997}" type="datetime1">
              <a:rPr lang="fr-FR" noProof="0" smtClean="0"/>
              <a:t>15/03/2022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16241-5293-4235-8E4F-391F9EF1B62A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65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52158" y="2110826"/>
            <a:ext cx="54518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Candara" panose="020E0502030303020204" pitchFamily="34" charset="0"/>
              </a:rPr>
              <a:t>Réunion de comité de projet</a:t>
            </a:r>
          </a:p>
          <a:p>
            <a:pPr algn="ctr"/>
            <a:endParaRPr lang="fr-FR" sz="3200" dirty="0">
              <a:latin typeface="Candara" panose="020E0502030303020204" pitchFamily="34" charset="0"/>
            </a:endParaRPr>
          </a:p>
          <a:p>
            <a:pPr algn="ctr"/>
            <a:r>
              <a:rPr lang="fr-FR" sz="3200" b="1" dirty="0">
                <a:latin typeface="Candara" panose="020E0502030303020204" pitchFamily="34" charset="0"/>
              </a:rPr>
              <a:t>SAP30/CMRL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54" y="4515249"/>
            <a:ext cx="2474859" cy="5321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52081" y="4581263"/>
            <a:ext cx="16738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b="1" dirty="0">
                <a:latin typeface="Candara" panose="020E0502030303020204" pitchFamily="34" charset="0"/>
              </a:rPr>
              <a:t>Le 28/09/2022</a:t>
            </a:r>
          </a:p>
        </p:txBody>
      </p:sp>
    </p:spTree>
    <p:extLst>
      <p:ext uri="{BB962C8B-B14F-4D97-AF65-F5344CB8AC3E}">
        <p14:creationId xmlns:p14="http://schemas.microsoft.com/office/powerpoint/2010/main" val="75576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Performance de projet : Analyse de la valeur acquise ½ *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929375-98B1-4041-88E3-19416AE3C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1" y="1409700"/>
            <a:ext cx="11773301" cy="426719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F3356FE-16C2-4C86-BEF3-732E66E7DC90}"/>
              </a:ext>
            </a:extLst>
          </p:cNvPr>
          <p:cNvSpPr txBox="1"/>
          <p:nvPr/>
        </p:nvSpPr>
        <p:spPr>
          <a:xfrm>
            <a:off x="1085850" y="6187154"/>
            <a:ext cx="516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Cf ‘’Rapport de suivi du budget’’ pour plus de détails </a:t>
            </a:r>
          </a:p>
        </p:txBody>
      </p:sp>
    </p:spTree>
    <p:extLst>
      <p:ext uri="{BB962C8B-B14F-4D97-AF65-F5344CB8AC3E}">
        <p14:creationId xmlns:p14="http://schemas.microsoft.com/office/powerpoint/2010/main" val="3391039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Performance de projet : Analyse de la valeur acquise 2/2 *</a:t>
            </a: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301020"/>
              </p:ext>
            </p:extLst>
          </p:nvPr>
        </p:nvGraphicFramePr>
        <p:xfrm>
          <a:off x="819807" y="1466193"/>
          <a:ext cx="10878670" cy="4621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51D91B83-E28F-4B24-958D-5A119175907D}"/>
              </a:ext>
            </a:extLst>
          </p:cNvPr>
          <p:cNvSpPr txBox="1"/>
          <p:nvPr/>
        </p:nvSpPr>
        <p:spPr>
          <a:xfrm>
            <a:off x="819807" y="6469473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Cf ‘’Rapport de suivi du budget’’ pour plus de détails </a:t>
            </a:r>
          </a:p>
        </p:txBody>
      </p:sp>
    </p:spTree>
    <p:extLst>
      <p:ext uri="{BB962C8B-B14F-4D97-AF65-F5344CB8AC3E}">
        <p14:creationId xmlns:p14="http://schemas.microsoft.com/office/powerpoint/2010/main" val="1409151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Performance de projet : Revue du Planning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29" y="1106171"/>
            <a:ext cx="10479477" cy="5553966"/>
          </a:xfrm>
          <a:prstGeom prst="rect">
            <a:avLst/>
          </a:prstGeom>
        </p:spPr>
      </p:pic>
      <p:sp>
        <p:nvSpPr>
          <p:cNvPr id="182" name="Rectangle 181"/>
          <p:cNvSpPr/>
          <p:nvPr/>
        </p:nvSpPr>
        <p:spPr>
          <a:xfrm>
            <a:off x="152400" y="15240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Titre 1"/>
          <p:cNvSpPr txBox="1">
            <a:spLocks/>
          </p:cNvSpPr>
          <p:nvPr/>
        </p:nvSpPr>
        <p:spPr>
          <a:xfrm>
            <a:off x="587115" y="350263"/>
            <a:ext cx="11263762" cy="482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Performance de projet : Revue du Planning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8284009" y="1271174"/>
            <a:ext cx="3713862" cy="5388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chemeClr val="tx1"/>
                </a:solidFill>
              </a:rPr>
              <a:t>Les mouvements de la période passée:</a:t>
            </a: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Livraison de systèmes paramétrés et testés dans tous les domaines de travail</a:t>
            </a:r>
            <a:endParaRPr lang="fr-FR" sz="1200" i="1" dirty="0">
              <a:solidFill>
                <a:schemeClr val="tx1"/>
              </a:solidFill>
            </a:endParaRP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Nettoyage des données et corrections</a:t>
            </a:r>
            <a:endParaRPr lang="fr-FR" sz="1200" i="1" dirty="0">
              <a:solidFill>
                <a:schemeClr val="tx1"/>
              </a:solidFill>
            </a:endParaRP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Recueil des besoins en interfaces</a:t>
            </a:r>
            <a:endParaRPr lang="fr-FR" sz="1200" i="1" dirty="0">
              <a:solidFill>
                <a:schemeClr val="tx1"/>
              </a:solidFill>
            </a:endParaRP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Recueil des besoins CRM</a:t>
            </a: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Validation par les utilisateurs clés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chemeClr val="tx1"/>
                </a:solidFill>
              </a:rPr>
              <a:t>Planifié pour la période suivante:</a:t>
            </a: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Test d’intégration</a:t>
            </a: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Test de consolidation</a:t>
            </a: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Supports de formation finalisés</a:t>
            </a: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Plan détaillé de basculement des données</a:t>
            </a: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Plan détaillé de recette des solutions dans tous les domaines de travail</a:t>
            </a: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Préparation du plan de basculement fonctionnel et opérationnel</a:t>
            </a:r>
          </a:p>
          <a:p>
            <a:pPr marL="160337" lvl="1">
              <a:lnSpc>
                <a:spcPct val="150000"/>
              </a:lnSpc>
            </a:pP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A8D02116-0A80-490D-B92D-01C150600DEF}"/>
              </a:ext>
            </a:extLst>
          </p:cNvPr>
          <p:cNvCxnSpPr/>
          <p:nvPr/>
        </p:nvCxnSpPr>
        <p:spPr>
          <a:xfrm>
            <a:off x="8110188" y="1482536"/>
            <a:ext cx="23866" cy="4952900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4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362263" y="1667375"/>
          <a:ext cx="11467474" cy="3955503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148925">
                  <a:extLst>
                    <a:ext uri="{9D8B030D-6E8A-4147-A177-3AD203B41FA5}">
                      <a16:colId xmlns:a16="http://schemas.microsoft.com/office/drawing/2014/main" val="349354016"/>
                    </a:ext>
                  </a:extLst>
                </a:gridCol>
                <a:gridCol w="1376353">
                  <a:extLst>
                    <a:ext uri="{9D8B030D-6E8A-4147-A177-3AD203B41FA5}">
                      <a16:colId xmlns:a16="http://schemas.microsoft.com/office/drawing/2014/main" val="630596551"/>
                    </a:ext>
                  </a:extLst>
                </a:gridCol>
                <a:gridCol w="996476">
                  <a:extLst>
                    <a:ext uri="{9D8B030D-6E8A-4147-A177-3AD203B41FA5}">
                      <a16:colId xmlns:a16="http://schemas.microsoft.com/office/drawing/2014/main" val="4012654859"/>
                    </a:ext>
                  </a:extLst>
                </a:gridCol>
                <a:gridCol w="1148293">
                  <a:extLst>
                    <a:ext uri="{9D8B030D-6E8A-4147-A177-3AD203B41FA5}">
                      <a16:colId xmlns:a16="http://schemas.microsoft.com/office/drawing/2014/main" val="2278997239"/>
                    </a:ext>
                  </a:extLst>
                </a:gridCol>
                <a:gridCol w="1965278">
                  <a:extLst>
                    <a:ext uri="{9D8B030D-6E8A-4147-A177-3AD203B41FA5}">
                      <a16:colId xmlns:a16="http://schemas.microsoft.com/office/drawing/2014/main" val="3012610548"/>
                    </a:ext>
                  </a:extLst>
                </a:gridCol>
                <a:gridCol w="1993870">
                  <a:extLst>
                    <a:ext uri="{9D8B030D-6E8A-4147-A177-3AD203B41FA5}">
                      <a16:colId xmlns:a16="http://schemas.microsoft.com/office/drawing/2014/main" val="3949801335"/>
                    </a:ext>
                  </a:extLst>
                </a:gridCol>
                <a:gridCol w="1838279">
                  <a:extLst>
                    <a:ext uri="{9D8B030D-6E8A-4147-A177-3AD203B41FA5}">
                      <a16:colId xmlns:a16="http://schemas.microsoft.com/office/drawing/2014/main" val="3167505265"/>
                    </a:ext>
                  </a:extLst>
                </a:gridCol>
              </a:tblGrid>
              <a:tr h="535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effectLst/>
                        </a:rPr>
                        <a:t>Description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effectLst/>
                        </a:rPr>
                        <a:t>Gravité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effectLst/>
                        </a:rPr>
                        <a:t>Probabilité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Criticité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effectLst/>
                        </a:rPr>
                        <a:t>Conséquence si avéré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effectLst/>
                        </a:rPr>
                        <a:t>Actions préventives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effectLst/>
                        </a:rPr>
                        <a:t>Actions correctives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583043"/>
                  </a:ext>
                </a:extLst>
              </a:tr>
              <a:tr h="573856">
                <a:tc>
                  <a:txBody>
                    <a:bodyPr/>
                    <a:lstStyle/>
                    <a:p>
                      <a:r>
                        <a:rPr lang="fr-FR" sz="1400" dirty="0" err="1">
                          <a:effectLst/>
                        </a:rPr>
                        <a:t>Status</a:t>
                      </a:r>
                      <a:r>
                        <a:rPr lang="fr-FR" sz="1400" dirty="0">
                          <a:effectLst/>
                        </a:rPr>
                        <a:t>-Quo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Catastrophique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Peu probable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Très critique</a:t>
                      </a:r>
                    </a:p>
                  </a:txBody>
                  <a:tcPr marL="7200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Coûts, délais, stratégie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Démarrage du projet SAP CMRL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u="none" strike="noStrike" dirty="0">
                          <a:effectLst/>
                        </a:rPr>
                        <a:t>Démarrage du projet SAP CMRL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2131869925"/>
                  </a:ext>
                </a:extLst>
              </a:tr>
              <a:tr h="714133"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</a:rPr>
                        <a:t>Contrôle/Audit 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Grave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Probable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Très critique</a:t>
                      </a:r>
                    </a:p>
                  </a:txBody>
                  <a:tcPr marL="7200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Coûts et Délais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Implémentation SAP accélérée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u="none" strike="noStrike" dirty="0">
                          <a:effectLst/>
                        </a:rPr>
                        <a:t>Accords avec les auditeurs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250583865"/>
                  </a:ext>
                </a:extLst>
              </a:tr>
              <a:tr h="934040">
                <a:tc>
                  <a:txBody>
                    <a:bodyPr/>
                    <a:lstStyle/>
                    <a:p>
                      <a:r>
                        <a:rPr lang="fr-BE" sz="1400" dirty="0">
                          <a:effectLst/>
                        </a:rPr>
                        <a:t>Manque de support ou d’intérêt 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Majeur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Peu probable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Critique</a:t>
                      </a:r>
                    </a:p>
                  </a:txBody>
                  <a:tcPr marL="7200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Délais et Qualité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Plan de communication et assignation d’un responsable du changement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u="none" strike="noStrike" dirty="0">
                          <a:effectLst/>
                        </a:rPr>
                        <a:t>Communication transparente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3415798635"/>
                  </a:ext>
                </a:extLst>
              </a:tr>
              <a:tr h="700530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</a:rPr>
                        <a:t>Dépendances entre projets</a:t>
                      </a:r>
                      <a:endParaRPr lang="fr-BE" sz="140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Majeur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Probable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Critique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Coûts, délais, stratégie</a:t>
                      </a:r>
                    </a:p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Projet SAP et projet d’expansion du CMRL dans le même portfolio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Gestion du changement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0162036"/>
                  </a:ext>
                </a:extLst>
              </a:tr>
              <a:tr h="497344">
                <a:tc>
                  <a:txBody>
                    <a:bodyPr/>
                    <a:lstStyle/>
                    <a:p>
                      <a:r>
                        <a:rPr lang="fr-BE" sz="1400" dirty="0">
                          <a:effectLst/>
                        </a:rPr>
                        <a:t>Date butoir décembre 2022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Majeur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Arial" panose="020B0604020202020204" pitchFamily="34" charset="0"/>
                        </a:rPr>
                        <a:t>Improbable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Arial" panose="020B0604020202020204" pitchFamily="34" charset="0"/>
                        </a:rPr>
                        <a:t>Modéré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Coûts, délais,  stratégie</a:t>
                      </a:r>
                    </a:p>
                    <a:p>
                      <a:pPr algn="ctr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Implémentation SAP accélérée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Travail les jours fériés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9590608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02CD379D-DFFB-4066-BB6C-507911EB7464}"/>
              </a:ext>
            </a:extLst>
          </p:cNvPr>
          <p:cNvSpPr txBox="1"/>
          <p:nvPr/>
        </p:nvSpPr>
        <p:spPr>
          <a:xfrm>
            <a:off x="963410" y="6046441"/>
            <a:ext cx="65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fr-FR" sz="1600" dirty="0"/>
              <a:t>*</a:t>
            </a:r>
            <a:r>
              <a:rPr lang="fr-FR" sz="1600" dirty="0" err="1"/>
              <a:t>cf</a:t>
            </a:r>
            <a:r>
              <a:rPr lang="fr-FR" sz="1600" dirty="0"/>
              <a:t> ‘’</a:t>
            </a:r>
            <a:r>
              <a:rPr kumimoji="0" lang="fr-BE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Registre des risques’’ pour plus de détails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Revue des risques du projet</a:t>
            </a:r>
          </a:p>
        </p:txBody>
      </p:sp>
    </p:spTree>
    <p:extLst>
      <p:ext uri="{BB962C8B-B14F-4D97-AF65-F5344CB8AC3E}">
        <p14:creationId xmlns:p14="http://schemas.microsoft.com/office/powerpoint/2010/main" val="3812996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2CD379D-DFFB-4066-BB6C-507911EB7464}"/>
              </a:ext>
            </a:extLst>
          </p:cNvPr>
          <p:cNvSpPr txBox="1"/>
          <p:nvPr/>
        </p:nvSpPr>
        <p:spPr>
          <a:xfrm>
            <a:off x="724259" y="6321583"/>
            <a:ext cx="65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fr-FR" sz="1600" dirty="0"/>
              <a:t>*</a:t>
            </a:r>
            <a:r>
              <a:rPr lang="fr-FR" sz="1600" dirty="0" err="1"/>
              <a:t>cf</a:t>
            </a:r>
            <a:r>
              <a:rPr lang="fr-FR" sz="1600" dirty="0"/>
              <a:t> ‘’</a:t>
            </a:r>
            <a:r>
              <a:rPr kumimoji="0" lang="fr-BE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Registre des risques’’ pour plus de détails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Revue des risques du projet : Matrice des risques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76263B-4F82-49FD-8127-152D5F6CE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12" y="737771"/>
            <a:ext cx="11664968" cy="558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21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Plan d’actions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CD95A6F-7F70-4C30-9417-7432BFC00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117" y="1097308"/>
            <a:ext cx="12163425" cy="514826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27DE457-DE7E-43AA-A1B5-730EBF86E679}"/>
              </a:ext>
            </a:extLst>
          </p:cNvPr>
          <p:cNvSpPr txBox="1"/>
          <p:nvPr/>
        </p:nvSpPr>
        <p:spPr>
          <a:xfrm>
            <a:off x="724259" y="6321583"/>
            <a:ext cx="65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fr-FR" sz="1600" dirty="0"/>
              <a:t>*</a:t>
            </a:r>
            <a:r>
              <a:rPr lang="fr-FR" sz="1600" dirty="0" err="1"/>
              <a:t>cf</a:t>
            </a:r>
            <a:r>
              <a:rPr lang="fr-FR" sz="1600" dirty="0"/>
              <a:t>  registre ‘’</a:t>
            </a:r>
            <a:r>
              <a:rPr kumimoji="0" lang="fr-BE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Suivi des actions’’ pour plus de détails</a:t>
            </a:r>
          </a:p>
        </p:txBody>
      </p:sp>
    </p:spTree>
    <p:extLst>
      <p:ext uri="{BB962C8B-B14F-4D97-AF65-F5344CB8AC3E}">
        <p14:creationId xmlns:p14="http://schemas.microsoft.com/office/powerpoint/2010/main" val="2244221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Questions</a:t>
            </a:r>
          </a:p>
        </p:txBody>
      </p:sp>
      <p:pic>
        <p:nvPicPr>
          <p:cNvPr id="3074" name="Picture 2" descr="Questionnement Png Transparent Images – Free PNG Images Vector, PSD,  Clipart, Templ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363" y="2553418"/>
            <a:ext cx="2101824" cy="164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632385" y="2914967"/>
            <a:ext cx="6435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129E00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Candara" panose="020E0502030303020204" pitchFamily="34" charset="0"/>
              </a:rPr>
              <a:t>Avez-vous des questions pour le groupe présent?</a:t>
            </a:r>
          </a:p>
          <a:p>
            <a:pPr lvl="1">
              <a:buClr>
                <a:srgbClr val="129E00"/>
              </a:buClr>
            </a:pPr>
            <a:endParaRPr lang="fr-FR" dirty="0">
              <a:latin typeface="Candara" panose="020E0502030303020204" pitchFamily="34" charset="0"/>
            </a:endParaRPr>
          </a:p>
          <a:p>
            <a:pPr lvl="1">
              <a:buClr>
                <a:srgbClr val="129E00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Candara" panose="020E0502030303020204" pitchFamily="34" charset="0"/>
              </a:rPr>
              <a:t>Avez-vous des questions ou actions à communiquer au comité de pilotage?</a:t>
            </a:r>
          </a:p>
          <a:p>
            <a:pPr lvl="1">
              <a:buClr>
                <a:srgbClr val="129E00"/>
              </a:buClr>
              <a:buFont typeface="Wingdings" panose="05000000000000000000" pitchFamily="2" charset="2"/>
              <a:buChar char="§"/>
            </a:pPr>
            <a:endParaRPr lang="fr-FR" dirty="0">
              <a:latin typeface="Candara" panose="020E0502030303020204" pitchFamily="34" charset="0"/>
            </a:endParaRPr>
          </a:p>
          <a:p>
            <a:pPr lvl="1">
              <a:buClr>
                <a:srgbClr val="129E00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Candara" panose="020E0502030303020204" pitchFamily="34" charset="0"/>
              </a:rPr>
              <a:t>Des mises à jour ou corrections?</a:t>
            </a:r>
          </a:p>
          <a:p>
            <a:pPr lvl="1">
              <a:buClr>
                <a:srgbClr val="129E00"/>
              </a:buClr>
              <a:buFont typeface="Wingdings" panose="05000000000000000000" pitchFamily="2" charset="2"/>
              <a:buChar char="§"/>
            </a:pPr>
            <a:endParaRPr lang="fr-FR" dirty="0">
              <a:latin typeface="Candara" panose="020E0502030303020204" pitchFamily="34" charset="0"/>
            </a:endParaRPr>
          </a:p>
          <a:p>
            <a:pPr lvl="1">
              <a:buClr>
                <a:srgbClr val="129E00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Candara" panose="020E0502030303020204" pitchFamily="34" charset="0"/>
              </a:rPr>
              <a:t>Des mises à jour du registre des problèmes et risques?</a:t>
            </a:r>
          </a:p>
        </p:txBody>
      </p:sp>
    </p:spTree>
    <p:extLst>
      <p:ext uri="{BB962C8B-B14F-4D97-AF65-F5344CB8AC3E}">
        <p14:creationId xmlns:p14="http://schemas.microsoft.com/office/powerpoint/2010/main" val="245813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3719" y="2090023"/>
            <a:ext cx="6443623" cy="1567577"/>
          </a:xfrm>
        </p:spPr>
        <p:txBody>
          <a:bodyPr>
            <a:normAutofit fontScale="92500"/>
          </a:bodyPr>
          <a:lstStyle/>
          <a:p>
            <a:pPr>
              <a:buClr>
                <a:srgbClr val="129E00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Candara" panose="020E0502030303020204" pitchFamily="34" charset="0"/>
              </a:rPr>
              <a:t>Prochaines réunions de comité de projet:</a:t>
            </a:r>
          </a:p>
          <a:p>
            <a:pPr lvl="1">
              <a:buClr>
                <a:srgbClr val="129E00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Candara" panose="020E0502030303020204" pitchFamily="34" charset="0"/>
              </a:rPr>
              <a:t>Le 1/10/2022</a:t>
            </a:r>
          </a:p>
          <a:p>
            <a:pPr lvl="1">
              <a:buClr>
                <a:srgbClr val="129E00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Candara" panose="020E0502030303020204" pitchFamily="34" charset="0"/>
              </a:rPr>
              <a:t>Le 8/10/2022</a:t>
            </a:r>
          </a:p>
          <a:p>
            <a:pPr lvl="1">
              <a:buClr>
                <a:srgbClr val="129E00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Candara" panose="020E0502030303020204" pitchFamily="34" charset="0"/>
              </a:rPr>
              <a:t>Le 15/10/2022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Prochaines réunions</a:t>
            </a:r>
          </a:p>
        </p:txBody>
      </p:sp>
    </p:spTree>
    <p:extLst>
      <p:ext uri="{BB962C8B-B14F-4D97-AF65-F5344CB8AC3E}">
        <p14:creationId xmlns:p14="http://schemas.microsoft.com/office/powerpoint/2010/main" val="3111551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3269" y="1499473"/>
            <a:ext cx="9646181" cy="1567577"/>
          </a:xfrm>
        </p:spPr>
        <p:txBody>
          <a:bodyPr>
            <a:normAutofit/>
          </a:bodyPr>
          <a:lstStyle/>
          <a:p>
            <a:pPr>
              <a:buClr>
                <a:srgbClr val="129E00"/>
              </a:buClr>
              <a:buFont typeface="Wingdings" panose="05000000000000000000" pitchFamily="2" charset="2"/>
              <a:buChar char="§"/>
            </a:pPr>
            <a:r>
              <a:rPr lang="fr-FR" sz="2400" dirty="0">
                <a:latin typeface="Candara" panose="020E0502030303020204" pitchFamily="34" charset="0"/>
              </a:rPr>
              <a:t>Membres présents et excusés</a:t>
            </a:r>
          </a:p>
          <a:p>
            <a:pPr>
              <a:buClr>
                <a:srgbClr val="129E00"/>
              </a:buClr>
              <a:buFont typeface="Wingdings" panose="05000000000000000000" pitchFamily="2" charset="2"/>
              <a:buChar char="§"/>
            </a:pPr>
            <a:r>
              <a:rPr lang="fr-FR" sz="2400" dirty="0">
                <a:latin typeface="Candara" panose="020E0502030303020204" pitchFamily="34" charset="0"/>
              </a:rPr>
              <a:t>Suivi des livrables si nécessaire (voir registre « suivi des livrables »</a:t>
            </a:r>
          </a:p>
          <a:p>
            <a:pPr>
              <a:buClr>
                <a:srgbClr val="129E00"/>
              </a:buClr>
              <a:buFont typeface="Wingdings" panose="05000000000000000000" pitchFamily="2" charset="2"/>
              <a:buChar char="§"/>
            </a:pPr>
            <a:endParaRPr lang="fr-FR" sz="1600" dirty="0">
              <a:latin typeface="Candara" panose="020E0502030303020204" pitchFamily="34" charset="0"/>
            </a:endParaRPr>
          </a:p>
          <a:p>
            <a:pPr>
              <a:buClr>
                <a:srgbClr val="129E00"/>
              </a:buClr>
              <a:buFont typeface="Wingdings" panose="05000000000000000000" pitchFamily="2" charset="2"/>
              <a:buChar char="§"/>
            </a:pPr>
            <a:endParaRPr lang="fr-FR" dirty="0"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Proposition d’ajout:</a:t>
            </a:r>
          </a:p>
        </p:txBody>
      </p:sp>
    </p:spTree>
    <p:extLst>
      <p:ext uri="{BB962C8B-B14F-4D97-AF65-F5344CB8AC3E}">
        <p14:creationId xmlns:p14="http://schemas.microsoft.com/office/powerpoint/2010/main" val="405891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-25889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506675"/>
          </a:xfrm>
        </p:spPr>
        <p:txBody>
          <a:bodyPr>
            <a:no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Ordre du jour</a:t>
            </a:r>
          </a:p>
        </p:txBody>
      </p:sp>
      <p:sp>
        <p:nvSpPr>
          <p:cNvPr id="4" name="Parchemin vertical 3"/>
          <p:cNvSpPr/>
          <p:nvPr/>
        </p:nvSpPr>
        <p:spPr>
          <a:xfrm>
            <a:off x="2512411" y="1446366"/>
            <a:ext cx="6896633" cy="3909405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Avancement par chantier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Suivi de la performance de projet</a:t>
            </a:r>
          </a:p>
          <a:p>
            <a:pPr marL="1200150" lvl="2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Revue du budget</a:t>
            </a:r>
          </a:p>
          <a:p>
            <a:pPr marL="1200150" lvl="2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Revue du planning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Revue des risques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Plan d’actions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Questions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Prochaines réunions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60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Suivi de l’avancement : Finances</a:t>
            </a: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930735734"/>
              </p:ext>
            </p:extLst>
          </p:nvPr>
        </p:nvGraphicFramePr>
        <p:xfrm>
          <a:off x="367102" y="4149305"/>
          <a:ext cx="5318812" cy="2497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908741420"/>
              </p:ext>
            </p:extLst>
          </p:nvPr>
        </p:nvGraphicFramePr>
        <p:xfrm>
          <a:off x="6026888" y="1308615"/>
          <a:ext cx="5798010" cy="4252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" name="Groupe 5"/>
          <p:cNvGrpSpPr/>
          <p:nvPr/>
        </p:nvGrpSpPr>
        <p:grpSpPr>
          <a:xfrm>
            <a:off x="340116" y="1308615"/>
            <a:ext cx="5360836" cy="611222"/>
            <a:chOff x="0" y="345"/>
            <a:chExt cx="5360836" cy="154021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0" y="345"/>
              <a:ext cx="5360836" cy="154021"/>
            </a:xfrm>
            <a:prstGeom prst="roundRect">
              <a:avLst/>
            </a:prstGeom>
            <a:solidFill>
              <a:srgbClr val="62BD8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ZoneTexte 10"/>
            <p:cNvSpPr txBox="1"/>
            <p:nvPr/>
          </p:nvSpPr>
          <p:spPr>
            <a:xfrm>
              <a:off x="7519" y="7864"/>
              <a:ext cx="5345798" cy="1389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800" kern="1200" dirty="0">
                  <a:latin typeface="Candara" panose="020E0502030303020204" pitchFamily="34" charset="0"/>
                </a:rPr>
                <a:t>Fait</a:t>
              </a:r>
              <a:endParaRPr lang="fr-FR" sz="2000" kern="1200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325078" y="1623579"/>
            <a:ext cx="5360836" cy="3129575"/>
            <a:chOff x="0" y="154367"/>
            <a:chExt cx="5360836" cy="4523987"/>
          </a:xfrm>
        </p:grpSpPr>
        <p:sp>
          <p:nvSpPr>
            <p:cNvPr id="8" name="Rectangle 7"/>
            <p:cNvSpPr/>
            <p:nvPr/>
          </p:nvSpPr>
          <p:spPr>
            <a:xfrm>
              <a:off x="0" y="154367"/>
              <a:ext cx="5360836" cy="45239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ZoneTexte 8"/>
            <p:cNvSpPr txBox="1"/>
            <p:nvPr/>
          </p:nvSpPr>
          <p:spPr>
            <a:xfrm>
              <a:off x="0" y="154367"/>
              <a:ext cx="5360836" cy="45239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207" tIns="17780" rIns="99568" bIns="17780" numCol="1" spcCol="1270" anchor="t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endParaRPr lang="fr-FR" sz="1600" dirty="0"/>
            </a:p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</a:pPr>
              <a:endParaRPr lang="fr-FR" sz="16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dirty="0"/>
                <a:t>Paramétrage et tests unitaires FI/CO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dirty="0"/>
                <a:t>Paramétrage et tests unitaires Immobilisations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dirty="0"/>
                <a:t>Corrections problèmes rencontrés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dirty="0"/>
                <a:t>Jeu de données pour validation des calculs immobilisations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dirty="0"/>
                <a:t>Validation par les utilisateurs-clés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dirty="0"/>
                <a:t>Nettoyage des comptes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dirty="0"/>
                <a:t>Accord plan de compte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288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Suivi de l’avancement : Ventes</a:t>
            </a: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474097260"/>
              </p:ext>
            </p:extLst>
          </p:nvPr>
        </p:nvGraphicFramePr>
        <p:xfrm>
          <a:off x="367102" y="4149305"/>
          <a:ext cx="4618966" cy="2497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454830083"/>
              </p:ext>
            </p:extLst>
          </p:nvPr>
        </p:nvGraphicFramePr>
        <p:xfrm>
          <a:off x="6026029" y="1388852"/>
          <a:ext cx="5798010" cy="4252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" name="Groupe 5"/>
          <p:cNvGrpSpPr/>
          <p:nvPr/>
        </p:nvGrpSpPr>
        <p:grpSpPr>
          <a:xfrm>
            <a:off x="340116" y="1308615"/>
            <a:ext cx="5360836" cy="611222"/>
            <a:chOff x="0" y="345"/>
            <a:chExt cx="5360836" cy="154021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0" y="345"/>
              <a:ext cx="5360836" cy="154021"/>
            </a:xfrm>
            <a:prstGeom prst="roundRect">
              <a:avLst/>
            </a:prstGeom>
            <a:solidFill>
              <a:srgbClr val="62BD8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ZoneTexte 10"/>
            <p:cNvSpPr txBox="1"/>
            <p:nvPr/>
          </p:nvSpPr>
          <p:spPr>
            <a:xfrm>
              <a:off x="7519" y="7864"/>
              <a:ext cx="5345798" cy="1389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800" kern="1200" dirty="0">
                  <a:latin typeface="Candara" panose="020E0502030303020204" pitchFamily="34" charset="0"/>
                </a:rPr>
                <a:t>Fait</a:t>
              </a:r>
              <a:endParaRPr lang="fr-FR" sz="2000" kern="1200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325078" y="1623579"/>
            <a:ext cx="5360836" cy="3129575"/>
            <a:chOff x="0" y="154367"/>
            <a:chExt cx="5360836" cy="4523987"/>
          </a:xfrm>
        </p:grpSpPr>
        <p:sp>
          <p:nvSpPr>
            <p:cNvPr id="8" name="Rectangle 7"/>
            <p:cNvSpPr/>
            <p:nvPr/>
          </p:nvSpPr>
          <p:spPr>
            <a:xfrm>
              <a:off x="0" y="154367"/>
              <a:ext cx="5360836" cy="45239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ZoneTexte 8"/>
            <p:cNvSpPr txBox="1"/>
            <p:nvPr/>
          </p:nvSpPr>
          <p:spPr>
            <a:xfrm>
              <a:off x="0" y="154367"/>
              <a:ext cx="5360836" cy="45239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207" tIns="17780" rIns="99568" bIns="17780" numCol="1" spcCol="1270" anchor="t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endParaRPr lang="fr-FR" sz="14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endParaRPr lang="fr-FR" sz="14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400" dirty="0"/>
                <a:t>Paramétrage et tests unitaires SD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400" dirty="0"/>
                <a:t>Corrections problèmes rencontrés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400" dirty="0"/>
                <a:t>Validation par les utilisateurs-clés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400" dirty="0"/>
                <a:t>Nettoyage du fichier clients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400" dirty="0"/>
                <a:t>Accord hiérarchie clients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400" dirty="0"/>
                <a:t>Accord rabais et remises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400" dirty="0"/>
                <a:t>Recueil des besoins CRM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945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Suivi de l’avancement : Achats</a:t>
            </a: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917599184"/>
              </p:ext>
            </p:extLst>
          </p:nvPr>
        </p:nvGraphicFramePr>
        <p:xfrm>
          <a:off x="367102" y="4149305"/>
          <a:ext cx="5360836" cy="2497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671130161"/>
              </p:ext>
            </p:extLst>
          </p:nvPr>
        </p:nvGraphicFramePr>
        <p:xfrm>
          <a:off x="6026029" y="1388852"/>
          <a:ext cx="5798010" cy="4252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" name="Groupe 5"/>
          <p:cNvGrpSpPr/>
          <p:nvPr/>
        </p:nvGrpSpPr>
        <p:grpSpPr>
          <a:xfrm>
            <a:off x="340116" y="1308615"/>
            <a:ext cx="5360836" cy="611222"/>
            <a:chOff x="0" y="345"/>
            <a:chExt cx="5360836" cy="154021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0" y="345"/>
              <a:ext cx="5360836" cy="154021"/>
            </a:xfrm>
            <a:prstGeom prst="roundRect">
              <a:avLst/>
            </a:prstGeom>
            <a:solidFill>
              <a:srgbClr val="62BD8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ZoneTexte 10"/>
            <p:cNvSpPr txBox="1"/>
            <p:nvPr/>
          </p:nvSpPr>
          <p:spPr>
            <a:xfrm>
              <a:off x="7519" y="7864"/>
              <a:ext cx="5345798" cy="1389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800" kern="1200" dirty="0">
                  <a:latin typeface="Candara" panose="020E0502030303020204" pitchFamily="34" charset="0"/>
                </a:rPr>
                <a:t>Fait</a:t>
              </a:r>
              <a:endParaRPr lang="fr-FR" sz="2000" kern="1200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325078" y="1623579"/>
            <a:ext cx="5360836" cy="3129575"/>
            <a:chOff x="0" y="154367"/>
            <a:chExt cx="5360836" cy="4523987"/>
          </a:xfrm>
        </p:grpSpPr>
        <p:sp>
          <p:nvSpPr>
            <p:cNvPr id="8" name="Rectangle 7"/>
            <p:cNvSpPr/>
            <p:nvPr/>
          </p:nvSpPr>
          <p:spPr>
            <a:xfrm>
              <a:off x="0" y="154367"/>
              <a:ext cx="5360836" cy="45239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ZoneTexte 8"/>
            <p:cNvSpPr txBox="1"/>
            <p:nvPr/>
          </p:nvSpPr>
          <p:spPr>
            <a:xfrm>
              <a:off x="0" y="154367"/>
              <a:ext cx="5360836" cy="45239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207" tIns="17780" rIns="99568" bIns="17780" numCol="1" spcCol="1270" anchor="t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endParaRPr lang="fr-FR" sz="16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endParaRPr lang="fr-FR" sz="16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dirty="0"/>
                <a:t>Paramétrage et tests unitaires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dirty="0"/>
                <a:t>Corrections problèmes rencontrés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dirty="0"/>
                <a:t>Validation par les utilisateurs-clés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dirty="0"/>
                <a:t>Nettoyage des comptes fournisseurs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dirty="0"/>
                <a:t>Accord gestion notes de frais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dirty="0"/>
                <a:t>Accord règles de paiement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dirty="0"/>
                <a:t>Recueil des besoins « enchères 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361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Suivi de l’avancement : Logistique</a:t>
            </a: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008665206"/>
              </p:ext>
            </p:extLst>
          </p:nvPr>
        </p:nvGraphicFramePr>
        <p:xfrm>
          <a:off x="367102" y="4149305"/>
          <a:ext cx="5318812" cy="2497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707383241"/>
              </p:ext>
            </p:extLst>
          </p:nvPr>
        </p:nvGraphicFramePr>
        <p:xfrm>
          <a:off x="6026029" y="1388852"/>
          <a:ext cx="5798010" cy="4252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" name="Groupe 5"/>
          <p:cNvGrpSpPr/>
          <p:nvPr/>
        </p:nvGrpSpPr>
        <p:grpSpPr>
          <a:xfrm>
            <a:off x="340116" y="1308615"/>
            <a:ext cx="5360836" cy="611222"/>
            <a:chOff x="0" y="345"/>
            <a:chExt cx="5360836" cy="154021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0" y="345"/>
              <a:ext cx="5360836" cy="154021"/>
            </a:xfrm>
            <a:prstGeom prst="roundRect">
              <a:avLst/>
            </a:prstGeom>
            <a:solidFill>
              <a:srgbClr val="62BD8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ZoneTexte 10"/>
            <p:cNvSpPr txBox="1"/>
            <p:nvPr/>
          </p:nvSpPr>
          <p:spPr>
            <a:xfrm>
              <a:off x="7519" y="7864"/>
              <a:ext cx="5345798" cy="1389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800" kern="1200" dirty="0">
                  <a:latin typeface="Candara" panose="020E0502030303020204" pitchFamily="34" charset="0"/>
                </a:rPr>
                <a:t>Fait</a:t>
              </a:r>
              <a:endParaRPr lang="fr-FR" sz="2000" kern="1200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325078" y="1623579"/>
            <a:ext cx="5360836" cy="3129575"/>
            <a:chOff x="0" y="154367"/>
            <a:chExt cx="5360836" cy="4523987"/>
          </a:xfrm>
        </p:grpSpPr>
        <p:sp>
          <p:nvSpPr>
            <p:cNvPr id="8" name="Rectangle 7"/>
            <p:cNvSpPr/>
            <p:nvPr/>
          </p:nvSpPr>
          <p:spPr>
            <a:xfrm>
              <a:off x="0" y="154367"/>
              <a:ext cx="5360836" cy="45239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ZoneTexte 8"/>
            <p:cNvSpPr txBox="1"/>
            <p:nvPr/>
          </p:nvSpPr>
          <p:spPr>
            <a:xfrm>
              <a:off x="0" y="154367"/>
              <a:ext cx="5360836" cy="45239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207" tIns="17780" rIns="99568" bIns="17780" numCol="1" spcCol="1270" anchor="t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endParaRPr lang="fr-FR" sz="16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endParaRPr lang="fr-FR" sz="16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dirty="0"/>
                <a:t>Paramétrage et tests unitaires MM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dirty="0"/>
                <a:t>Corrections problèmes rencontrés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dirty="0"/>
                <a:t>Validation par les utilisateurs-clés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dirty="0"/>
                <a:t>Nettoyage du fichier produits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dirty="0"/>
                <a:t>Accord gestion transports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dirty="0"/>
                <a:t>Accord règles de stockage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dirty="0"/>
                <a:t>Recueil des besoins « interfaces 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1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Suivi de l’avancement : Production</a:t>
            </a: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846962853"/>
              </p:ext>
            </p:extLst>
          </p:nvPr>
        </p:nvGraphicFramePr>
        <p:xfrm>
          <a:off x="367102" y="4149305"/>
          <a:ext cx="5318812" cy="2497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644449042"/>
              </p:ext>
            </p:extLst>
          </p:nvPr>
        </p:nvGraphicFramePr>
        <p:xfrm>
          <a:off x="6026029" y="1388852"/>
          <a:ext cx="5798010" cy="4252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" name="Groupe 5"/>
          <p:cNvGrpSpPr/>
          <p:nvPr/>
        </p:nvGrpSpPr>
        <p:grpSpPr>
          <a:xfrm>
            <a:off x="340116" y="1308615"/>
            <a:ext cx="5360836" cy="611222"/>
            <a:chOff x="0" y="345"/>
            <a:chExt cx="5360836" cy="154021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0" y="345"/>
              <a:ext cx="5360836" cy="154021"/>
            </a:xfrm>
            <a:prstGeom prst="roundRect">
              <a:avLst/>
            </a:prstGeom>
            <a:solidFill>
              <a:srgbClr val="62BD8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ZoneTexte 10"/>
            <p:cNvSpPr txBox="1"/>
            <p:nvPr/>
          </p:nvSpPr>
          <p:spPr>
            <a:xfrm>
              <a:off x="7519" y="7864"/>
              <a:ext cx="5345798" cy="1389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800" kern="1200" dirty="0">
                  <a:latin typeface="Candara" panose="020E0502030303020204" pitchFamily="34" charset="0"/>
                </a:rPr>
                <a:t>Fait</a:t>
              </a:r>
              <a:endParaRPr lang="fr-FR" sz="2000" kern="1200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325078" y="1623579"/>
            <a:ext cx="5360836" cy="3129575"/>
            <a:chOff x="0" y="154367"/>
            <a:chExt cx="5360836" cy="4523987"/>
          </a:xfrm>
        </p:grpSpPr>
        <p:sp>
          <p:nvSpPr>
            <p:cNvPr id="8" name="Rectangle 7"/>
            <p:cNvSpPr/>
            <p:nvPr/>
          </p:nvSpPr>
          <p:spPr>
            <a:xfrm>
              <a:off x="0" y="154367"/>
              <a:ext cx="5360836" cy="45239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ZoneTexte 8"/>
            <p:cNvSpPr txBox="1"/>
            <p:nvPr/>
          </p:nvSpPr>
          <p:spPr>
            <a:xfrm>
              <a:off x="0" y="154367"/>
              <a:ext cx="5360836" cy="45239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207" tIns="17780" rIns="99568" bIns="17780" numCol="1" spcCol="1270" anchor="t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endParaRPr lang="fr-FR" sz="16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endParaRPr lang="fr-FR" sz="16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dirty="0"/>
                <a:t>Paramétrage et tests unitaires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dirty="0"/>
                <a:t>Corrections problèmes rencontrés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dirty="0"/>
                <a:t>Validation par les utilisateurs-clés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dirty="0"/>
                <a:t>Recueil des besoins « interfaces 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70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Suivi de l’avancement : Master Data</a:t>
            </a: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566742553"/>
              </p:ext>
            </p:extLst>
          </p:nvPr>
        </p:nvGraphicFramePr>
        <p:xfrm>
          <a:off x="367102" y="4149305"/>
          <a:ext cx="5318812" cy="2497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617410701"/>
              </p:ext>
            </p:extLst>
          </p:nvPr>
        </p:nvGraphicFramePr>
        <p:xfrm>
          <a:off x="6026029" y="1388852"/>
          <a:ext cx="5798010" cy="4252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" name="Groupe 5"/>
          <p:cNvGrpSpPr/>
          <p:nvPr/>
        </p:nvGrpSpPr>
        <p:grpSpPr>
          <a:xfrm>
            <a:off x="340116" y="1308615"/>
            <a:ext cx="5360836" cy="611222"/>
            <a:chOff x="0" y="345"/>
            <a:chExt cx="5360836" cy="154021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0" y="345"/>
              <a:ext cx="5360836" cy="154021"/>
            </a:xfrm>
            <a:prstGeom prst="roundRect">
              <a:avLst/>
            </a:prstGeom>
            <a:solidFill>
              <a:srgbClr val="62BD8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ZoneTexte 10"/>
            <p:cNvSpPr txBox="1"/>
            <p:nvPr/>
          </p:nvSpPr>
          <p:spPr>
            <a:xfrm>
              <a:off x="7519" y="7864"/>
              <a:ext cx="5345798" cy="1389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800" kern="1200" dirty="0">
                  <a:latin typeface="Candara" panose="020E0502030303020204" pitchFamily="34" charset="0"/>
                </a:rPr>
                <a:t>Fait</a:t>
              </a:r>
              <a:endParaRPr lang="fr-FR" sz="2000" kern="1200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325078" y="1623579"/>
            <a:ext cx="5360836" cy="3129575"/>
            <a:chOff x="0" y="154367"/>
            <a:chExt cx="5360836" cy="4523987"/>
          </a:xfrm>
        </p:grpSpPr>
        <p:sp>
          <p:nvSpPr>
            <p:cNvPr id="8" name="Rectangle 7"/>
            <p:cNvSpPr/>
            <p:nvPr/>
          </p:nvSpPr>
          <p:spPr>
            <a:xfrm>
              <a:off x="0" y="154367"/>
              <a:ext cx="5360836" cy="45239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ZoneTexte 8"/>
            <p:cNvSpPr txBox="1"/>
            <p:nvPr/>
          </p:nvSpPr>
          <p:spPr>
            <a:xfrm>
              <a:off x="0" y="154367"/>
              <a:ext cx="5360836" cy="45239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207" tIns="17780" rIns="99568" bIns="17780" numCol="1" spcCol="1270" anchor="t" anchorCtr="0">
              <a:noAutofit/>
            </a:bodyPr>
            <a:lstStyle/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endParaRPr lang="fr-FR" sz="16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endParaRPr lang="fr-FR" sz="16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dirty="0"/>
                <a:t>Nettoyage des fichiers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dirty="0"/>
                <a:t>Corrections problèmes toujours en cours 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dirty="0"/>
                <a:t>Définition des besoins lors des tests d’intégration et de consolidation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dirty="0"/>
                <a:t>Préparation de jeux de données de tests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271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Performance de projet : Revue du Budget simplifiée</a:t>
            </a: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3B9A1B21-2817-4B01-ADA4-5D4D9E09B8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231058"/>
              </p:ext>
            </p:extLst>
          </p:nvPr>
        </p:nvGraphicFramePr>
        <p:xfrm>
          <a:off x="1645501" y="873556"/>
          <a:ext cx="8128000" cy="504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7882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GDP-Template" id="{0E89BEBF-C34A-4D25-8268-C44038707F14}" vid="{E8FF2246-1260-4226-AB37-AB54F51551D2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C0DB4D-BE53-4100-8A0D-CEFB2E48282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5D6F7AD-09FB-47AB-B353-D1D83850E3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21C94-EC06-4610-B8F0-A456DD28CD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de savon jardin</Template>
  <TotalTime>0</TotalTime>
  <Words>1318</Words>
  <Application>Microsoft Office PowerPoint</Application>
  <PresentationFormat>Grand écran</PresentationFormat>
  <Paragraphs>262</Paragraphs>
  <Slides>18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Candara</vt:lpstr>
      <vt:lpstr>Century Gothic</vt:lpstr>
      <vt:lpstr>Wingdings</vt:lpstr>
      <vt:lpstr>Savon</vt:lpstr>
      <vt:lpstr>Thème Office</vt:lpstr>
      <vt:lpstr>Présentation PowerPoint</vt:lpstr>
      <vt:lpstr>Ordre du jour</vt:lpstr>
      <vt:lpstr>Suivi de l’avancement : Finances</vt:lpstr>
      <vt:lpstr>Suivi de l’avancement : Ventes</vt:lpstr>
      <vt:lpstr>Suivi de l’avancement : Achats</vt:lpstr>
      <vt:lpstr>Suivi de l’avancement : Logistique</vt:lpstr>
      <vt:lpstr>Suivi de l’avancement : Production</vt:lpstr>
      <vt:lpstr>Suivi de l’avancement : Master Data</vt:lpstr>
      <vt:lpstr>Performance de projet : Revue du Budget simplifiée</vt:lpstr>
      <vt:lpstr>Performance de projet : Analyse de la valeur acquise ½ *</vt:lpstr>
      <vt:lpstr>Performance de projet : Analyse de la valeur acquise 2/2 *</vt:lpstr>
      <vt:lpstr>Performance de projet : Revue du Planning</vt:lpstr>
      <vt:lpstr>Revue des risques du projet</vt:lpstr>
      <vt:lpstr>Revue des risques du projet : Matrice des risques</vt:lpstr>
      <vt:lpstr>Plan d’actions</vt:lpstr>
      <vt:lpstr>Questions</vt:lpstr>
      <vt:lpstr>Prochaines réunions</vt:lpstr>
      <vt:lpstr>Proposition d’ajout: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2021-04-13T17:12:54Z</dcterms:created>
  <dcterms:modified xsi:type="dcterms:W3CDTF">2022-03-15T10:00:43Z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