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2" r:id="rId2"/>
    <p:sldId id="286" r:id="rId3"/>
    <p:sldId id="551" r:id="rId4"/>
    <p:sldId id="553" r:id="rId5"/>
    <p:sldId id="556" r:id="rId6"/>
    <p:sldId id="555" r:id="rId7"/>
    <p:sldId id="540" r:id="rId8"/>
    <p:sldId id="557" r:id="rId9"/>
    <p:sldId id="558" r:id="rId10"/>
    <p:sldId id="546" r:id="rId11"/>
    <p:sldId id="544" r:id="rId12"/>
    <p:sldId id="548" r:id="rId13"/>
    <p:sldId id="282" r:id="rId14"/>
    <p:sldId id="543" r:id="rId15"/>
    <p:sldId id="281" r:id="rId16"/>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D0"/>
    <a:srgbClr val="065CA8"/>
    <a:srgbClr val="348BC5"/>
    <a:srgbClr val="479FD2"/>
    <a:srgbClr val="72CAED"/>
    <a:srgbClr val="2076B8"/>
    <a:srgbClr val="F2F2F2"/>
    <a:srgbClr val="BEC52F"/>
    <a:srgbClr val="ABABAB"/>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42D6B-7D8F-41D2-BE67-6FD0F1406032}" v="5" dt="2021-12-08T08:57:48.8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81" d="100"/>
          <a:sy n="81" d="100"/>
        </p:scale>
        <p:origin x="39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Yves Moutin" userId="a1206019df75983c" providerId="LiveId" clId="{3B542D6B-7D8F-41D2-BE67-6FD0F1406032}"/>
    <pc:docChg chg="undo custSel modSld">
      <pc:chgData name="Pierre-Yves Moutin" userId="a1206019df75983c" providerId="LiveId" clId="{3B542D6B-7D8F-41D2-BE67-6FD0F1406032}" dt="2021-12-08T08:57:54.989" v="1433" actId="1076"/>
      <pc:docMkLst>
        <pc:docMk/>
      </pc:docMkLst>
      <pc:sldChg chg="modSp mod">
        <pc:chgData name="Pierre-Yves Moutin" userId="a1206019df75983c" providerId="LiveId" clId="{3B542D6B-7D8F-41D2-BE67-6FD0F1406032}" dt="2021-12-07T15:27:59.912" v="6" actId="6549"/>
        <pc:sldMkLst>
          <pc:docMk/>
          <pc:sldMk cId="3151863451" sldId="272"/>
        </pc:sldMkLst>
        <pc:spChg chg="mod">
          <ac:chgData name="Pierre-Yves Moutin" userId="a1206019df75983c" providerId="LiveId" clId="{3B542D6B-7D8F-41D2-BE67-6FD0F1406032}" dt="2021-12-07T15:27:59.912" v="6" actId="6549"/>
          <ac:spMkLst>
            <pc:docMk/>
            <pc:sldMk cId="3151863451" sldId="272"/>
            <ac:spMk id="4" creationId="{A905576B-26A3-4EA5-A75C-F51C84519A8D}"/>
          </ac:spMkLst>
        </pc:spChg>
      </pc:sldChg>
      <pc:sldChg chg="addSp delSp modSp mod">
        <pc:chgData name="Pierre-Yves Moutin" userId="a1206019df75983c" providerId="LiveId" clId="{3B542D6B-7D8F-41D2-BE67-6FD0F1406032}" dt="2021-12-08T08:41:12.530" v="1427" actId="20577"/>
        <pc:sldMkLst>
          <pc:docMk/>
          <pc:sldMk cId="2320795875" sldId="540"/>
        </pc:sldMkLst>
        <pc:spChg chg="add mod">
          <ac:chgData name="Pierre-Yves Moutin" userId="a1206019df75983c" providerId="LiveId" clId="{3B542D6B-7D8F-41D2-BE67-6FD0F1406032}" dt="2021-12-08T08:32:56.374" v="1078" actId="571"/>
          <ac:spMkLst>
            <pc:docMk/>
            <pc:sldMk cId="2320795875" sldId="540"/>
            <ac:spMk id="8" creationId="{BED2C821-E51F-4F02-98B2-4AEB070BB245}"/>
          </ac:spMkLst>
        </pc:spChg>
        <pc:spChg chg="mod">
          <ac:chgData name="Pierre-Yves Moutin" userId="a1206019df75983c" providerId="LiveId" clId="{3B542D6B-7D8F-41D2-BE67-6FD0F1406032}" dt="2021-12-08T08:41:12.530" v="1427" actId="20577"/>
          <ac:spMkLst>
            <pc:docMk/>
            <pc:sldMk cId="2320795875" sldId="540"/>
            <ac:spMk id="9" creationId="{0D2909F6-C3C8-4857-A1E6-7D499106407B}"/>
          </ac:spMkLst>
        </pc:spChg>
        <pc:picChg chg="add mod">
          <ac:chgData name="Pierre-Yves Moutin" userId="a1206019df75983c" providerId="LiveId" clId="{3B542D6B-7D8F-41D2-BE67-6FD0F1406032}" dt="2021-12-08T08:30:46.638" v="795" actId="1035"/>
          <ac:picMkLst>
            <pc:docMk/>
            <pc:sldMk cId="2320795875" sldId="540"/>
            <ac:picMk id="3" creationId="{DC07D460-2EE4-4BF0-8DDC-5C3CEB31048E}"/>
          </ac:picMkLst>
        </pc:picChg>
        <pc:picChg chg="del">
          <ac:chgData name="Pierre-Yves Moutin" userId="a1206019df75983c" providerId="LiveId" clId="{3B542D6B-7D8F-41D2-BE67-6FD0F1406032}" dt="2021-12-07T18:46:41.466" v="540" actId="478"/>
          <ac:picMkLst>
            <pc:docMk/>
            <pc:sldMk cId="2320795875" sldId="540"/>
            <ac:picMk id="4" creationId="{FB67F003-706F-46DD-991E-2B0F9148E19E}"/>
          </ac:picMkLst>
        </pc:picChg>
        <pc:picChg chg="add mod">
          <ac:chgData name="Pierre-Yves Moutin" userId="a1206019df75983c" providerId="LiveId" clId="{3B542D6B-7D8F-41D2-BE67-6FD0F1406032}" dt="2021-12-08T08:32:56.374" v="1078" actId="571"/>
          <ac:picMkLst>
            <pc:docMk/>
            <pc:sldMk cId="2320795875" sldId="540"/>
            <ac:picMk id="10" creationId="{B9513E93-528B-4C8E-9B51-83E8686C74C9}"/>
          </ac:picMkLst>
        </pc:picChg>
      </pc:sldChg>
      <pc:sldChg chg="addSp delSp modSp mod">
        <pc:chgData name="Pierre-Yves Moutin" userId="a1206019df75983c" providerId="LiveId" clId="{3B542D6B-7D8F-41D2-BE67-6FD0F1406032}" dt="2021-12-08T08:57:54.989" v="1433" actId="1076"/>
        <pc:sldMkLst>
          <pc:docMk/>
          <pc:sldMk cId="3763883914" sldId="544"/>
        </pc:sldMkLst>
        <pc:spChg chg="add del mod">
          <ac:chgData name="Pierre-Yves Moutin" userId="a1206019df75983c" providerId="LiveId" clId="{3B542D6B-7D8F-41D2-BE67-6FD0F1406032}" dt="2021-12-08T08:57:42.601" v="1430" actId="478"/>
          <ac:spMkLst>
            <pc:docMk/>
            <pc:sldMk cId="3763883914" sldId="544"/>
            <ac:spMk id="2" creationId="{5842084B-987F-4BE1-ABAE-A0303AC9E11F}"/>
          </ac:spMkLst>
        </pc:spChg>
        <pc:picChg chg="del">
          <ac:chgData name="Pierre-Yves Moutin" userId="a1206019df75983c" providerId="LiveId" clId="{3B542D6B-7D8F-41D2-BE67-6FD0F1406032}" dt="2021-12-07T14:36:09.359" v="0" actId="478"/>
          <ac:picMkLst>
            <pc:docMk/>
            <pc:sldMk cId="3763883914" sldId="544"/>
            <ac:picMk id="2" creationId="{A1E2C632-BFE8-40DF-AA1C-CEEE853E9F48}"/>
          </ac:picMkLst>
        </pc:picChg>
        <pc:picChg chg="add del mod">
          <ac:chgData name="Pierre-Yves Moutin" userId="a1206019df75983c" providerId="LiveId" clId="{3B542D6B-7D8F-41D2-BE67-6FD0F1406032}" dt="2021-12-08T08:57:38.290" v="1429" actId="478"/>
          <ac:picMkLst>
            <pc:docMk/>
            <pc:sldMk cId="3763883914" sldId="544"/>
            <ac:picMk id="3" creationId="{A9C0E53C-78A6-43FF-A83E-F559FC0797C6}"/>
          </ac:picMkLst>
        </pc:picChg>
        <pc:picChg chg="add mod">
          <ac:chgData name="Pierre-Yves Moutin" userId="a1206019df75983c" providerId="LiveId" clId="{3B542D6B-7D8F-41D2-BE67-6FD0F1406032}" dt="2021-12-08T08:57:54.989" v="1433" actId="1076"/>
          <ac:picMkLst>
            <pc:docMk/>
            <pc:sldMk cId="3763883914" sldId="544"/>
            <ac:picMk id="4" creationId="{FF72A414-5616-4D11-910D-D71135A38018}"/>
          </ac:picMkLst>
        </pc:picChg>
      </pc:sldChg>
      <pc:sldChg chg="modSp mod modNotes">
        <pc:chgData name="Pierre-Yves Moutin" userId="a1206019df75983c" providerId="LiveId" clId="{3B542D6B-7D8F-41D2-BE67-6FD0F1406032}" dt="2021-12-07T18:50:09.415" v="760" actId="20577"/>
        <pc:sldMkLst>
          <pc:docMk/>
          <pc:sldMk cId="2164272037" sldId="546"/>
        </pc:sldMkLst>
        <pc:spChg chg="mod">
          <ac:chgData name="Pierre-Yves Moutin" userId="a1206019df75983c" providerId="LiveId" clId="{3B542D6B-7D8F-41D2-BE67-6FD0F1406032}" dt="2021-12-07T17:14:19.463" v="162" actId="20577"/>
          <ac:spMkLst>
            <pc:docMk/>
            <pc:sldMk cId="2164272037" sldId="546"/>
            <ac:spMk id="3" creationId="{42923A95-23C6-43AF-B7CD-FBA918924B7C}"/>
          </ac:spMkLst>
        </pc:spChg>
      </pc:sldChg>
      <pc:sldChg chg="modSp mod">
        <pc:chgData name="Pierre-Yves Moutin" userId="a1206019df75983c" providerId="LiveId" clId="{3B542D6B-7D8F-41D2-BE67-6FD0F1406032}" dt="2021-12-08T08:42:07.773" v="1428" actId="20577"/>
        <pc:sldMkLst>
          <pc:docMk/>
          <pc:sldMk cId="1403033890" sldId="555"/>
        </pc:sldMkLst>
        <pc:spChg chg="mod">
          <ac:chgData name="Pierre-Yves Moutin" userId="a1206019df75983c" providerId="LiveId" clId="{3B542D6B-7D8F-41D2-BE67-6FD0F1406032}" dt="2021-12-08T08:42:07.773" v="1428" actId="20577"/>
          <ac:spMkLst>
            <pc:docMk/>
            <pc:sldMk cId="1403033890" sldId="555"/>
            <ac:spMk id="8" creationId="{7C712E32-6A9D-49D4-93E8-2E4A5A3C7A75}"/>
          </ac:spMkLst>
        </pc:spChg>
      </pc:sldChg>
      <pc:sldChg chg="modSp mod">
        <pc:chgData name="Pierre-Yves Moutin" userId="a1206019df75983c" providerId="LiveId" clId="{3B542D6B-7D8F-41D2-BE67-6FD0F1406032}" dt="2021-12-07T15:28:46.033" v="17" actId="20577"/>
        <pc:sldMkLst>
          <pc:docMk/>
          <pc:sldMk cId="2109351768" sldId="557"/>
        </pc:sldMkLst>
        <pc:spChg chg="mod">
          <ac:chgData name="Pierre-Yves Moutin" userId="a1206019df75983c" providerId="LiveId" clId="{3B542D6B-7D8F-41D2-BE67-6FD0F1406032}" dt="2021-12-07T15:28:46.033" v="17" actId="20577"/>
          <ac:spMkLst>
            <pc:docMk/>
            <pc:sldMk cId="2109351768" sldId="557"/>
            <ac:spMk id="8" creationId="{7C712E32-6A9D-49D4-93E8-2E4A5A3C7A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2338C86-6CF5-4746-B8D3-B7758C75FCC2}" type="datetimeFigureOut">
              <a:rPr lang="fr-FR" smtClean="0"/>
              <a:t>08/12/2021</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F6FB8B6-9B90-4E75-A643-B4DD5DB954D8}" type="slidenum">
              <a:rPr lang="fr-FR" smtClean="0"/>
              <a:t>‹N°›</a:t>
            </a:fld>
            <a:endParaRPr lang="fr-FR"/>
          </a:p>
        </p:txBody>
      </p:sp>
    </p:spTree>
    <p:extLst>
      <p:ext uri="{BB962C8B-B14F-4D97-AF65-F5344CB8AC3E}">
        <p14:creationId xmlns:p14="http://schemas.microsoft.com/office/powerpoint/2010/main" val="4145409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1D0606-93DA-4E50-A2B5-DBDD2F45DC29}" type="datetimeFigureOut">
              <a:rPr lang="fr-FR" smtClean="0"/>
              <a:t>08/12/2021</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F2126BF-B9ED-472B-B9EA-C204D98794BC}" type="slidenum">
              <a:rPr lang="fr-FR" smtClean="0"/>
              <a:t>‹N°›</a:t>
            </a:fld>
            <a:endParaRPr lang="fr-FR"/>
          </a:p>
        </p:txBody>
      </p:sp>
    </p:spTree>
    <p:extLst>
      <p:ext uri="{BB962C8B-B14F-4D97-AF65-F5344CB8AC3E}">
        <p14:creationId xmlns:p14="http://schemas.microsoft.com/office/powerpoint/2010/main" val="40088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1</a:t>
            </a:fld>
            <a:endParaRPr lang="fr-FR"/>
          </a:p>
        </p:txBody>
      </p:sp>
    </p:spTree>
    <p:extLst>
      <p:ext uri="{BB962C8B-B14F-4D97-AF65-F5344CB8AC3E}">
        <p14:creationId xmlns:p14="http://schemas.microsoft.com/office/powerpoint/2010/main" val="344848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2</a:t>
            </a:fld>
            <a:endParaRPr lang="fr-FR"/>
          </a:p>
        </p:txBody>
      </p:sp>
    </p:spTree>
    <p:extLst>
      <p:ext uri="{BB962C8B-B14F-4D97-AF65-F5344CB8AC3E}">
        <p14:creationId xmlns:p14="http://schemas.microsoft.com/office/powerpoint/2010/main" val="349826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3</a:t>
            </a:fld>
            <a:endParaRPr lang="fr-FR"/>
          </a:p>
        </p:txBody>
      </p:sp>
    </p:spTree>
    <p:extLst>
      <p:ext uri="{BB962C8B-B14F-4D97-AF65-F5344CB8AC3E}">
        <p14:creationId xmlns:p14="http://schemas.microsoft.com/office/powerpoint/2010/main" val="149860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4</a:t>
            </a:fld>
            <a:endParaRPr lang="fr-FR"/>
          </a:p>
        </p:txBody>
      </p:sp>
    </p:spTree>
    <p:extLst>
      <p:ext uri="{BB962C8B-B14F-4D97-AF65-F5344CB8AC3E}">
        <p14:creationId xmlns:p14="http://schemas.microsoft.com/office/powerpoint/2010/main" val="277534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5</a:t>
            </a:fld>
            <a:endParaRPr lang="fr-FR"/>
          </a:p>
        </p:txBody>
      </p:sp>
    </p:spTree>
    <p:extLst>
      <p:ext uri="{BB962C8B-B14F-4D97-AF65-F5344CB8AC3E}">
        <p14:creationId xmlns:p14="http://schemas.microsoft.com/office/powerpoint/2010/main" val="113244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6</a:t>
            </a:fld>
            <a:endParaRPr lang="fr-FR"/>
          </a:p>
        </p:txBody>
      </p:sp>
    </p:spTree>
    <p:extLst>
      <p:ext uri="{BB962C8B-B14F-4D97-AF65-F5344CB8AC3E}">
        <p14:creationId xmlns:p14="http://schemas.microsoft.com/office/powerpoint/2010/main" val="300613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Budget STUDIA pour </a:t>
            </a:r>
            <a:r>
              <a:rPr lang="fr-FR"/>
              <a:t>les évolutions : 25 à 30 jours</a:t>
            </a:r>
          </a:p>
          <a:p>
            <a:endParaRPr lang="fr-FR"/>
          </a:p>
        </p:txBody>
      </p:sp>
      <p:sp>
        <p:nvSpPr>
          <p:cNvPr id="4" name="Espace réservé du numéro de diapositive 3"/>
          <p:cNvSpPr>
            <a:spLocks noGrp="1"/>
          </p:cNvSpPr>
          <p:nvPr>
            <p:ph type="sldNum" sz="quarter" idx="5"/>
          </p:nvPr>
        </p:nvSpPr>
        <p:spPr/>
        <p:txBody>
          <a:bodyPr/>
          <a:lstStyle/>
          <a:p>
            <a:fld id="{9F2126BF-B9ED-472B-B9EA-C204D98794BC}" type="slidenum">
              <a:rPr lang="fr-FR" smtClean="0"/>
              <a:t>10</a:t>
            </a:fld>
            <a:endParaRPr lang="fr-FR"/>
          </a:p>
        </p:txBody>
      </p:sp>
    </p:spTree>
    <p:extLst>
      <p:ext uri="{BB962C8B-B14F-4D97-AF65-F5344CB8AC3E}">
        <p14:creationId xmlns:p14="http://schemas.microsoft.com/office/powerpoint/2010/main" val="333950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BEE65-E388-460C-8B9C-63C9A89B76D9}"/>
              </a:ext>
            </a:extLst>
          </p:cNvPr>
          <p:cNvSpPr>
            <a:spLocks noGrp="1"/>
          </p:cNvSpPr>
          <p:nvPr>
            <p:ph type="ctrTitle"/>
          </p:nvPr>
        </p:nvSpPr>
        <p:spPr>
          <a:xfrm>
            <a:off x="1592696" y="2212346"/>
            <a:ext cx="6655150" cy="535531"/>
          </a:xfrm>
        </p:spPr>
        <p:txBody>
          <a:bodyPr anchor="b" anchorCtr="0"/>
          <a:lstStyle>
            <a:lvl1pPr algn="l">
              <a:defRPr sz="3200" spc="100" baseline="0">
                <a:solidFill>
                  <a:srgbClr val="459DD0"/>
                </a:solidFill>
              </a:defRPr>
            </a:lvl1pPr>
          </a:lstStyle>
          <a:p>
            <a:r>
              <a:rPr lang="fr-FR"/>
              <a:t>Modifiez le style du titre</a:t>
            </a:r>
            <a:endParaRPr lang="fr-FR" dirty="0"/>
          </a:p>
        </p:txBody>
      </p:sp>
      <p:sp>
        <p:nvSpPr>
          <p:cNvPr id="3" name="Sous-titre 2">
            <a:extLst>
              <a:ext uri="{FF2B5EF4-FFF2-40B4-BE49-F238E27FC236}">
                <a16:creationId xmlns:a16="http://schemas.microsoft.com/office/drawing/2014/main" id="{721E859E-F966-4462-BAB7-E2CB4FFAC1A0}"/>
              </a:ext>
            </a:extLst>
          </p:cNvPr>
          <p:cNvSpPr>
            <a:spLocks noGrp="1"/>
          </p:cNvSpPr>
          <p:nvPr>
            <p:ph type="subTitle" idx="1"/>
          </p:nvPr>
        </p:nvSpPr>
        <p:spPr>
          <a:xfrm>
            <a:off x="1567472" y="2766795"/>
            <a:ext cx="6680374" cy="313932"/>
          </a:xfrm>
        </p:spPr>
        <p:txBody>
          <a:bodyPr/>
          <a:lstStyle>
            <a:lvl1pPr marL="0" indent="0" algn="l">
              <a:buNone/>
              <a:defRPr sz="1600">
                <a:solidFill>
                  <a:srgbClr val="459DD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FR" dirty="0"/>
          </a:p>
        </p:txBody>
      </p:sp>
      <p:sp>
        <p:nvSpPr>
          <p:cNvPr id="4" name="Rectangle 3">
            <a:extLst>
              <a:ext uri="{FF2B5EF4-FFF2-40B4-BE49-F238E27FC236}">
                <a16:creationId xmlns:a16="http://schemas.microsoft.com/office/drawing/2014/main" id="{3CE7028D-3FFD-49E2-AD22-C9231792B58C}"/>
              </a:ext>
            </a:extLst>
          </p:cNvPr>
          <p:cNvSpPr/>
          <p:nvPr userDrawn="1"/>
        </p:nvSpPr>
        <p:spPr>
          <a:xfrm>
            <a:off x="795314" y="6148513"/>
            <a:ext cx="1855053" cy="57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e la date 3">
            <a:extLst>
              <a:ext uri="{FF2B5EF4-FFF2-40B4-BE49-F238E27FC236}">
                <a16:creationId xmlns:a16="http://schemas.microsoft.com/office/drawing/2014/main" id="{8E6022C8-D41E-414F-9473-894F43EAFFE5}"/>
              </a:ext>
            </a:extLst>
          </p:cNvPr>
          <p:cNvSpPr>
            <a:spLocks noGrp="1"/>
          </p:cNvSpPr>
          <p:nvPr>
            <p:ph type="dt" sz="half" idx="2"/>
          </p:nvPr>
        </p:nvSpPr>
        <p:spPr>
          <a:xfrm>
            <a:off x="1567471" y="3136268"/>
            <a:ext cx="1157161" cy="365125"/>
          </a:xfrm>
          <a:prstGeom prst="rect">
            <a:avLst/>
          </a:prstGeom>
        </p:spPr>
        <p:txBody>
          <a:bodyPr vert="horz" lIns="91440" tIns="45720" rIns="91440" bIns="45720" rtlCol="0" anchor="ctr"/>
          <a:lstStyle>
            <a:lvl1pPr algn="l">
              <a:defRPr sz="1200">
                <a:solidFill>
                  <a:srgbClr val="459DD0"/>
                </a:solidFill>
              </a:defRPr>
            </a:lvl1pPr>
          </a:lstStyle>
          <a:p>
            <a:fld id="{6802709B-6C12-408F-AA82-1147D91B9444}" type="datetime1">
              <a:rPr lang="fr-FR" smtClean="0"/>
              <a:pPr/>
              <a:t>08/12/2021</a:t>
            </a:fld>
            <a:endParaRPr lang="fr-FR" dirty="0"/>
          </a:p>
        </p:txBody>
      </p:sp>
    </p:spTree>
    <p:extLst>
      <p:ext uri="{BB962C8B-B14F-4D97-AF65-F5344CB8AC3E}">
        <p14:creationId xmlns:p14="http://schemas.microsoft.com/office/powerpoint/2010/main" val="107264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14" name="Espace réservé du pied de page 4">
            <a:extLst>
              <a:ext uri="{FF2B5EF4-FFF2-40B4-BE49-F238E27FC236}">
                <a16:creationId xmlns:a16="http://schemas.microsoft.com/office/drawing/2014/main" id="{A1535430-6372-4E5B-8E26-BD2B15516282}"/>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5" name="Espace réservé de la date 3">
            <a:extLst>
              <a:ext uri="{FF2B5EF4-FFF2-40B4-BE49-F238E27FC236}">
                <a16:creationId xmlns:a16="http://schemas.microsoft.com/office/drawing/2014/main" id="{F6D86299-AEDF-4423-9E87-243C788F6BB8}"/>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265891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2C7B14-B0BE-4122-A900-93E7A4306F0D}"/>
              </a:ext>
            </a:extLst>
          </p:cNvPr>
          <p:cNvSpPr/>
          <p:nvPr userDrawn="1"/>
        </p:nvSpPr>
        <p:spPr>
          <a:xfrm>
            <a:off x="0" y="0"/>
            <a:ext cx="12192000" cy="6113019"/>
          </a:xfrm>
          <a:prstGeom prst="rect">
            <a:avLst/>
          </a:prstGeom>
          <a:gradFill>
            <a:gsLst>
              <a:gs pos="0">
                <a:srgbClr val="72CAED"/>
              </a:gs>
              <a:gs pos="100000">
                <a:srgbClr val="0056A4"/>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49F748D-DF61-45CA-B66E-34EB4C7D6A94}"/>
              </a:ext>
            </a:extLst>
          </p:cNvPr>
          <p:cNvSpPr>
            <a:spLocks noGrp="1"/>
          </p:cNvSpPr>
          <p:nvPr>
            <p:ph type="title"/>
          </p:nvPr>
        </p:nvSpPr>
        <p:spPr>
          <a:xfrm>
            <a:off x="831850" y="2348073"/>
            <a:ext cx="10515600" cy="1754326"/>
          </a:xfrm>
        </p:spPr>
        <p:txBody>
          <a:bodyPr anchor="b"/>
          <a:lstStyle>
            <a:lvl1pPr>
              <a:defRPr sz="6000">
                <a:solidFill>
                  <a:schemeClr val="bg1"/>
                </a:solidFill>
              </a:defRPr>
            </a:lvl1pPr>
          </a:lstStyle>
          <a:p>
            <a:r>
              <a:rPr lang="fr-FR"/>
              <a:t>Modifiez le style du titre</a:t>
            </a:r>
          </a:p>
        </p:txBody>
      </p:sp>
      <p:sp>
        <p:nvSpPr>
          <p:cNvPr id="3" name="Espace réservé du texte 2">
            <a:extLst>
              <a:ext uri="{FF2B5EF4-FFF2-40B4-BE49-F238E27FC236}">
                <a16:creationId xmlns:a16="http://schemas.microsoft.com/office/drawing/2014/main" id="{45ABDBBA-C63D-42F3-B539-C7A3894E4122}"/>
              </a:ext>
            </a:extLst>
          </p:cNvPr>
          <p:cNvSpPr>
            <a:spLocks noGrp="1"/>
          </p:cNvSpPr>
          <p:nvPr>
            <p:ph type="body" idx="1"/>
          </p:nvPr>
        </p:nvSpPr>
        <p:spPr>
          <a:xfrm>
            <a:off x="831850" y="4129387"/>
            <a:ext cx="10515600" cy="42473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10" name="Espace réservé du numéro de diapositive 5">
            <a:extLst>
              <a:ext uri="{FF2B5EF4-FFF2-40B4-BE49-F238E27FC236}">
                <a16:creationId xmlns:a16="http://schemas.microsoft.com/office/drawing/2014/main" id="{7E7D3C09-B773-4357-A6A7-AF3BAEE1FF32}"/>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4" name="Rectangle 3">
            <a:extLst>
              <a:ext uri="{FF2B5EF4-FFF2-40B4-BE49-F238E27FC236}">
                <a16:creationId xmlns:a16="http://schemas.microsoft.com/office/drawing/2014/main" id="{4706FC99-C544-4511-95FB-E3FD00976A4B}"/>
              </a:ext>
            </a:extLst>
          </p:cNvPr>
          <p:cNvSpPr/>
          <p:nvPr userDrawn="1"/>
        </p:nvSpPr>
        <p:spPr>
          <a:xfrm>
            <a:off x="-1" y="6113019"/>
            <a:ext cx="2984565" cy="744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pied de page 4">
            <a:extLst>
              <a:ext uri="{FF2B5EF4-FFF2-40B4-BE49-F238E27FC236}">
                <a16:creationId xmlns:a16="http://schemas.microsoft.com/office/drawing/2014/main" id="{77BCE68E-D8D8-48F7-8C51-662FA40B75D9}"/>
              </a:ext>
            </a:extLst>
          </p:cNvPr>
          <p:cNvSpPr>
            <a:spLocks noGrp="1"/>
          </p:cNvSpPr>
          <p:nvPr>
            <p:ph type="ftr" sz="quarter" idx="3"/>
          </p:nvPr>
        </p:nvSpPr>
        <p:spPr>
          <a:xfrm>
            <a:off x="2711261"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2" name="Espace réservé de la date 3">
            <a:extLst>
              <a:ext uri="{FF2B5EF4-FFF2-40B4-BE49-F238E27FC236}">
                <a16:creationId xmlns:a16="http://schemas.microsoft.com/office/drawing/2014/main" id="{EF73015B-8061-48FB-9889-0E3A1C1B3390}"/>
              </a:ext>
            </a:extLst>
          </p:cNvPr>
          <p:cNvSpPr>
            <a:spLocks noGrp="1"/>
          </p:cNvSpPr>
          <p:nvPr>
            <p:ph type="dt" sz="half" idx="2"/>
          </p:nvPr>
        </p:nvSpPr>
        <p:spPr>
          <a:xfrm>
            <a:off x="1903540"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pic>
        <p:nvPicPr>
          <p:cNvPr id="11" name="Imag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62180" y="6262099"/>
            <a:ext cx="1341722" cy="446820"/>
          </a:xfrm>
          <a:prstGeom prst="rect">
            <a:avLst/>
          </a:prstGeom>
        </p:spPr>
      </p:pic>
    </p:spTree>
    <p:extLst>
      <p:ext uri="{BB962C8B-B14F-4D97-AF65-F5344CB8AC3E}">
        <p14:creationId xmlns:p14="http://schemas.microsoft.com/office/powerpoint/2010/main" val="304730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89" y="1148117"/>
            <a:ext cx="11367287" cy="2942152"/>
          </a:xfrm>
        </p:spPr>
        <p:txBody>
          <a:bodyPr/>
          <a:lstStyle>
            <a:lvl1pPr marL="457189" indent="-457189">
              <a:lnSpc>
                <a:spcPct val="100000"/>
              </a:lnSpc>
              <a:spcBef>
                <a:spcPts val="533"/>
              </a:spcBef>
              <a:buClr>
                <a:srgbClr val="02AFC0"/>
              </a:buClr>
              <a:buFont typeface="Wingdings" panose="05000000000000000000" pitchFamily="2" charset="2"/>
              <a:buChar char="§"/>
              <a:defRPr sz="2667"/>
            </a:lvl1pPr>
            <a:lvl2pPr marL="833946" indent="-355591">
              <a:lnSpc>
                <a:spcPct val="100000"/>
              </a:lnSpc>
              <a:spcBef>
                <a:spcPts val="533"/>
              </a:spcBef>
              <a:buClr>
                <a:srgbClr val="02AFC0"/>
              </a:buClr>
              <a:buSzPct val="80000"/>
              <a:buFont typeface="Wingdings" panose="05000000000000000000" pitchFamily="2" charset="2"/>
              <a:buChar char="§"/>
              <a:tabLst/>
              <a:defRPr sz="2400"/>
            </a:lvl2pPr>
            <a:lvl3pPr marL="1079473" indent="-245527">
              <a:lnSpc>
                <a:spcPct val="100000"/>
              </a:lnSpc>
              <a:spcBef>
                <a:spcPts val="533"/>
              </a:spcBef>
              <a:buClr>
                <a:srgbClr val="02AFC0"/>
              </a:buClr>
              <a:buFont typeface="Arial" panose="020B0604020202020204" pitchFamily="34" charset="0"/>
              <a:buChar char="•"/>
              <a:defRPr sz="2133"/>
            </a:lvl3pPr>
            <a:lvl4pPr marL="1312301" indent="-232828">
              <a:buFont typeface="Arial" panose="020B0604020202020204" pitchFamily="34" charset="0"/>
              <a:buChar char="∙"/>
              <a:defRPr sz="1867"/>
            </a:lvl4pPr>
            <a:lvl5pPr marL="1557828" indent="-245527">
              <a:buFont typeface="Arial" panose="020B0604020202020204" pitchFamily="34" charset="0"/>
              <a:buChar char="∙"/>
              <a:defRPr sz="1867"/>
            </a:lvl5pPr>
            <a:lvl6pPr marL="1790655" indent="-232828">
              <a:buFont typeface="Arial" panose="020B0604020202020204" pitchFamily="34" charset="0"/>
              <a:buChar char="∙"/>
              <a:defRPr sz="1867" baseline="0"/>
            </a:lvl6pPr>
            <a:lvl7pPr marL="2034066" indent="-243411">
              <a:buFont typeface="Arial" panose="020B0604020202020204" pitchFamily="34" charset="0"/>
              <a:buChar char="∙"/>
              <a:defRPr sz="1867" baseline="0"/>
            </a:lvl7pPr>
            <a:lvl8pPr marL="2269010" indent="-234945">
              <a:buFont typeface="Arial" panose="020B0604020202020204" pitchFamily="34" charset="0"/>
              <a:buChar char="∙"/>
              <a:defRPr sz="1867" baseline="0"/>
            </a:lvl8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a:p>
            <a:pPr lvl="6"/>
            <a:r>
              <a:rPr lang="fr-FR" dirty="0"/>
              <a:t>Septième niveau</a:t>
            </a:r>
          </a:p>
          <a:p>
            <a:pPr lvl="7"/>
            <a:r>
              <a:rPr lang="fr-FR" dirty="0"/>
              <a:t>Huitième niveau</a:t>
            </a:r>
          </a:p>
        </p:txBody>
      </p:sp>
      <p:sp>
        <p:nvSpPr>
          <p:cNvPr id="7" name="Titre 21"/>
          <p:cNvSpPr>
            <a:spLocks noGrp="1"/>
          </p:cNvSpPr>
          <p:nvPr>
            <p:ph type="title" hasCustomPrompt="1"/>
          </p:nvPr>
        </p:nvSpPr>
        <p:spPr>
          <a:xfrm>
            <a:off x="403787" y="68627"/>
            <a:ext cx="10972800" cy="534752"/>
          </a:xfrm>
          <a:prstGeom prst="rect">
            <a:avLst/>
          </a:prstGeom>
        </p:spPr>
        <p:txBody>
          <a:bodyPr>
            <a:noAutofit/>
          </a:bodyPr>
          <a:lstStyle>
            <a:lvl1pPr algn="l">
              <a:defRPr sz="2933" b="1" cap="none" baseline="0">
                <a:solidFill>
                  <a:schemeClr val="tx1">
                    <a:lumMod val="95000"/>
                    <a:lumOff val="5000"/>
                  </a:schemeClr>
                </a:solidFill>
                <a:latin typeface="+mn-lt"/>
              </a:defRPr>
            </a:lvl1pPr>
          </a:lstStyle>
          <a:p>
            <a:r>
              <a:rPr lang="fr-FR" dirty="0"/>
              <a:t>Titre de la planche</a:t>
            </a:r>
          </a:p>
        </p:txBody>
      </p:sp>
      <p:sp>
        <p:nvSpPr>
          <p:cNvPr id="8" name="Espace réservé du texte 4"/>
          <p:cNvSpPr>
            <a:spLocks noGrp="1"/>
          </p:cNvSpPr>
          <p:nvPr>
            <p:ph type="body" sz="quarter" idx="13" hasCustomPrompt="1"/>
          </p:nvPr>
        </p:nvSpPr>
        <p:spPr>
          <a:xfrm>
            <a:off x="391329" y="533053"/>
            <a:ext cx="11368641" cy="447675"/>
          </a:xfrm>
        </p:spPr>
        <p:txBody>
          <a:bodyPr>
            <a:noAutofit/>
          </a:bodyPr>
          <a:lstStyle>
            <a:lvl1pPr marL="0" indent="0">
              <a:buNone/>
              <a:defRPr sz="2667">
                <a:solidFill>
                  <a:srgbClr val="02AFC0"/>
                </a:solidFill>
              </a:defRPr>
            </a:lvl1pPr>
          </a:lstStyle>
          <a:p>
            <a:pPr lvl="0"/>
            <a:r>
              <a:rPr lang="fr-FR" dirty="0"/>
              <a:t>Sous-titre</a:t>
            </a:r>
          </a:p>
        </p:txBody>
      </p:sp>
      <p:sp>
        <p:nvSpPr>
          <p:cNvPr id="11" name="Rectangle 10"/>
          <p:cNvSpPr/>
          <p:nvPr userDrawn="1"/>
        </p:nvSpPr>
        <p:spPr bwMode="auto">
          <a:xfrm>
            <a:off x="11327904" y="6338936"/>
            <a:ext cx="864096" cy="402432"/>
          </a:xfrm>
          <a:prstGeom prst="rect">
            <a:avLst/>
          </a:prstGeom>
          <a:solidFill>
            <a:srgbClr val="02AFC0"/>
          </a:solidFill>
          <a:ln>
            <a:noFill/>
          </a:ln>
        </p:spPr>
        <p:txBody>
          <a:bodyPr vert="horz" wrap="square" lIns="121912" tIns="60956" rIns="121912" bIns="60956" numCol="1" rtlCol="0" anchor="b" anchorCtr="0" compatLnSpc="1">
            <a:prstTxWarp prst="textNoShape">
              <a:avLst/>
            </a:prstTxWarp>
          </a:bodyPr>
          <a:lstStyle/>
          <a:p>
            <a:pPr algn="l"/>
            <a:endParaRPr lang="fr-FR" sz="2400" dirty="0">
              <a:solidFill>
                <a:schemeClr val="bg1"/>
              </a:solidFill>
              <a:latin typeface="+mn-lt"/>
              <a:ea typeface="Microsoft Yi Baiti" panose="03000500000000000000" pitchFamily="66" charset="0"/>
            </a:endParaRPr>
          </a:p>
        </p:txBody>
      </p:sp>
      <p:sp>
        <p:nvSpPr>
          <p:cNvPr id="15" name="Espace réservé du texte 24"/>
          <p:cNvSpPr>
            <a:spLocks noGrp="1"/>
          </p:cNvSpPr>
          <p:nvPr>
            <p:ph type="body" sz="quarter" idx="15" hasCustomPrompt="1"/>
          </p:nvPr>
        </p:nvSpPr>
        <p:spPr>
          <a:xfrm>
            <a:off x="4656667" y="6338154"/>
            <a:ext cx="6335184" cy="403225"/>
          </a:xfrm>
        </p:spPr>
        <p:txBody>
          <a:bodyPr anchor="ctr" anchorCtr="0">
            <a:noAutofit/>
          </a:bodyPr>
          <a:lstStyle>
            <a:lvl1pPr marL="0" indent="0" algn="r">
              <a:buNone/>
              <a:defRPr sz="2133" cap="none" baseline="0">
                <a:solidFill>
                  <a:schemeClr val="bg1"/>
                </a:solidFill>
              </a:defRPr>
            </a:lvl1pPr>
          </a:lstStyle>
          <a:p>
            <a:pPr lvl="0"/>
            <a:r>
              <a:rPr lang="fr-FR" dirty="0"/>
              <a:t>Information complémentaire</a:t>
            </a:r>
          </a:p>
        </p:txBody>
      </p:sp>
      <p:sp>
        <p:nvSpPr>
          <p:cNvPr id="16" name="Espace réservé du numéro de diapositive 20"/>
          <p:cNvSpPr>
            <a:spLocks noGrp="1"/>
          </p:cNvSpPr>
          <p:nvPr>
            <p:ph type="sldNum" sz="quarter" idx="17"/>
          </p:nvPr>
        </p:nvSpPr>
        <p:spPr>
          <a:xfrm>
            <a:off x="11303487" y="6320924"/>
            <a:ext cx="912931" cy="426797"/>
          </a:xfrm>
          <a:prstGeom prst="rect">
            <a:avLst/>
          </a:prstGeom>
        </p:spPr>
        <p:txBody>
          <a:bodyPr/>
          <a:lstStyle>
            <a:lvl1pPr algn="ctr">
              <a:defRPr sz="2133">
                <a:solidFill>
                  <a:schemeClr val="bg1"/>
                </a:solidFill>
              </a:defRPr>
            </a:lvl1pPr>
          </a:lstStyle>
          <a:p>
            <a:fld id="{200541A3-FFBB-4B6C-9C8E-91ACF360127E}" type="slidenum">
              <a:rPr lang="fr-FR" smtClean="0"/>
              <a:pPr/>
              <a:t>‹N°›</a:t>
            </a:fld>
            <a:endParaRPr lang="fr-FR"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95381" y="84403"/>
            <a:ext cx="2084704" cy="4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56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89" y="1148117"/>
            <a:ext cx="11367287" cy="2942152"/>
          </a:xfrm>
        </p:spPr>
        <p:txBody>
          <a:bodyPr/>
          <a:lstStyle>
            <a:lvl1pPr marL="457189" indent="-457189">
              <a:lnSpc>
                <a:spcPct val="100000"/>
              </a:lnSpc>
              <a:spcBef>
                <a:spcPts val="533"/>
              </a:spcBef>
              <a:buClr>
                <a:srgbClr val="02AFC0"/>
              </a:buClr>
              <a:buFont typeface="Wingdings" panose="05000000000000000000" pitchFamily="2" charset="2"/>
              <a:buChar char="§"/>
              <a:defRPr sz="2667"/>
            </a:lvl1pPr>
            <a:lvl2pPr marL="833946" indent="-355591">
              <a:lnSpc>
                <a:spcPct val="100000"/>
              </a:lnSpc>
              <a:spcBef>
                <a:spcPts val="533"/>
              </a:spcBef>
              <a:buClr>
                <a:srgbClr val="02AFC0"/>
              </a:buClr>
              <a:buSzPct val="80000"/>
              <a:buFont typeface="Wingdings" panose="05000000000000000000" pitchFamily="2" charset="2"/>
              <a:buChar char="§"/>
              <a:tabLst/>
              <a:defRPr sz="2400"/>
            </a:lvl2pPr>
            <a:lvl3pPr marL="1079473" indent="-245527">
              <a:lnSpc>
                <a:spcPct val="100000"/>
              </a:lnSpc>
              <a:spcBef>
                <a:spcPts val="533"/>
              </a:spcBef>
              <a:buClr>
                <a:srgbClr val="02AFC0"/>
              </a:buClr>
              <a:buFont typeface="Arial" panose="020B0604020202020204" pitchFamily="34" charset="0"/>
              <a:buChar char="•"/>
              <a:defRPr sz="2133"/>
            </a:lvl3pPr>
            <a:lvl4pPr marL="1312301" indent="-232828">
              <a:buFont typeface="Arial" panose="020B0604020202020204" pitchFamily="34" charset="0"/>
              <a:buChar char="∙"/>
              <a:defRPr sz="1867"/>
            </a:lvl4pPr>
            <a:lvl5pPr marL="1557828" indent="-245527">
              <a:buFont typeface="Arial" panose="020B0604020202020204" pitchFamily="34" charset="0"/>
              <a:buChar char="∙"/>
              <a:defRPr sz="1867"/>
            </a:lvl5pPr>
            <a:lvl6pPr marL="1790655" indent="-232828">
              <a:buFont typeface="Arial" panose="020B0604020202020204" pitchFamily="34" charset="0"/>
              <a:buChar char="∙"/>
              <a:defRPr sz="1867" baseline="0"/>
            </a:lvl6pPr>
            <a:lvl7pPr marL="2034066" indent="-243411">
              <a:buFont typeface="Arial" panose="020B0604020202020204" pitchFamily="34" charset="0"/>
              <a:buChar char="∙"/>
              <a:defRPr sz="1867" baseline="0"/>
            </a:lvl7pPr>
            <a:lvl8pPr marL="2269010" indent="-234945">
              <a:buFont typeface="Arial" panose="020B0604020202020204" pitchFamily="34" charset="0"/>
              <a:buChar char="∙"/>
              <a:defRPr sz="1867" baseline="0"/>
            </a:lvl8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a:p>
            <a:pPr lvl="6"/>
            <a:r>
              <a:rPr lang="fr-FR" dirty="0"/>
              <a:t>Septième niveau</a:t>
            </a:r>
          </a:p>
          <a:p>
            <a:pPr lvl="7"/>
            <a:r>
              <a:rPr lang="fr-FR" dirty="0"/>
              <a:t>Huitième niveau</a:t>
            </a:r>
          </a:p>
        </p:txBody>
      </p:sp>
      <p:sp>
        <p:nvSpPr>
          <p:cNvPr id="7" name="Titre 21"/>
          <p:cNvSpPr>
            <a:spLocks noGrp="1"/>
          </p:cNvSpPr>
          <p:nvPr>
            <p:ph type="title" hasCustomPrompt="1"/>
          </p:nvPr>
        </p:nvSpPr>
        <p:spPr>
          <a:xfrm>
            <a:off x="403787" y="68627"/>
            <a:ext cx="10972800" cy="534752"/>
          </a:xfrm>
          <a:prstGeom prst="rect">
            <a:avLst/>
          </a:prstGeom>
        </p:spPr>
        <p:txBody>
          <a:bodyPr>
            <a:noAutofit/>
          </a:bodyPr>
          <a:lstStyle>
            <a:lvl1pPr algn="l">
              <a:defRPr sz="2933" b="1" cap="none" baseline="0">
                <a:solidFill>
                  <a:schemeClr val="tx1">
                    <a:lumMod val="95000"/>
                    <a:lumOff val="5000"/>
                  </a:schemeClr>
                </a:solidFill>
                <a:latin typeface="+mn-lt"/>
              </a:defRPr>
            </a:lvl1pPr>
          </a:lstStyle>
          <a:p>
            <a:r>
              <a:rPr lang="fr-FR" dirty="0"/>
              <a:t>Titre de la planche</a:t>
            </a:r>
          </a:p>
        </p:txBody>
      </p:sp>
      <p:sp>
        <p:nvSpPr>
          <p:cNvPr id="8" name="Espace réservé du texte 4"/>
          <p:cNvSpPr>
            <a:spLocks noGrp="1"/>
          </p:cNvSpPr>
          <p:nvPr>
            <p:ph type="body" sz="quarter" idx="13" hasCustomPrompt="1"/>
          </p:nvPr>
        </p:nvSpPr>
        <p:spPr>
          <a:xfrm>
            <a:off x="391329" y="533053"/>
            <a:ext cx="11368641" cy="447675"/>
          </a:xfrm>
        </p:spPr>
        <p:txBody>
          <a:bodyPr>
            <a:noAutofit/>
          </a:bodyPr>
          <a:lstStyle>
            <a:lvl1pPr marL="0" indent="0">
              <a:buNone/>
              <a:defRPr sz="2667">
                <a:solidFill>
                  <a:srgbClr val="02AFC0"/>
                </a:solidFill>
              </a:defRPr>
            </a:lvl1pPr>
          </a:lstStyle>
          <a:p>
            <a:pPr lvl="0"/>
            <a:r>
              <a:rPr lang="fr-FR" dirty="0"/>
              <a:t>Sous-titre</a:t>
            </a:r>
          </a:p>
        </p:txBody>
      </p:sp>
      <p:sp>
        <p:nvSpPr>
          <p:cNvPr id="11" name="Rectangle 10"/>
          <p:cNvSpPr/>
          <p:nvPr userDrawn="1"/>
        </p:nvSpPr>
        <p:spPr bwMode="auto">
          <a:xfrm>
            <a:off x="11327904" y="6338936"/>
            <a:ext cx="864096" cy="402432"/>
          </a:xfrm>
          <a:prstGeom prst="rect">
            <a:avLst/>
          </a:prstGeom>
          <a:solidFill>
            <a:srgbClr val="02AFC0"/>
          </a:solidFill>
          <a:ln>
            <a:noFill/>
          </a:ln>
        </p:spPr>
        <p:txBody>
          <a:bodyPr vert="horz" wrap="square" lIns="121912" tIns="60956" rIns="121912" bIns="60956" numCol="1" rtlCol="0" anchor="b" anchorCtr="0" compatLnSpc="1">
            <a:prstTxWarp prst="textNoShape">
              <a:avLst/>
            </a:prstTxWarp>
          </a:bodyPr>
          <a:lstStyle/>
          <a:p>
            <a:pPr algn="l"/>
            <a:endParaRPr lang="fr-FR" sz="2400" dirty="0">
              <a:solidFill>
                <a:schemeClr val="bg1"/>
              </a:solidFill>
              <a:latin typeface="+mn-lt"/>
              <a:ea typeface="Microsoft Yi Baiti" panose="03000500000000000000" pitchFamily="66" charset="0"/>
            </a:endParaRPr>
          </a:p>
        </p:txBody>
      </p:sp>
      <p:sp>
        <p:nvSpPr>
          <p:cNvPr id="15" name="Espace réservé du texte 24"/>
          <p:cNvSpPr>
            <a:spLocks noGrp="1"/>
          </p:cNvSpPr>
          <p:nvPr>
            <p:ph type="body" sz="quarter" idx="15" hasCustomPrompt="1"/>
          </p:nvPr>
        </p:nvSpPr>
        <p:spPr>
          <a:xfrm>
            <a:off x="4656667" y="6338154"/>
            <a:ext cx="6335184" cy="403225"/>
          </a:xfrm>
        </p:spPr>
        <p:txBody>
          <a:bodyPr anchor="ctr" anchorCtr="0">
            <a:noAutofit/>
          </a:bodyPr>
          <a:lstStyle>
            <a:lvl1pPr marL="0" indent="0" algn="r">
              <a:buNone/>
              <a:defRPr sz="2133" cap="none" baseline="0">
                <a:solidFill>
                  <a:schemeClr val="bg1"/>
                </a:solidFill>
              </a:defRPr>
            </a:lvl1pPr>
          </a:lstStyle>
          <a:p>
            <a:pPr lvl="0"/>
            <a:r>
              <a:rPr lang="fr-FR" dirty="0"/>
              <a:t>Information complémentaire</a:t>
            </a:r>
          </a:p>
        </p:txBody>
      </p:sp>
      <p:sp>
        <p:nvSpPr>
          <p:cNvPr id="16" name="Espace réservé du numéro de diapositive 20"/>
          <p:cNvSpPr>
            <a:spLocks noGrp="1"/>
          </p:cNvSpPr>
          <p:nvPr>
            <p:ph type="sldNum" sz="quarter" idx="17"/>
          </p:nvPr>
        </p:nvSpPr>
        <p:spPr>
          <a:xfrm>
            <a:off x="11303487" y="6320924"/>
            <a:ext cx="912931" cy="426797"/>
          </a:xfrm>
          <a:prstGeom prst="rect">
            <a:avLst/>
          </a:prstGeom>
        </p:spPr>
        <p:txBody>
          <a:bodyPr/>
          <a:lstStyle>
            <a:lvl1pPr algn="ctr">
              <a:defRPr sz="2133">
                <a:solidFill>
                  <a:schemeClr val="bg1"/>
                </a:solidFill>
              </a:defRPr>
            </a:lvl1pPr>
          </a:lstStyle>
          <a:p>
            <a:fld id="{200541A3-FFBB-4B6C-9C8E-91ACF360127E}" type="slidenum">
              <a:rPr lang="fr-FR" smtClean="0"/>
              <a:pPr/>
              <a:t>‹N°›</a:t>
            </a:fld>
            <a:endParaRPr lang="fr-FR"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95381" y="84403"/>
            <a:ext cx="2084704" cy="4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087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89" y="1148117"/>
            <a:ext cx="11367287" cy="2942152"/>
          </a:xfrm>
        </p:spPr>
        <p:txBody>
          <a:bodyPr/>
          <a:lstStyle>
            <a:lvl1pPr marL="457189" indent="-457189">
              <a:lnSpc>
                <a:spcPct val="100000"/>
              </a:lnSpc>
              <a:spcBef>
                <a:spcPts val="533"/>
              </a:spcBef>
              <a:buClr>
                <a:srgbClr val="02AFC0"/>
              </a:buClr>
              <a:buFont typeface="Wingdings" panose="05000000000000000000" pitchFamily="2" charset="2"/>
              <a:buChar char="§"/>
              <a:defRPr sz="2667"/>
            </a:lvl1pPr>
            <a:lvl2pPr marL="833946" indent="-355591">
              <a:lnSpc>
                <a:spcPct val="100000"/>
              </a:lnSpc>
              <a:spcBef>
                <a:spcPts val="533"/>
              </a:spcBef>
              <a:buClr>
                <a:srgbClr val="02AFC0"/>
              </a:buClr>
              <a:buSzPct val="80000"/>
              <a:buFont typeface="Wingdings" panose="05000000000000000000" pitchFamily="2" charset="2"/>
              <a:buChar char="§"/>
              <a:tabLst/>
              <a:defRPr sz="2400"/>
            </a:lvl2pPr>
            <a:lvl3pPr marL="1079473" indent="-245527">
              <a:lnSpc>
                <a:spcPct val="100000"/>
              </a:lnSpc>
              <a:spcBef>
                <a:spcPts val="533"/>
              </a:spcBef>
              <a:buClr>
                <a:srgbClr val="02AFC0"/>
              </a:buClr>
              <a:buFont typeface="Arial" panose="020B0604020202020204" pitchFamily="34" charset="0"/>
              <a:buChar char="•"/>
              <a:defRPr sz="2133"/>
            </a:lvl3pPr>
            <a:lvl4pPr marL="1312301" indent="-232828">
              <a:buFont typeface="Arial" panose="020B0604020202020204" pitchFamily="34" charset="0"/>
              <a:buChar char="∙"/>
              <a:defRPr sz="1867"/>
            </a:lvl4pPr>
            <a:lvl5pPr marL="1557828" indent="-245527">
              <a:buFont typeface="Arial" panose="020B0604020202020204" pitchFamily="34" charset="0"/>
              <a:buChar char="∙"/>
              <a:defRPr sz="1867"/>
            </a:lvl5pPr>
            <a:lvl6pPr marL="1790655" indent="-232828">
              <a:buFont typeface="Arial" panose="020B0604020202020204" pitchFamily="34" charset="0"/>
              <a:buChar char="∙"/>
              <a:defRPr sz="1867" baseline="0"/>
            </a:lvl6pPr>
            <a:lvl7pPr marL="2034066" indent="-243411">
              <a:buFont typeface="Arial" panose="020B0604020202020204" pitchFamily="34" charset="0"/>
              <a:buChar char="∙"/>
              <a:defRPr sz="1867" baseline="0"/>
            </a:lvl7pPr>
            <a:lvl8pPr marL="2269010" indent="-234945">
              <a:buFont typeface="Arial" panose="020B0604020202020204" pitchFamily="34" charset="0"/>
              <a:buChar char="∙"/>
              <a:defRPr sz="1867" baseline="0"/>
            </a:lvl8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a:p>
            <a:pPr lvl="6"/>
            <a:r>
              <a:rPr lang="fr-FR" dirty="0"/>
              <a:t>Septième niveau</a:t>
            </a:r>
          </a:p>
          <a:p>
            <a:pPr lvl="7"/>
            <a:r>
              <a:rPr lang="fr-FR" dirty="0"/>
              <a:t>Huitième niveau</a:t>
            </a:r>
          </a:p>
        </p:txBody>
      </p:sp>
      <p:sp>
        <p:nvSpPr>
          <p:cNvPr id="7" name="Titre 21"/>
          <p:cNvSpPr>
            <a:spLocks noGrp="1"/>
          </p:cNvSpPr>
          <p:nvPr>
            <p:ph type="title" hasCustomPrompt="1"/>
          </p:nvPr>
        </p:nvSpPr>
        <p:spPr>
          <a:xfrm>
            <a:off x="403787" y="68627"/>
            <a:ext cx="10972800" cy="534752"/>
          </a:xfrm>
          <a:prstGeom prst="rect">
            <a:avLst/>
          </a:prstGeom>
        </p:spPr>
        <p:txBody>
          <a:bodyPr>
            <a:noAutofit/>
          </a:bodyPr>
          <a:lstStyle>
            <a:lvl1pPr algn="l">
              <a:defRPr sz="2933" b="1" cap="none" baseline="0">
                <a:solidFill>
                  <a:schemeClr val="tx1">
                    <a:lumMod val="95000"/>
                    <a:lumOff val="5000"/>
                  </a:schemeClr>
                </a:solidFill>
                <a:latin typeface="+mn-lt"/>
              </a:defRPr>
            </a:lvl1pPr>
          </a:lstStyle>
          <a:p>
            <a:r>
              <a:rPr lang="fr-FR" dirty="0"/>
              <a:t>Titre de la planche</a:t>
            </a:r>
          </a:p>
        </p:txBody>
      </p:sp>
      <p:sp>
        <p:nvSpPr>
          <p:cNvPr id="8" name="Espace réservé du texte 4"/>
          <p:cNvSpPr>
            <a:spLocks noGrp="1"/>
          </p:cNvSpPr>
          <p:nvPr>
            <p:ph type="body" sz="quarter" idx="13" hasCustomPrompt="1"/>
          </p:nvPr>
        </p:nvSpPr>
        <p:spPr>
          <a:xfrm>
            <a:off x="391329" y="533053"/>
            <a:ext cx="11368641" cy="447675"/>
          </a:xfrm>
        </p:spPr>
        <p:txBody>
          <a:bodyPr>
            <a:noAutofit/>
          </a:bodyPr>
          <a:lstStyle>
            <a:lvl1pPr marL="0" indent="0">
              <a:buNone/>
              <a:defRPr sz="2667">
                <a:solidFill>
                  <a:srgbClr val="02AFC0"/>
                </a:solidFill>
              </a:defRPr>
            </a:lvl1pPr>
          </a:lstStyle>
          <a:p>
            <a:pPr lvl="0"/>
            <a:r>
              <a:rPr lang="fr-FR" dirty="0"/>
              <a:t>Sous-titre</a:t>
            </a:r>
          </a:p>
        </p:txBody>
      </p:sp>
      <p:sp>
        <p:nvSpPr>
          <p:cNvPr id="11" name="Rectangle 10"/>
          <p:cNvSpPr/>
          <p:nvPr userDrawn="1"/>
        </p:nvSpPr>
        <p:spPr bwMode="auto">
          <a:xfrm>
            <a:off x="11327904" y="6338936"/>
            <a:ext cx="864096" cy="402432"/>
          </a:xfrm>
          <a:prstGeom prst="rect">
            <a:avLst/>
          </a:prstGeom>
          <a:solidFill>
            <a:srgbClr val="02AFC0"/>
          </a:solidFill>
          <a:ln>
            <a:noFill/>
          </a:ln>
        </p:spPr>
        <p:txBody>
          <a:bodyPr vert="horz" wrap="square" lIns="121912" tIns="60956" rIns="121912" bIns="60956" numCol="1" rtlCol="0" anchor="b" anchorCtr="0" compatLnSpc="1">
            <a:prstTxWarp prst="textNoShape">
              <a:avLst/>
            </a:prstTxWarp>
          </a:bodyPr>
          <a:lstStyle/>
          <a:p>
            <a:pPr algn="l"/>
            <a:endParaRPr lang="fr-FR" sz="2400" dirty="0">
              <a:solidFill>
                <a:schemeClr val="bg1"/>
              </a:solidFill>
              <a:latin typeface="+mn-lt"/>
              <a:ea typeface="Microsoft Yi Baiti" panose="03000500000000000000" pitchFamily="66" charset="0"/>
            </a:endParaRPr>
          </a:p>
        </p:txBody>
      </p:sp>
      <p:sp>
        <p:nvSpPr>
          <p:cNvPr id="15" name="Espace réservé du texte 24"/>
          <p:cNvSpPr>
            <a:spLocks noGrp="1"/>
          </p:cNvSpPr>
          <p:nvPr>
            <p:ph type="body" sz="quarter" idx="15" hasCustomPrompt="1"/>
          </p:nvPr>
        </p:nvSpPr>
        <p:spPr>
          <a:xfrm>
            <a:off x="4656667" y="6338154"/>
            <a:ext cx="6335184" cy="403225"/>
          </a:xfrm>
        </p:spPr>
        <p:txBody>
          <a:bodyPr anchor="ctr" anchorCtr="0">
            <a:noAutofit/>
          </a:bodyPr>
          <a:lstStyle>
            <a:lvl1pPr marL="0" indent="0" algn="r">
              <a:buNone/>
              <a:defRPr sz="2133" cap="none" baseline="0">
                <a:solidFill>
                  <a:schemeClr val="bg1"/>
                </a:solidFill>
              </a:defRPr>
            </a:lvl1pPr>
          </a:lstStyle>
          <a:p>
            <a:pPr lvl="0"/>
            <a:r>
              <a:rPr lang="fr-FR" dirty="0"/>
              <a:t>Information complémentaire</a:t>
            </a:r>
          </a:p>
        </p:txBody>
      </p:sp>
      <p:sp>
        <p:nvSpPr>
          <p:cNvPr id="16" name="Espace réservé du numéro de diapositive 20"/>
          <p:cNvSpPr>
            <a:spLocks noGrp="1"/>
          </p:cNvSpPr>
          <p:nvPr>
            <p:ph type="sldNum" sz="quarter" idx="17"/>
          </p:nvPr>
        </p:nvSpPr>
        <p:spPr>
          <a:xfrm>
            <a:off x="11303487" y="6320924"/>
            <a:ext cx="912931" cy="426797"/>
          </a:xfrm>
          <a:prstGeom prst="rect">
            <a:avLst/>
          </a:prstGeom>
        </p:spPr>
        <p:txBody>
          <a:bodyPr/>
          <a:lstStyle>
            <a:lvl1pPr algn="ctr">
              <a:defRPr sz="2133">
                <a:solidFill>
                  <a:schemeClr val="bg1"/>
                </a:solidFill>
              </a:defRPr>
            </a:lvl1pPr>
          </a:lstStyle>
          <a:p>
            <a:fld id="{200541A3-FFBB-4B6C-9C8E-91ACF360127E}" type="slidenum">
              <a:rPr lang="fr-FR" smtClean="0"/>
              <a:pPr/>
              <a:t>‹N°›</a:t>
            </a:fld>
            <a:endParaRPr lang="fr-FR"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95381" y="84403"/>
            <a:ext cx="2084704" cy="4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757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89" y="1148117"/>
            <a:ext cx="11367287" cy="2942152"/>
          </a:xfrm>
        </p:spPr>
        <p:txBody>
          <a:bodyPr/>
          <a:lstStyle>
            <a:lvl1pPr marL="457189" indent="-457189">
              <a:lnSpc>
                <a:spcPct val="100000"/>
              </a:lnSpc>
              <a:spcBef>
                <a:spcPts val="533"/>
              </a:spcBef>
              <a:buClr>
                <a:srgbClr val="02AFC0"/>
              </a:buClr>
              <a:buFont typeface="Wingdings" panose="05000000000000000000" pitchFamily="2" charset="2"/>
              <a:buChar char="§"/>
              <a:defRPr sz="2667"/>
            </a:lvl1pPr>
            <a:lvl2pPr marL="833946" indent="-355591">
              <a:lnSpc>
                <a:spcPct val="100000"/>
              </a:lnSpc>
              <a:spcBef>
                <a:spcPts val="533"/>
              </a:spcBef>
              <a:buClr>
                <a:srgbClr val="02AFC0"/>
              </a:buClr>
              <a:buSzPct val="80000"/>
              <a:buFont typeface="Wingdings" panose="05000000000000000000" pitchFamily="2" charset="2"/>
              <a:buChar char="§"/>
              <a:tabLst/>
              <a:defRPr sz="2400"/>
            </a:lvl2pPr>
            <a:lvl3pPr marL="1079473" indent="-245527">
              <a:lnSpc>
                <a:spcPct val="100000"/>
              </a:lnSpc>
              <a:spcBef>
                <a:spcPts val="533"/>
              </a:spcBef>
              <a:buClr>
                <a:srgbClr val="02AFC0"/>
              </a:buClr>
              <a:buFont typeface="Arial" panose="020B0604020202020204" pitchFamily="34" charset="0"/>
              <a:buChar char="•"/>
              <a:defRPr sz="2133"/>
            </a:lvl3pPr>
            <a:lvl4pPr marL="1312301" indent="-232828">
              <a:buFont typeface="Arial" panose="020B0604020202020204" pitchFamily="34" charset="0"/>
              <a:buChar char="∙"/>
              <a:defRPr sz="1867"/>
            </a:lvl4pPr>
            <a:lvl5pPr marL="1557828" indent="-245527">
              <a:buFont typeface="Arial" panose="020B0604020202020204" pitchFamily="34" charset="0"/>
              <a:buChar char="∙"/>
              <a:defRPr sz="1867"/>
            </a:lvl5pPr>
            <a:lvl6pPr marL="1790655" indent="-232828">
              <a:buFont typeface="Arial" panose="020B0604020202020204" pitchFamily="34" charset="0"/>
              <a:buChar char="∙"/>
              <a:defRPr sz="1867" baseline="0"/>
            </a:lvl6pPr>
            <a:lvl7pPr marL="2034066" indent="-243411">
              <a:buFont typeface="Arial" panose="020B0604020202020204" pitchFamily="34" charset="0"/>
              <a:buChar char="∙"/>
              <a:defRPr sz="1867" baseline="0"/>
            </a:lvl7pPr>
            <a:lvl8pPr marL="2269010" indent="-234945">
              <a:buFont typeface="Arial" panose="020B0604020202020204" pitchFamily="34" charset="0"/>
              <a:buChar char="∙"/>
              <a:defRPr sz="1867" baseline="0"/>
            </a:lvl8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a:p>
            <a:pPr lvl="6"/>
            <a:r>
              <a:rPr lang="fr-FR" dirty="0"/>
              <a:t>Septième niveau</a:t>
            </a:r>
          </a:p>
          <a:p>
            <a:pPr lvl="7"/>
            <a:r>
              <a:rPr lang="fr-FR" dirty="0"/>
              <a:t>Huitième niveau</a:t>
            </a:r>
          </a:p>
        </p:txBody>
      </p:sp>
      <p:sp>
        <p:nvSpPr>
          <p:cNvPr id="7" name="Titre 21"/>
          <p:cNvSpPr>
            <a:spLocks noGrp="1"/>
          </p:cNvSpPr>
          <p:nvPr>
            <p:ph type="title" hasCustomPrompt="1"/>
          </p:nvPr>
        </p:nvSpPr>
        <p:spPr>
          <a:xfrm>
            <a:off x="403787" y="68627"/>
            <a:ext cx="10972800" cy="534752"/>
          </a:xfrm>
          <a:prstGeom prst="rect">
            <a:avLst/>
          </a:prstGeom>
        </p:spPr>
        <p:txBody>
          <a:bodyPr>
            <a:noAutofit/>
          </a:bodyPr>
          <a:lstStyle>
            <a:lvl1pPr algn="l">
              <a:defRPr sz="2933" b="1" cap="none" baseline="0">
                <a:solidFill>
                  <a:schemeClr val="tx1">
                    <a:lumMod val="95000"/>
                    <a:lumOff val="5000"/>
                  </a:schemeClr>
                </a:solidFill>
                <a:latin typeface="+mn-lt"/>
              </a:defRPr>
            </a:lvl1pPr>
          </a:lstStyle>
          <a:p>
            <a:r>
              <a:rPr lang="fr-FR" dirty="0"/>
              <a:t>Titre de la planche</a:t>
            </a:r>
          </a:p>
        </p:txBody>
      </p:sp>
      <p:sp>
        <p:nvSpPr>
          <p:cNvPr id="8" name="Espace réservé du texte 4"/>
          <p:cNvSpPr>
            <a:spLocks noGrp="1"/>
          </p:cNvSpPr>
          <p:nvPr>
            <p:ph type="body" sz="quarter" idx="13" hasCustomPrompt="1"/>
          </p:nvPr>
        </p:nvSpPr>
        <p:spPr>
          <a:xfrm>
            <a:off x="391329" y="533053"/>
            <a:ext cx="11368641" cy="447675"/>
          </a:xfrm>
        </p:spPr>
        <p:txBody>
          <a:bodyPr>
            <a:noAutofit/>
          </a:bodyPr>
          <a:lstStyle>
            <a:lvl1pPr marL="0" indent="0">
              <a:buNone/>
              <a:defRPr sz="2667">
                <a:solidFill>
                  <a:srgbClr val="02AFC0"/>
                </a:solidFill>
              </a:defRPr>
            </a:lvl1pPr>
          </a:lstStyle>
          <a:p>
            <a:pPr lvl="0"/>
            <a:r>
              <a:rPr lang="fr-FR" dirty="0"/>
              <a:t>Sous-titre</a:t>
            </a:r>
          </a:p>
        </p:txBody>
      </p:sp>
      <p:sp>
        <p:nvSpPr>
          <p:cNvPr id="11" name="Rectangle 10"/>
          <p:cNvSpPr/>
          <p:nvPr userDrawn="1"/>
        </p:nvSpPr>
        <p:spPr bwMode="auto">
          <a:xfrm>
            <a:off x="11327904" y="6338936"/>
            <a:ext cx="864096" cy="402432"/>
          </a:xfrm>
          <a:prstGeom prst="rect">
            <a:avLst/>
          </a:prstGeom>
          <a:solidFill>
            <a:srgbClr val="02AFC0"/>
          </a:solidFill>
          <a:ln>
            <a:noFill/>
          </a:ln>
        </p:spPr>
        <p:txBody>
          <a:bodyPr vert="horz" wrap="square" lIns="121912" tIns="60956" rIns="121912" bIns="60956" numCol="1" rtlCol="0" anchor="b" anchorCtr="0" compatLnSpc="1">
            <a:prstTxWarp prst="textNoShape">
              <a:avLst/>
            </a:prstTxWarp>
          </a:bodyPr>
          <a:lstStyle/>
          <a:p>
            <a:pPr algn="l"/>
            <a:endParaRPr lang="fr-FR" sz="2400" dirty="0">
              <a:solidFill>
                <a:schemeClr val="bg1"/>
              </a:solidFill>
              <a:latin typeface="+mn-lt"/>
              <a:ea typeface="Microsoft Yi Baiti" panose="03000500000000000000" pitchFamily="66" charset="0"/>
            </a:endParaRPr>
          </a:p>
        </p:txBody>
      </p:sp>
      <p:sp>
        <p:nvSpPr>
          <p:cNvPr id="15" name="Espace réservé du texte 24"/>
          <p:cNvSpPr>
            <a:spLocks noGrp="1"/>
          </p:cNvSpPr>
          <p:nvPr>
            <p:ph type="body" sz="quarter" idx="15" hasCustomPrompt="1"/>
          </p:nvPr>
        </p:nvSpPr>
        <p:spPr>
          <a:xfrm>
            <a:off x="4656667" y="6338154"/>
            <a:ext cx="6335184" cy="403225"/>
          </a:xfrm>
        </p:spPr>
        <p:txBody>
          <a:bodyPr anchor="ctr" anchorCtr="0">
            <a:noAutofit/>
          </a:bodyPr>
          <a:lstStyle>
            <a:lvl1pPr marL="0" indent="0" algn="r">
              <a:buNone/>
              <a:defRPr sz="2133" cap="none" baseline="0">
                <a:solidFill>
                  <a:schemeClr val="bg1"/>
                </a:solidFill>
              </a:defRPr>
            </a:lvl1pPr>
          </a:lstStyle>
          <a:p>
            <a:pPr lvl="0"/>
            <a:r>
              <a:rPr lang="fr-FR" dirty="0"/>
              <a:t>Information complémentaire</a:t>
            </a:r>
          </a:p>
        </p:txBody>
      </p:sp>
      <p:sp>
        <p:nvSpPr>
          <p:cNvPr id="16" name="Espace réservé du numéro de diapositive 20"/>
          <p:cNvSpPr>
            <a:spLocks noGrp="1"/>
          </p:cNvSpPr>
          <p:nvPr>
            <p:ph type="sldNum" sz="quarter" idx="17"/>
          </p:nvPr>
        </p:nvSpPr>
        <p:spPr>
          <a:xfrm>
            <a:off x="11303487" y="6320924"/>
            <a:ext cx="912931" cy="426797"/>
          </a:xfrm>
          <a:prstGeom prst="rect">
            <a:avLst/>
          </a:prstGeom>
        </p:spPr>
        <p:txBody>
          <a:bodyPr/>
          <a:lstStyle>
            <a:lvl1pPr algn="ctr">
              <a:defRPr sz="2133">
                <a:solidFill>
                  <a:schemeClr val="bg1"/>
                </a:solidFill>
              </a:defRPr>
            </a:lvl1pPr>
          </a:lstStyle>
          <a:p>
            <a:fld id="{200541A3-FFBB-4B6C-9C8E-91ACF360127E}" type="slidenum">
              <a:rPr lang="fr-FR" smtClean="0"/>
              <a:pPr/>
              <a:t>‹N°›</a:t>
            </a:fld>
            <a:endParaRPr lang="fr-FR"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95381" y="84403"/>
            <a:ext cx="2084704" cy="4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7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BEE65-E388-460C-8B9C-63C9A89B76D9}"/>
              </a:ext>
            </a:extLst>
          </p:cNvPr>
          <p:cNvSpPr>
            <a:spLocks noGrp="1"/>
          </p:cNvSpPr>
          <p:nvPr>
            <p:ph type="ctrTitle"/>
          </p:nvPr>
        </p:nvSpPr>
        <p:spPr>
          <a:xfrm>
            <a:off x="2804160" y="2212346"/>
            <a:ext cx="6655150" cy="535531"/>
          </a:xfrm>
        </p:spPr>
        <p:txBody>
          <a:bodyPr anchor="b" anchorCtr="0"/>
          <a:lstStyle>
            <a:lvl1pPr algn="l">
              <a:defRPr sz="3200" spc="100" baseline="0">
                <a:solidFill>
                  <a:srgbClr val="459DD0"/>
                </a:solidFill>
              </a:defRPr>
            </a:lvl1pPr>
          </a:lstStyle>
          <a:p>
            <a:r>
              <a:rPr lang="fr-FR"/>
              <a:t>Modifiez le style du titre</a:t>
            </a:r>
            <a:endParaRPr lang="fr-FR" dirty="0"/>
          </a:p>
        </p:txBody>
      </p:sp>
      <p:sp>
        <p:nvSpPr>
          <p:cNvPr id="3" name="Sous-titre 2">
            <a:extLst>
              <a:ext uri="{FF2B5EF4-FFF2-40B4-BE49-F238E27FC236}">
                <a16:creationId xmlns:a16="http://schemas.microsoft.com/office/drawing/2014/main" id="{721E859E-F966-4462-BAB7-E2CB4FFAC1A0}"/>
              </a:ext>
            </a:extLst>
          </p:cNvPr>
          <p:cNvSpPr>
            <a:spLocks noGrp="1"/>
          </p:cNvSpPr>
          <p:nvPr>
            <p:ph type="subTitle" idx="1"/>
          </p:nvPr>
        </p:nvSpPr>
        <p:spPr>
          <a:xfrm>
            <a:off x="2778936" y="2766795"/>
            <a:ext cx="6680374" cy="313932"/>
          </a:xfrm>
        </p:spPr>
        <p:txBody>
          <a:bodyPr/>
          <a:lstStyle>
            <a:lvl1pPr marL="0" indent="0" algn="l">
              <a:buNone/>
              <a:defRPr sz="1600">
                <a:solidFill>
                  <a:srgbClr val="459DD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FR" dirty="0"/>
          </a:p>
        </p:txBody>
      </p:sp>
      <p:sp>
        <p:nvSpPr>
          <p:cNvPr id="4" name="Rectangle 3">
            <a:extLst>
              <a:ext uri="{FF2B5EF4-FFF2-40B4-BE49-F238E27FC236}">
                <a16:creationId xmlns:a16="http://schemas.microsoft.com/office/drawing/2014/main" id="{3CE7028D-3FFD-49E2-AD22-C9231792B58C}"/>
              </a:ext>
            </a:extLst>
          </p:cNvPr>
          <p:cNvSpPr/>
          <p:nvPr userDrawn="1"/>
        </p:nvSpPr>
        <p:spPr>
          <a:xfrm>
            <a:off x="507534" y="6111380"/>
            <a:ext cx="1623270" cy="57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e la date 3">
            <a:extLst>
              <a:ext uri="{FF2B5EF4-FFF2-40B4-BE49-F238E27FC236}">
                <a16:creationId xmlns:a16="http://schemas.microsoft.com/office/drawing/2014/main" id="{8E6022C8-D41E-414F-9473-894F43EAFFE5}"/>
              </a:ext>
            </a:extLst>
          </p:cNvPr>
          <p:cNvSpPr>
            <a:spLocks noGrp="1"/>
          </p:cNvSpPr>
          <p:nvPr>
            <p:ph type="dt" sz="half" idx="2"/>
          </p:nvPr>
        </p:nvSpPr>
        <p:spPr>
          <a:xfrm>
            <a:off x="2778935" y="3136268"/>
            <a:ext cx="1157161" cy="365125"/>
          </a:xfrm>
          <a:prstGeom prst="rect">
            <a:avLst/>
          </a:prstGeom>
        </p:spPr>
        <p:txBody>
          <a:bodyPr vert="horz" lIns="91440" tIns="45720" rIns="91440" bIns="45720" rtlCol="0" anchor="ctr"/>
          <a:lstStyle>
            <a:lvl1pPr algn="l">
              <a:defRPr sz="1200">
                <a:solidFill>
                  <a:srgbClr val="459DD0"/>
                </a:solidFill>
              </a:defRPr>
            </a:lvl1pPr>
          </a:lstStyle>
          <a:p>
            <a:fld id="{6802709B-6C12-408F-AA82-1147D91B9444}" type="datetime1">
              <a:rPr lang="fr-FR" smtClean="0"/>
              <a:pPr/>
              <a:t>08/12/2021</a:t>
            </a:fld>
            <a:endParaRPr lang="fr-FR" dirty="0"/>
          </a:p>
        </p:txBody>
      </p:sp>
      <p:sp>
        <p:nvSpPr>
          <p:cNvPr id="5" name="Rectangle 4">
            <a:extLst>
              <a:ext uri="{FF2B5EF4-FFF2-40B4-BE49-F238E27FC236}">
                <a16:creationId xmlns:a16="http://schemas.microsoft.com/office/drawing/2014/main" id="{A39E196E-951F-4B66-B512-139BF0D72080}"/>
              </a:ext>
            </a:extLst>
          </p:cNvPr>
          <p:cNvSpPr/>
          <p:nvPr userDrawn="1"/>
        </p:nvSpPr>
        <p:spPr>
          <a:xfrm>
            <a:off x="0" y="0"/>
            <a:ext cx="8122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5F2F39B-76A2-4A25-B24F-D8D8034E373A}"/>
              </a:ext>
            </a:extLst>
          </p:cNvPr>
          <p:cNvSpPr/>
          <p:nvPr userDrawn="1"/>
        </p:nvSpPr>
        <p:spPr>
          <a:xfrm>
            <a:off x="0" y="6125559"/>
            <a:ext cx="12192000" cy="732440"/>
          </a:xfrm>
          <a:prstGeom prst="rect">
            <a:avLst/>
          </a:prstGeom>
          <a:gradFill>
            <a:gsLst>
              <a:gs pos="0">
                <a:srgbClr val="72CAED"/>
              </a:gs>
              <a:gs pos="100000">
                <a:srgbClr val="0056A4"/>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579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E7028D-3FFD-49E2-AD22-C9231792B58C}"/>
              </a:ext>
            </a:extLst>
          </p:cNvPr>
          <p:cNvSpPr/>
          <p:nvPr userDrawn="1"/>
        </p:nvSpPr>
        <p:spPr>
          <a:xfrm>
            <a:off x="848892" y="5964487"/>
            <a:ext cx="1955268" cy="823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a:extLst>
              <a:ext uri="{FF2B5EF4-FFF2-40B4-BE49-F238E27FC236}">
                <a16:creationId xmlns:a16="http://schemas.microsoft.com/office/drawing/2014/main" id="{00B07B92-6C6A-3645-99E3-EFB4F012D3B8}"/>
              </a:ext>
            </a:extLst>
          </p:cNvPr>
          <p:cNvSpPr txBox="1">
            <a:spLocks/>
          </p:cNvSpPr>
          <p:nvPr userDrawn="1"/>
        </p:nvSpPr>
        <p:spPr>
          <a:xfrm>
            <a:off x="2804160" y="2242793"/>
            <a:ext cx="6655150" cy="757130"/>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4800" kern="1200" cap="all" spc="100" baseline="0">
                <a:solidFill>
                  <a:schemeClr val="bg1"/>
                </a:solidFill>
                <a:latin typeface="+mj-lt"/>
                <a:ea typeface="+mj-ea"/>
                <a:cs typeface="+mj-cs"/>
              </a:defRPr>
            </a:lvl1pPr>
          </a:lstStyle>
          <a:p>
            <a:r>
              <a:rPr lang="fr-FR" sz="4800" kern="1200" cap="all" spc="100" baseline="0" dirty="0">
                <a:solidFill>
                  <a:srgbClr val="459DD0"/>
                </a:solidFill>
                <a:latin typeface="+mj-lt"/>
                <a:ea typeface="+mj-ea"/>
                <a:cs typeface="+mj-cs"/>
              </a:rPr>
              <a:t>Merci</a:t>
            </a:r>
            <a:r>
              <a:rPr lang="fr-FR" sz="3200" kern="1200" cap="all" spc="100" baseline="0" dirty="0">
                <a:solidFill>
                  <a:srgbClr val="459DD0"/>
                </a:solidFill>
                <a:latin typeface="+mj-lt"/>
                <a:ea typeface="+mj-ea"/>
                <a:cs typeface="+mj-cs"/>
              </a:rPr>
              <a:t> </a:t>
            </a:r>
            <a:r>
              <a:rPr lang="fr-FR" sz="4800" kern="1200" cap="all" spc="100" baseline="0" dirty="0">
                <a:solidFill>
                  <a:srgbClr val="459DD0"/>
                </a:solidFill>
                <a:latin typeface="+mj-lt"/>
                <a:ea typeface="+mj-ea"/>
                <a:cs typeface="+mj-cs"/>
              </a:rPr>
              <a:t>!</a:t>
            </a:r>
            <a:endParaRPr lang="fr-FR" sz="3200" kern="1200" cap="all" spc="100" baseline="0" dirty="0">
              <a:solidFill>
                <a:srgbClr val="459DD0"/>
              </a:solidFill>
              <a:latin typeface="+mj-lt"/>
              <a:ea typeface="+mj-ea"/>
              <a:cs typeface="+mj-cs"/>
            </a:endParaRPr>
          </a:p>
        </p:txBody>
      </p:sp>
    </p:spTree>
    <p:extLst>
      <p:ext uri="{BB962C8B-B14F-4D97-AF65-F5344CB8AC3E}">
        <p14:creationId xmlns:p14="http://schemas.microsoft.com/office/powerpoint/2010/main" val="427128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3" name="Espace réservé du contenu 2">
            <a:extLst>
              <a:ext uri="{FF2B5EF4-FFF2-40B4-BE49-F238E27FC236}">
                <a16:creationId xmlns:a16="http://schemas.microsoft.com/office/drawing/2014/main" id="{06134B6E-E0D1-4E04-B87D-1A13C24AB932}"/>
              </a:ext>
            </a:extLst>
          </p:cNvPr>
          <p:cNvSpPr>
            <a:spLocks noGrp="1"/>
          </p:cNvSpPr>
          <p:nvPr>
            <p:ph idx="1"/>
          </p:nvPr>
        </p:nvSpPr>
        <p:spPr>
          <a:xfrm>
            <a:off x="1049006" y="2311891"/>
            <a:ext cx="10304794"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18" name="Espace réservé du pied de page 4">
            <a:extLst>
              <a:ext uri="{FF2B5EF4-FFF2-40B4-BE49-F238E27FC236}">
                <a16:creationId xmlns:a16="http://schemas.microsoft.com/office/drawing/2014/main" id="{506B46F3-252B-49E1-988D-B8E56C98151D}"/>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9" name="Espace réservé de la date 3">
            <a:extLst>
              <a:ext uri="{FF2B5EF4-FFF2-40B4-BE49-F238E27FC236}">
                <a16:creationId xmlns:a16="http://schemas.microsoft.com/office/drawing/2014/main" id="{39263960-343D-41FE-A70C-DFB59023884D}"/>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pic>
        <p:nvPicPr>
          <p:cNvPr id="4" name="Image 3"/>
          <p:cNvPicPr>
            <a:picLocks noChangeAspect="1"/>
          </p:cNvPicPr>
          <p:nvPr userDrawn="1"/>
        </p:nvPicPr>
        <p:blipFill>
          <a:blip r:embed="rId2"/>
          <a:stretch>
            <a:fillRect/>
          </a:stretch>
        </p:blipFill>
        <p:spPr>
          <a:xfrm>
            <a:off x="9630033" y="6372671"/>
            <a:ext cx="1126344" cy="268387"/>
          </a:xfrm>
          <a:prstGeom prst="rect">
            <a:avLst/>
          </a:prstGeom>
        </p:spPr>
      </p:pic>
    </p:spTree>
    <p:extLst>
      <p:ext uri="{BB962C8B-B14F-4D97-AF65-F5344CB8AC3E}">
        <p14:creationId xmlns:p14="http://schemas.microsoft.com/office/powerpoint/2010/main" val="22860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hasCustomPrompt="1"/>
          </p:nvPr>
        </p:nvSpPr>
        <p:spPr>
          <a:xfrm>
            <a:off x="1049006" y="732441"/>
            <a:ext cx="10304794" cy="590931"/>
          </a:xfrm>
        </p:spPr>
        <p:txBody>
          <a:bodyPr/>
          <a:lstStyle>
            <a:lvl1pPr>
              <a:defRPr/>
            </a:lvl1pPr>
          </a:lstStyle>
          <a:p>
            <a:r>
              <a:rPr lang="fr-FR" dirty="0"/>
              <a:t>sommaire</a:t>
            </a:r>
          </a:p>
        </p:txBody>
      </p:sp>
      <p:sp>
        <p:nvSpPr>
          <p:cNvPr id="3" name="Espace réservé du contenu 2">
            <a:extLst>
              <a:ext uri="{FF2B5EF4-FFF2-40B4-BE49-F238E27FC236}">
                <a16:creationId xmlns:a16="http://schemas.microsoft.com/office/drawing/2014/main" id="{06134B6E-E0D1-4E04-B87D-1A13C24AB932}"/>
              </a:ext>
            </a:extLst>
          </p:cNvPr>
          <p:cNvSpPr>
            <a:spLocks noGrp="1"/>
          </p:cNvSpPr>
          <p:nvPr>
            <p:ph idx="1" hasCustomPrompt="1"/>
          </p:nvPr>
        </p:nvSpPr>
        <p:spPr>
          <a:xfrm>
            <a:off x="1049006" y="2311891"/>
            <a:ext cx="3411747" cy="701731"/>
          </a:xfrm>
        </p:spPr>
        <p:txBody>
          <a:bodyPr/>
          <a:lstStyle>
            <a:lvl1pPr>
              <a:defRPr sz="2800"/>
            </a:lvl1pPr>
            <a:lvl2pPr>
              <a:spcBef>
                <a:spcPts val="0"/>
              </a:spcBef>
              <a:defRPr baseline="0"/>
            </a:lvl2pPr>
          </a:lstStyle>
          <a:p>
            <a:pPr lvl="0"/>
            <a:r>
              <a:rPr lang="fr-FR" dirty="0"/>
              <a:t>00</a:t>
            </a:r>
          </a:p>
          <a:p>
            <a:pPr lvl="1"/>
            <a:r>
              <a:rPr lang="fr-FR" dirty="0"/>
              <a:t>Deuxième niveau</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11" name="Espace réservé du contenu 2">
            <a:extLst>
              <a:ext uri="{FF2B5EF4-FFF2-40B4-BE49-F238E27FC236}">
                <a16:creationId xmlns:a16="http://schemas.microsoft.com/office/drawing/2014/main" id="{99E3973C-8FE0-4F29-986B-417CFBCDA94E}"/>
              </a:ext>
            </a:extLst>
          </p:cNvPr>
          <p:cNvSpPr>
            <a:spLocks noGrp="1"/>
          </p:cNvSpPr>
          <p:nvPr>
            <p:ph idx="10" hasCustomPrompt="1"/>
          </p:nvPr>
        </p:nvSpPr>
        <p:spPr>
          <a:xfrm>
            <a:off x="4654847" y="2311891"/>
            <a:ext cx="3411747" cy="701731"/>
          </a:xfrm>
        </p:spPr>
        <p:txBody>
          <a:bodyPr/>
          <a:lstStyle>
            <a:lvl1pPr>
              <a:defRPr sz="2800"/>
            </a:lvl1pPr>
            <a:lvl2pPr>
              <a:spcBef>
                <a:spcPts val="0"/>
              </a:spcBef>
              <a:defRPr baseline="0"/>
            </a:lvl2pPr>
          </a:lstStyle>
          <a:p>
            <a:pPr lvl="0"/>
            <a:r>
              <a:rPr lang="fr-FR"/>
              <a:t>00</a:t>
            </a:r>
          </a:p>
          <a:p>
            <a:pPr lvl="1"/>
            <a:r>
              <a:rPr lang="fr-FR"/>
              <a:t>Deuxième niveau</a:t>
            </a:r>
          </a:p>
        </p:txBody>
      </p:sp>
      <p:sp>
        <p:nvSpPr>
          <p:cNvPr id="12" name="Espace réservé du contenu 2">
            <a:extLst>
              <a:ext uri="{FF2B5EF4-FFF2-40B4-BE49-F238E27FC236}">
                <a16:creationId xmlns:a16="http://schemas.microsoft.com/office/drawing/2014/main" id="{65F594A3-E01B-44CB-905D-66B2E04A3A94}"/>
              </a:ext>
            </a:extLst>
          </p:cNvPr>
          <p:cNvSpPr>
            <a:spLocks noGrp="1"/>
          </p:cNvSpPr>
          <p:nvPr>
            <p:ph idx="11" hasCustomPrompt="1"/>
          </p:nvPr>
        </p:nvSpPr>
        <p:spPr>
          <a:xfrm>
            <a:off x="8260688" y="2311891"/>
            <a:ext cx="3411747" cy="701731"/>
          </a:xfrm>
        </p:spPr>
        <p:txBody>
          <a:bodyPr/>
          <a:lstStyle>
            <a:lvl1pPr>
              <a:defRPr sz="2800"/>
            </a:lvl1pPr>
            <a:lvl2pPr>
              <a:spcBef>
                <a:spcPts val="0"/>
              </a:spcBef>
              <a:defRPr baseline="0"/>
            </a:lvl2pPr>
          </a:lstStyle>
          <a:p>
            <a:pPr lvl="0"/>
            <a:r>
              <a:rPr lang="fr-FR"/>
              <a:t>00</a:t>
            </a:r>
          </a:p>
          <a:p>
            <a:pPr lvl="1"/>
            <a:r>
              <a:rPr lang="fr-FR"/>
              <a:t>Deuxième niveau</a:t>
            </a:r>
          </a:p>
        </p:txBody>
      </p:sp>
      <p:sp>
        <p:nvSpPr>
          <p:cNvPr id="18" name="Espace réservé du pied de page 4">
            <a:extLst>
              <a:ext uri="{FF2B5EF4-FFF2-40B4-BE49-F238E27FC236}">
                <a16:creationId xmlns:a16="http://schemas.microsoft.com/office/drawing/2014/main" id="{431BEAFB-7E6C-4244-AB47-0803ED825C6E}"/>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9" name="Espace réservé de la date 3">
            <a:extLst>
              <a:ext uri="{FF2B5EF4-FFF2-40B4-BE49-F238E27FC236}">
                <a16:creationId xmlns:a16="http://schemas.microsoft.com/office/drawing/2014/main" id="{28527F7E-13B5-40D0-8FDD-77D86E04CD1C}"/>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140076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3" name="Espace réservé du contenu 2">
            <a:extLst>
              <a:ext uri="{FF2B5EF4-FFF2-40B4-BE49-F238E27FC236}">
                <a16:creationId xmlns:a16="http://schemas.microsoft.com/office/drawing/2014/main" id="{06134B6E-E0D1-4E04-B87D-1A13C24AB932}"/>
              </a:ext>
            </a:extLst>
          </p:cNvPr>
          <p:cNvSpPr>
            <a:spLocks noGrp="1"/>
          </p:cNvSpPr>
          <p:nvPr>
            <p:ph idx="1"/>
          </p:nvPr>
        </p:nvSpPr>
        <p:spPr>
          <a:xfrm>
            <a:off x="1053724" y="2311891"/>
            <a:ext cx="4573438"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9" name="Espace réservé du contenu 2">
            <a:extLst>
              <a:ext uri="{FF2B5EF4-FFF2-40B4-BE49-F238E27FC236}">
                <a16:creationId xmlns:a16="http://schemas.microsoft.com/office/drawing/2014/main" id="{8B4E1650-E2D6-41CB-B745-E07C92CC9B8F}"/>
              </a:ext>
            </a:extLst>
          </p:cNvPr>
          <p:cNvSpPr>
            <a:spLocks noGrp="1"/>
          </p:cNvSpPr>
          <p:nvPr>
            <p:ph idx="14"/>
          </p:nvPr>
        </p:nvSpPr>
        <p:spPr>
          <a:xfrm>
            <a:off x="6096000" y="2311891"/>
            <a:ext cx="4573438"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6" name="Espace réservé du pied de page 4">
            <a:extLst>
              <a:ext uri="{FF2B5EF4-FFF2-40B4-BE49-F238E27FC236}">
                <a16:creationId xmlns:a16="http://schemas.microsoft.com/office/drawing/2014/main" id="{57D2035A-F969-41D0-92E7-92B3EDBC2182}"/>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8" name="Espace réservé de la date 3">
            <a:extLst>
              <a:ext uri="{FF2B5EF4-FFF2-40B4-BE49-F238E27FC236}">
                <a16:creationId xmlns:a16="http://schemas.microsoft.com/office/drawing/2014/main" id="{025F2BAA-6760-4A22-8599-9615B3ED23D3}"/>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2673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9" name="Espace réservé du contenu 2">
            <a:extLst>
              <a:ext uri="{FF2B5EF4-FFF2-40B4-BE49-F238E27FC236}">
                <a16:creationId xmlns:a16="http://schemas.microsoft.com/office/drawing/2014/main" id="{8B4E1650-E2D6-41CB-B745-E07C92CC9B8F}"/>
              </a:ext>
            </a:extLst>
          </p:cNvPr>
          <p:cNvSpPr>
            <a:spLocks noGrp="1"/>
          </p:cNvSpPr>
          <p:nvPr>
            <p:ph idx="14"/>
          </p:nvPr>
        </p:nvSpPr>
        <p:spPr>
          <a:xfrm>
            <a:off x="4321351" y="2311891"/>
            <a:ext cx="7032449"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pour une image  4">
            <a:extLst>
              <a:ext uri="{FF2B5EF4-FFF2-40B4-BE49-F238E27FC236}">
                <a16:creationId xmlns:a16="http://schemas.microsoft.com/office/drawing/2014/main" id="{DF3B977F-3B01-4631-BBA0-CCECD40FE93B}"/>
              </a:ext>
            </a:extLst>
          </p:cNvPr>
          <p:cNvSpPr>
            <a:spLocks noGrp="1"/>
          </p:cNvSpPr>
          <p:nvPr>
            <p:ph type="pic" sz="quarter" idx="15"/>
          </p:nvPr>
        </p:nvSpPr>
        <p:spPr>
          <a:xfrm>
            <a:off x="1049006" y="2311400"/>
            <a:ext cx="3021697" cy="3519488"/>
          </a:xfrm>
          <a:solidFill>
            <a:schemeClr val="bg1">
              <a:lumMod val="95000"/>
            </a:schemeClr>
          </a:solidFill>
        </p:spPr>
        <p:txBody>
          <a:bodyPr/>
          <a:lstStyle/>
          <a:p>
            <a:r>
              <a:rPr lang="fr-FR"/>
              <a:t>Cliquez sur l'icône pour ajouter une image</a:t>
            </a:r>
          </a:p>
        </p:txBody>
      </p:sp>
      <p:sp>
        <p:nvSpPr>
          <p:cNvPr id="18" name="Espace réservé du pied de page 4">
            <a:extLst>
              <a:ext uri="{FF2B5EF4-FFF2-40B4-BE49-F238E27FC236}">
                <a16:creationId xmlns:a16="http://schemas.microsoft.com/office/drawing/2014/main" id="{F6B11420-3CC7-4ED3-BAFF-F3A0B0360842}"/>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9" name="Espace réservé de la date 3">
            <a:extLst>
              <a:ext uri="{FF2B5EF4-FFF2-40B4-BE49-F238E27FC236}">
                <a16:creationId xmlns:a16="http://schemas.microsoft.com/office/drawing/2014/main" id="{0D6FDE09-DA42-472C-B262-384752892A0D}"/>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27125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9" name="Espace réservé du contenu 2">
            <a:extLst>
              <a:ext uri="{FF2B5EF4-FFF2-40B4-BE49-F238E27FC236}">
                <a16:creationId xmlns:a16="http://schemas.microsoft.com/office/drawing/2014/main" id="{8B4E1650-E2D6-41CB-B745-E07C92CC9B8F}"/>
              </a:ext>
            </a:extLst>
          </p:cNvPr>
          <p:cNvSpPr>
            <a:spLocks noGrp="1"/>
          </p:cNvSpPr>
          <p:nvPr>
            <p:ph idx="14"/>
          </p:nvPr>
        </p:nvSpPr>
        <p:spPr>
          <a:xfrm>
            <a:off x="6182325" y="2311891"/>
            <a:ext cx="5171475"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pour une image  4">
            <a:extLst>
              <a:ext uri="{FF2B5EF4-FFF2-40B4-BE49-F238E27FC236}">
                <a16:creationId xmlns:a16="http://schemas.microsoft.com/office/drawing/2014/main" id="{DF3B977F-3B01-4631-BBA0-CCECD40FE93B}"/>
              </a:ext>
            </a:extLst>
          </p:cNvPr>
          <p:cNvSpPr>
            <a:spLocks noGrp="1"/>
          </p:cNvSpPr>
          <p:nvPr>
            <p:ph type="pic" sz="quarter" idx="15"/>
          </p:nvPr>
        </p:nvSpPr>
        <p:spPr>
          <a:xfrm>
            <a:off x="1049006" y="2311400"/>
            <a:ext cx="4845711" cy="3519488"/>
          </a:xfrm>
          <a:solidFill>
            <a:schemeClr val="bg1">
              <a:lumMod val="95000"/>
            </a:schemeClr>
          </a:solidFill>
        </p:spPr>
        <p:txBody>
          <a:bodyPr/>
          <a:lstStyle/>
          <a:p>
            <a:r>
              <a:rPr lang="fr-FR"/>
              <a:t>Cliquez sur l'icône pour ajouter une image</a:t>
            </a:r>
          </a:p>
        </p:txBody>
      </p:sp>
      <p:sp>
        <p:nvSpPr>
          <p:cNvPr id="16" name="Espace réservé du pied de page 4">
            <a:extLst>
              <a:ext uri="{FF2B5EF4-FFF2-40B4-BE49-F238E27FC236}">
                <a16:creationId xmlns:a16="http://schemas.microsoft.com/office/drawing/2014/main" id="{91F304F1-24BD-463C-998A-914D9A256F62}"/>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18" name="Espace réservé de la date 3">
            <a:extLst>
              <a:ext uri="{FF2B5EF4-FFF2-40B4-BE49-F238E27FC236}">
                <a16:creationId xmlns:a16="http://schemas.microsoft.com/office/drawing/2014/main" id="{075A8B87-EA5F-4D44-A7AF-E44104159674}"/>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12211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AB10-6EDA-4F72-A6F3-44DE544B13B3}"/>
              </a:ext>
            </a:extLst>
          </p:cNvPr>
          <p:cNvSpPr>
            <a:spLocks noGrp="1"/>
          </p:cNvSpPr>
          <p:nvPr>
            <p:ph type="title"/>
          </p:nvPr>
        </p:nvSpPr>
        <p:spPr>
          <a:xfrm>
            <a:off x="1049006" y="732441"/>
            <a:ext cx="10304794" cy="590931"/>
          </a:xfrm>
        </p:spPr>
        <p:txBody>
          <a:bodyPr/>
          <a:lstStyle/>
          <a:p>
            <a:r>
              <a:rPr lang="fr-FR"/>
              <a:t>Modifiez le style du titre</a:t>
            </a:r>
            <a:endParaRPr lang="fr-FR" dirty="0"/>
          </a:p>
        </p:txBody>
      </p:sp>
      <p:sp>
        <p:nvSpPr>
          <p:cNvPr id="8" name="Espace réservé du texte 7">
            <a:extLst>
              <a:ext uri="{FF2B5EF4-FFF2-40B4-BE49-F238E27FC236}">
                <a16:creationId xmlns:a16="http://schemas.microsoft.com/office/drawing/2014/main" id="{3EA6F2D9-A69F-4078-AB46-01E055F8C0BB}"/>
              </a:ext>
            </a:extLst>
          </p:cNvPr>
          <p:cNvSpPr>
            <a:spLocks noGrp="1"/>
          </p:cNvSpPr>
          <p:nvPr>
            <p:ph type="body" sz="quarter" idx="13"/>
          </p:nvPr>
        </p:nvSpPr>
        <p:spPr>
          <a:xfrm>
            <a:off x="1049006" y="1323975"/>
            <a:ext cx="10304794" cy="397032"/>
          </a:xfrm>
        </p:spPr>
        <p:txBody>
          <a:bodyPr/>
          <a:lstStyle>
            <a:lvl1pPr>
              <a:defRPr sz="2200" b="0"/>
            </a:lvl1pPr>
          </a:lstStyle>
          <a:p>
            <a:pPr lvl="0"/>
            <a:r>
              <a:rPr lang="fr-FR"/>
              <a:t>Modifier les styles du texte du masque</a:t>
            </a:r>
          </a:p>
        </p:txBody>
      </p:sp>
      <p:sp>
        <p:nvSpPr>
          <p:cNvPr id="17" name="Espace réservé du numéro de diapositive 5">
            <a:extLst>
              <a:ext uri="{FF2B5EF4-FFF2-40B4-BE49-F238E27FC236}">
                <a16:creationId xmlns:a16="http://schemas.microsoft.com/office/drawing/2014/main" id="{860255D1-730A-44F5-8293-3EC9D36C4F17}"/>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9" name="Espace réservé du contenu 2">
            <a:extLst>
              <a:ext uri="{FF2B5EF4-FFF2-40B4-BE49-F238E27FC236}">
                <a16:creationId xmlns:a16="http://schemas.microsoft.com/office/drawing/2014/main" id="{8B4E1650-E2D6-41CB-B745-E07C92CC9B8F}"/>
              </a:ext>
            </a:extLst>
          </p:cNvPr>
          <p:cNvSpPr>
            <a:spLocks noGrp="1"/>
          </p:cNvSpPr>
          <p:nvPr>
            <p:ph idx="14"/>
          </p:nvPr>
        </p:nvSpPr>
        <p:spPr>
          <a:xfrm>
            <a:off x="6182325" y="2311891"/>
            <a:ext cx="5171475" cy="134601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graphique 3">
            <a:extLst>
              <a:ext uri="{FF2B5EF4-FFF2-40B4-BE49-F238E27FC236}">
                <a16:creationId xmlns:a16="http://schemas.microsoft.com/office/drawing/2014/main" id="{5246E9B9-6AC9-49F1-B1E3-170AAAE92CD3}"/>
              </a:ext>
            </a:extLst>
          </p:cNvPr>
          <p:cNvSpPr>
            <a:spLocks noGrp="1"/>
          </p:cNvSpPr>
          <p:nvPr>
            <p:ph type="chart" sz="quarter" idx="16"/>
          </p:nvPr>
        </p:nvSpPr>
        <p:spPr>
          <a:xfrm>
            <a:off x="1081498" y="2311400"/>
            <a:ext cx="4812889" cy="3519488"/>
          </a:xfrm>
        </p:spPr>
        <p:txBody>
          <a:bodyPr/>
          <a:lstStyle/>
          <a:p>
            <a:r>
              <a:rPr lang="fr-FR"/>
              <a:t>Cliquez sur l'icône pour ajouter un graphique</a:t>
            </a:r>
            <a:endParaRPr lang="fr-FR" dirty="0"/>
          </a:p>
        </p:txBody>
      </p:sp>
      <p:sp>
        <p:nvSpPr>
          <p:cNvPr id="12" name="Espace réservé du contenu 2">
            <a:extLst>
              <a:ext uri="{FF2B5EF4-FFF2-40B4-BE49-F238E27FC236}">
                <a16:creationId xmlns:a16="http://schemas.microsoft.com/office/drawing/2014/main" id="{9DE04BA5-0E73-4578-9FD8-96E56A4581A7}"/>
              </a:ext>
            </a:extLst>
          </p:cNvPr>
          <p:cNvSpPr>
            <a:spLocks noGrp="1"/>
          </p:cNvSpPr>
          <p:nvPr>
            <p:ph idx="17" hasCustomPrompt="1"/>
          </p:nvPr>
        </p:nvSpPr>
        <p:spPr>
          <a:xfrm>
            <a:off x="1081498" y="2008245"/>
            <a:ext cx="4812890" cy="286232"/>
          </a:xfrm>
        </p:spPr>
        <p:txBody>
          <a:bodyPr/>
          <a:lstStyle>
            <a:lvl1pPr algn="ctr">
              <a:defRPr sz="1400">
                <a:solidFill>
                  <a:schemeClr val="tx1"/>
                </a:solidFill>
              </a:defRPr>
            </a:lvl1pPr>
            <a:lvl2pPr algn="ctr">
              <a:defRPr sz="1200">
                <a:solidFill>
                  <a:schemeClr val="tx1"/>
                </a:solidFill>
              </a:defRPr>
            </a:lvl2pPr>
          </a:lstStyle>
          <a:p>
            <a:pPr lvl="0"/>
            <a:r>
              <a:rPr lang="fr-FR"/>
              <a:t>Titre du graphique</a:t>
            </a:r>
          </a:p>
        </p:txBody>
      </p:sp>
      <p:sp>
        <p:nvSpPr>
          <p:cNvPr id="19" name="Espace réservé du pied de page 4">
            <a:extLst>
              <a:ext uri="{FF2B5EF4-FFF2-40B4-BE49-F238E27FC236}">
                <a16:creationId xmlns:a16="http://schemas.microsoft.com/office/drawing/2014/main" id="{E78FED0B-8438-4AF6-A5E2-565FB33F498D}"/>
              </a:ext>
            </a:extLst>
          </p:cNvPr>
          <p:cNvSpPr>
            <a:spLocks noGrp="1"/>
          </p:cNvSpPr>
          <p:nvPr>
            <p:ph type="ftr" sz="quarter" idx="3"/>
          </p:nvPr>
        </p:nvSpPr>
        <p:spPr>
          <a:xfrm>
            <a:off x="3495696"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20" name="Espace réservé de la date 3">
            <a:extLst>
              <a:ext uri="{FF2B5EF4-FFF2-40B4-BE49-F238E27FC236}">
                <a16:creationId xmlns:a16="http://schemas.microsoft.com/office/drawing/2014/main" id="{7576EF72-864A-4E6C-9305-874EF82E9EBB}"/>
              </a:ext>
            </a:extLst>
          </p:cNvPr>
          <p:cNvSpPr>
            <a:spLocks noGrp="1"/>
          </p:cNvSpPr>
          <p:nvPr>
            <p:ph type="dt" sz="half" idx="2"/>
          </p:nvPr>
        </p:nvSpPr>
        <p:spPr>
          <a:xfrm>
            <a:off x="2687975"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1976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DC12591-539F-46E5-8374-052ABE698431}"/>
              </a:ext>
            </a:extLst>
          </p:cNvPr>
          <p:cNvSpPr>
            <a:spLocks noGrp="1"/>
          </p:cNvSpPr>
          <p:nvPr>
            <p:ph type="title"/>
          </p:nvPr>
        </p:nvSpPr>
        <p:spPr>
          <a:xfrm>
            <a:off x="1058290" y="732441"/>
            <a:ext cx="10295510" cy="590931"/>
          </a:xfrm>
          <a:prstGeom prst="rect">
            <a:avLst/>
          </a:prstGeom>
        </p:spPr>
        <p:txBody>
          <a:bodyPr vert="horz" wrap="square" lIns="91440" tIns="45720" rIns="91440" bIns="45720" rtlCol="0" anchor="ctr">
            <a:spAutoFit/>
          </a:bodyPr>
          <a:lstStyle/>
          <a:p>
            <a:r>
              <a:rPr lang="fr-FR" dirty="0"/>
              <a:t>Modifiez le style du titre</a:t>
            </a:r>
          </a:p>
        </p:txBody>
      </p:sp>
      <p:sp>
        <p:nvSpPr>
          <p:cNvPr id="3" name="Espace réservé du texte 2">
            <a:extLst>
              <a:ext uri="{FF2B5EF4-FFF2-40B4-BE49-F238E27FC236}">
                <a16:creationId xmlns:a16="http://schemas.microsoft.com/office/drawing/2014/main" id="{9A9873BC-2FA1-4002-89AE-D087B70955F0}"/>
              </a:ext>
            </a:extLst>
          </p:cNvPr>
          <p:cNvSpPr>
            <a:spLocks noGrp="1"/>
          </p:cNvSpPr>
          <p:nvPr>
            <p:ph type="body" idx="1"/>
          </p:nvPr>
        </p:nvSpPr>
        <p:spPr>
          <a:xfrm>
            <a:off x="1058290" y="1825625"/>
            <a:ext cx="10295510" cy="1346010"/>
          </a:xfrm>
          <a:prstGeom prst="rect">
            <a:avLst/>
          </a:prstGeom>
        </p:spPr>
        <p:txBody>
          <a:bodyPr vert="horz" wrap="square" lIns="91440" tIns="45720" rIns="91440" bIns="45720" rtlCol="0">
            <a:sp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61BD3598-B8EC-43AB-98A2-6D2E8D790FA5}"/>
              </a:ext>
            </a:extLst>
          </p:cNvPr>
          <p:cNvSpPr>
            <a:spLocks noGrp="1"/>
          </p:cNvSpPr>
          <p:nvPr>
            <p:ph type="ftr" sz="quarter" idx="3"/>
          </p:nvPr>
        </p:nvSpPr>
        <p:spPr>
          <a:xfrm>
            <a:off x="3444637" y="6325065"/>
            <a:ext cx="7569936" cy="363600"/>
          </a:xfrm>
          <a:prstGeom prst="rect">
            <a:avLst/>
          </a:prstGeom>
        </p:spPr>
        <p:txBody>
          <a:bodyPr vert="horz" lIns="0" tIns="45720" rIns="91440" bIns="45720" rtlCol="0" anchor="ctr"/>
          <a:lstStyle>
            <a:lvl1pPr algn="l">
              <a:defRPr sz="1000">
                <a:solidFill>
                  <a:schemeClr val="tx1"/>
                </a:solidFill>
              </a:defRPr>
            </a:lvl1pPr>
          </a:lstStyle>
          <a:p>
            <a:r>
              <a:rPr lang="fr-FR" dirty="0"/>
              <a:t>- Nom de la présentation</a:t>
            </a:r>
          </a:p>
        </p:txBody>
      </p:sp>
      <p:sp>
        <p:nvSpPr>
          <p:cNvPr id="6" name="Espace réservé du numéro de diapositive 5">
            <a:extLst>
              <a:ext uri="{FF2B5EF4-FFF2-40B4-BE49-F238E27FC236}">
                <a16:creationId xmlns:a16="http://schemas.microsoft.com/office/drawing/2014/main" id="{560540F2-4DF8-48F0-B8F7-D6D358EF5096}"/>
              </a:ext>
            </a:extLst>
          </p:cNvPr>
          <p:cNvSpPr>
            <a:spLocks noGrp="1"/>
          </p:cNvSpPr>
          <p:nvPr>
            <p:ph type="sldNum" sz="quarter" idx="4"/>
          </p:nvPr>
        </p:nvSpPr>
        <p:spPr>
          <a:xfrm>
            <a:off x="11151696" y="6328665"/>
            <a:ext cx="404208" cy="363600"/>
          </a:xfrm>
          <a:prstGeom prst="rect">
            <a:avLst/>
          </a:prstGeom>
        </p:spPr>
        <p:txBody>
          <a:bodyPr vert="horz" lIns="91440" tIns="45720" rIns="0" bIns="45720" rtlCol="0" anchor="ctr"/>
          <a:lstStyle>
            <a:lvl1pPr algn="r">
              <a:defRPr sz="900">
                <a:solidFill>
                  <a:schemeClr val="tx1"/>
                </a:solidFill>
              </a:defRPr>
            </a:lvl1pPr>
          </a:lstStyle>
          <a:p>
            <a:fld id="{A301A5BE-F400-4742-8A75-26A5E6C6508A}" type="slidenum">
              <a:rPr lang="fr-FR" smtClean="0"/>
              <a:pPr/>
              <a:t>‹N°›</a:t>
            </a:fld>
            <a:endParaRPr lang="fr-FR"/>
          </a:p>
        </p:txBody>
      </p:sp>
      <p:sp>
        <p:nvSpPr>
          <p:cNvPr id="7" name="Espace réservé de la date 3">
            <a:extLst>
              <a:ext uri="{FF2B5EF4-FFF2-40B4-BE49-F238E27FC236}">
                <a16:creationId xmlns:a16="http://schemas.microsoft.com/office/drawing/2014/main" id="{2C7C1C02-1700-4887-8964-61AB6A8B1AB5}"/>
              </a:ext>
            </a:extLst>
          </p:cNvPr>
          <p:cNvSpPr>
            <a:spLocks noGrp="1"/>
          </p:cNvSpPr>
          <p:nvPr>
            <p:ph type="dt" sz="half" idx="2"/>
          </p:nvPr>
        </p:nvSpPr>
        <p:spPr>
          <a:xfrm>
            <a:off x="2636916" y="6325065"/>
            <a:ext cx="862250" cy="365125"/>
          </a:xfrm>
          <a:prstGeom prst="rect">
            <a:avLst/>
          </a:prstGeom>
        </p:spPr>
        <p:txBody>
          <a:bodyPr vert="horz" lIns="91440" tIns="45720" rIns="91440" bIns="45720" rtlCol="0" anchor="ctr"/>
          <a:lstStyle>
            <a:lvl1pPr algn="l">
              <a:defRPr sz="1000">
                <a:solidFill>
                  <a:schemeClr val="tx1"/>
                </a:solidFill>
              </a:defRPr>
            </a:lvl1pPr>
          </a:lstStyle>
          <a:p>
            <a:fld id="{208BA132-4649-4BB1-B36E-5F8AB49D586D}" type="datetime1">
              <a:rPr lang="fr-FR" smtClean="0"/>
              <a:t>08/12/2021</a:t>
            </a:fld>
            <a:endParaRPr lang="fr-FR" dirty="0"/>
          </a:p>
        </p:txBody>
      </p:sp>
      <p:sp>
        <p:nvSpPr>
          <p:cNvPr id="9" name="Rectangle 8">
            <a:extLst>
              <a:ext uri="{FF2B5EF4-FFF2-40B4-BE49-F238E27FC236}">
                <a16:creationId xmlns:a16="http://schemas.microsoft.com/office/drawing/2014/main" id="{EDF5EF8B-914A-46D0-BDE0-6AB1266E3598}"/>
              </a:ext>
            </a:extLst>
          </p:cNvPr>
          <p:cNvSpPr/>
          <p:nvPr userDrawn="1"/>
        </p:nvSpPr>
        <p:spPr>
          <a:xfrm rot="16200000">
            <a:off x="-3062780" y="3062780"/>
            <a:ext cx="6858000" cy="732440"/>
          </a:xfrm>
          <a:prstGeom prst="rect">
            <a:avLst/>
          </a:prstGeom>
          <a:gradFill>
            <a:gsLst>
              <a:gs pos="0">
                <a:srgbClr val="72CAED"/>
              </a:gs>
              <a:gs pos="100000">
                <a:srgbClr val="0056A4"/>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1226633" y="6240251"/>
            <a:ext cx="1341722" cy="446820"/>
          </a:xfrm>
          <a:prstGeom prst="rect">
            <a:avLst/>
          </a:prstGeom>
        </p:spPr>
      </p:pic>
    </p:spTree>
    <p:extLst>
      <p:ext uri="{BB962C8B-B14F-4D97-AF65-F5344CB8AC3E}">
        <p14:creationId xmlns:p14="http://schemas.microsoft.com/office/powerpoint/2010/main" val="1418524728"/>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50" r:id="rId4"/>
    <p:sldLayoutId id="2147483663" r:id="rId5"/>
    <p:sldLayoutId id="2147483660" r:id="rId6"/>
    <p:sldLayoutId id="2147483661" r:id="rId7"/>
    <p:sldLayoutId id="2147483662" r:id="rId8"/>
    <p:sldLayoutId id="2147483665" r:id="rId9"/>
    <p:sldLayoutId id="2147483664" r:id="rId10"/>
    <p:sldLayoutId id="2147483651" r:id="rId11"/>
    <p:sldLayoutId id="2147483671" r:id="rId12"/>
    <p:sldLayoutId id="2147483672" r:id="rId13"/>
    <p:sldLayoutId id="2147483673"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600" kern="1200" cap="all" baseline="0">
          <a:solidFill>
            <a:srgbClr val="459DD0"/>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b="1"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30422-5372-45AD-A1B5-5CD57DBB8443}"/>
              </a:ext>
            </a:extLst>
          </p:cNvPr>
          <p:cNvSpPr>
            <a:spLocks noGrp="1"/>
          </p:cNvSpPr>
          <p:nvPr>
            <p:ph type="ctrTitle"/>
          </p:nvPr>
        </p:nvSpPr>
        <p:spPr>
          <a:xfrm>
            <a:off x="1249965" y="1024067"/>
            <a:ext cx="8952807" cy="1865126"/>
          </a:xfrm>
        </p:spPr>
        <p:txBody>
          <a:bodyPr/>
          <a:lstStyle/>
          <a:p>
            <a:pPr algn="ctr"/>
            <a:r>
              <a:rPr lang="fr-FR" b="1" dirty="0">
                <a:latin typeface="Arial" pitchFamily="34" charset="0"/>
                <a:cs typeface="Arial" pitchFamily="34" charset="0"/>
              </a:rPr>
              <a:t>COMITE DE PILOTAGE </a:t>
            </a:r>
            <a:br>
              <a:rPr lang="fr-FR" b="1" dirty="0">
                <a:latin typeface="Arial" pitchFamily="34" charset="0"/>
                <a:cs typeface="Arial" pitchFamily="34" charset="0"/>
              </a:rPr>
            </a:br>
            <a:r>
              <a:rPr lang="fr-FR" b="1" dirty="0">
                <a:latin typeface="Arial" pitchFamily="34" charset="0"/>
                <a:cs typeface="Arial" pitchFamily="34" charset="0"/>
              </a:rPr>
              <a:t>« migration de BASTA vers AQUEDI »</a:t>
            </a:r>
            <a:br>
              <a:rPr lang="fr-FR" b="1" dirty="0">
                <a:latin typeface="Arial" pitchFamily="34" charset="0"/>
                <a:cs typeface="Arial" pitchFamily="34" charset="0"/>
              </a:rPr>
            </a:br>
            <a:r>
              <a:rPr lang="fr-FR" b="1" dirty="0">
                <a:latin typeface="Arial" pitchFamily="34" charset="0"/>
                <a:cs typeface="Arial" pitchFamily="34" charset="0"/>
              </a:rPr>
              <a:t>08 décembre 2021</a:t>
            </a:r>
            <a:br>
              <a:rPr lang="fr-FR" b="1" dirty="0">
                <a:latin typeface="Arial" pitchFamily="34" charset="0"/>
                <a:cs typeface="Arial" pitchFamily="34" charset="0"/>
              </a:rPr>
            </a:br>
            <a:endParaRPr lang="fr-FR" dirty="0"/>
          </a:p>
        </p:txBody>
      </p:sp>
      <p:sp>
        <p:nvSpPr>
          <p:cNvPr id="4" name="Espace réservé de la date 3">
            <a:extLst>
              <a:ext uri="{FF2B5EF4-FFF2-40B4-BE49-F238E27FC236}">
                <a16:creationId xmlns:a16="http://schemas.microsoft.com/office/drawing/2014/main" id="{A905576B-26A3-4EA5-A75C-F51C84519A8D}"/>
              </a:ext>
            </a:extLst>
          </p:cNvPr>
          <p:cNvSpPr>
            <a:spLocks noGrp="1"/>
          </p:cNvSpPr>
          <p:nvPr>
            <p:ph type="dt" sz="half" idx="2"/>
          </p:nvPr>
        </p:nvSpPr>
        <p:spPr>
          <a:xfrm>
            <a:off x="4852832" y="5704315"/>
            <a:ext cx="1745931" cy="259236"/>
          </a:xfrm>
        </p:spPr>
        <p:txBody>
          <a:bodyPr/>
          <a:lstStyle/>
          <a:p>
            <a:r>
              <a:rPr lang="fr-FR" dirty="0"/>
              <a:t>Version du </a:t>
            </a:r>
            <a:fld id="{952B5853-D63E-4868-A34A-7961A941C933}" type="datetime1">
              <a:rPr lang="fr-FR" smtClean="0"/>
              <a:t>08/12/2021</a:t>
            </a:fld>
            <a:endParaRPr lang="fr-FR" dirty="0"/>
          </a:p>
        </p:txBody>
      </p:sp>
      <p:sp>
        <p:nvSpPr>
          <p:cNvPr id="15" name="Rectangle 14">
            <a:extLst>
              <a:ext uri="{FF2B5EF4-FFF2-40B4-BE49-F238E27FC236}">
                <a16:creationId xmlns:a16="http://schemas.microsoft.com/office/drawing/2014/main" id="{8192D58A-3978-4330-946C-6E9A72DD14FA}"/>
              </a:ext>
            </a:extLst>
          </p:cNvPr>
          <p:cNvSpPr/>
          <p:nvPr/>
        </p:nvSpPr>
        <p:spPr>
          <a:xfrm>
            <a:off x="7369637" y="3631640"/>
            <a:ext cx="4067004" cy="151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5" name="Imag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968904" y="4738482"/>
            <a:ext cx="2467737" cy="821805"/>
          </a:xfrm>
          <a:prstGeom prst="rect">
            <a:avLst/>
          </a:prstGeom>
        </p:spPr>
      </p:pic>
      <p:pic>
        <p:nvPicPr>
          <p:cNvPr id="7" name="Image 6"/>
          <p:cNvPicPr>
            <a:picLocks noChangeAspect="1"/>
          </p:cNvPicPr>
          <p:nvPr/>
        </p:nvPicPr>
        <p:blipFill>
          <a:blip r:embed="rId4"/>
          <a:stretch>
            <a:fillRect/>
          </a:stretch>
        </p:blipFill>
        <p:spPr>
          <a:xfrm>
            <a:off x="1249965" y="4897289"/>
            <a:ext cx="1560711" cy="371888"/>
          </a:xfrm>
          <a:prstGeom prst="rect">
            <a:avLst/>
          </a:prstGeom>
        </p:spPr>
      </p:pic>
    </p:spTree>
    <p:extLst>
      <p:ext uri="{BB962C8B-B14F-4D97-AF65-F5344CB8AC3E}">
        <p14:creationId xmlns:p14="http://schemas.microsoft.com/office/powerpoint/2010/main" val="31518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1AE09-A46E-4A10-9C79-1E0626A74EE4}"/>
              </a:ext>
            </a:extLst>
          </p:cNvPr>
          <p:cNvSpPr>
            <a:spLocks noGrp="1"/>
          </p:cNvSpPr>
          <p:nvPr>
            <p:ph type="title"/>
          </p:nvPr>
        </p:nvSpPr>
        <p:spPr>
          <a:xfrm>
            <a:off x="1049006" y="161294"/>
            <a:ext cx="10304794" cy="480131"/>
          </a:xfrm>
        </p:spPr>
        <p:txBody>
          <a:bodyPr/>
          <a:lstStyle/>
          <a:p>
            <a:r>
              <a:rPr lang="fr-FR" sz="2800" dirty="0"/>
              <a:t>ASPECTS BUDGETAIRES</a:t>
            </a:r>
          </a:p>
        </p:txBody>
      </p:sp>
      <p:sp>
        <p:nvSpPr>
          <p:cNvPr id="3" name="Espace réservé du contenu 2">
            <a:extLst>
              <a:ext uri="{FF2B5EF4-FFF2-40B4-BE49-F238E27FC236}">
                <a16:creationId xmlns:a16="http://schemas.microsoft.com/office/drawing/2014/main" id="{42923A95-23C6-43AF-B7CD-FBA918924B7C}"/>
              </a:ext>
            </a:extLst>
          </p:cNvPr>
          <p:cNvSpPr>
            <a:spLocks noGrp="1"/>
          </p:cNvSpPr>
          <p:nvPr>
            <p:ph idx="1"/>
          </p:nvPr>
        </p:nvSpPr>
        <p:spPr>
          <a:xfrm>
            <a:off x="1049006" y="1415147"/>
            <a:ext cx="10304794" cy="2222147"/>
          </a:xfrm>
        </p:spPr>
        <p:txBody>
          <a:bodyPr/>
          <a:lstStyle/>
          <a:p>
            <a:r>
              <a:rPr lang="fr-FR" dirty="0"/>
              <a:t>STUDIA</a:t>
            </a:r>
          </a:p>
          <a:p>
            <a:pPr marL="285750" indent="-285750">
              <a:buFont typeface="Arial" panose="020B0604020202020204" pitchFamily="34" charset="0"/>
              <a:buChar char="•"/>
            </a:pPr>
            <a:r>
              <a:rPr lang="fr-FR" b="0" dirty="0"/>
              <a:t>De l’ordre de 50 bilans supplémentaires ( contrat initial: 221 bilans et 165 formulaires), bilans en cours d’identification</a:t>
            </a:r>
          </a:p>
          <a:p>
            <a:pPr marL="285750" indent="-285750">
              <a:buFont typeface="Arial" panose="020B0604020202020204" pitchFamily="34" charset="0"/>
              <a:buChar char="•"/>
            </a:pPr>
            <a:r>
              <a:rPr lang="fr-FR" b="0" dirty="0"/>
              <a:t>Evolution de l’interface BASTA-AQUEDI (import des saisies manuelles et données laboratoires) - A chiffrer</a:t>
            </a:r>
          </a:p>
          <a:p>
            <a:pPr marL="285750" indent="-285750">
              <a:buFont typeface="Arial" panose="020B0604020202020204" pitchFamily="34" charset="0"/>
              <a:buChar char="•"/>
            </a:pPr>
            <a:r>
              <a:rPr lang="fr-FR" b="0" dirty="0"/>
              <a:t>Evolution pour intégrer les exports de supervision au format binaire ( absence de l’unité -  mécanisme BASTA à reproduire) - A chiffrer</a:t>
            </a:r>
          </a:p>
        </p:txBody>
      </p:sp>
      <p:sp>
        <p:nvSpPr>
          <p:cNvPr id="5" name="Espace réservé du numéro de diapositive 4">
            <a:extLst>
              <a:ext uri="{FF2B5EF4-FFF2-40B4-BE49-F238E27FC236}">
                <a16:creationId xmlns:a16="http://schemas.microsoft.com/office/drawing/2014/main" id="{A4C6F957-107F-494A-9DC7-B039DC46167D}"/>
              </a:ext>
            </a:extLst>
          </p:cNvPr>
          <p:cNvSpPr>
            <a:spLocks noGrp="1"/>
          </p:cNvSpPr>
          <p:nvPr>
            <p:ph type="sldNum" sz="quarter" idx="4"/>
          </p:nvPr>
        </p:nvSpPr>
        <p:spPr/>
        <p:txBody>
          <a:bodyPr/>
          <a:lstStyle/>
          <a:p>
            <a:fld id="{A301A5BE-F400-4742-8A75-26A5E6C6508A}" type="slidenum">
              <a:rPr lang="fr-FR" smtClean="0"/>
              <a:pPr/>
              <a:t>10</a:t>
            </a:fld>
            <a:endParaRPr lang="fr-FR"/>
          </a:p>
        </p:txBody>
      </p:sp>
      <p:sp>
        <p:nvSpPr>
          <p:cNvPr id="6" name="Espace réservé du pied de page 5">
            <a:extLst>
              <a:ext uri="{FF2B5EF4-FFF2-40B4-BE49-F238E27FC236}">
                <a16:creationId xmlns:a16="http://schemas.microsoft.com/office/drawing/2014/main" id="{DF149AD7-390E-4434-A16F-E40399D9C35A}"/>
              </a:ext>
            </a:extLst>
          </p:cNvPr>
          <p:cNvSpPr>
            <a:spLocks noGrp="1"/>
          </p:cNvSpPr>
          <p:nvPr>
            <p:ph type="ftr" sz="quarter" idx="3"/>
          </p:nvPr>
        </p:nvSpPr>
        <p:spPr/>
        <p:txBody>
          <a:bodyPr/>
          <a:lstStyle/>
          <a:p>
            <a:r>
              <a:rPr lang="fr-FR"/>
              <a:t>- Nom de la présentation</a:t>
            </a:r>
            <a:endParaRPr lang="fr-FR" dirty="0"/>
          </a:p>
        </p:txBody>
      </p:sp>
      <p:sp>
        <p:nvSpPr>
          <p:cNvPr id="7" name="Espace réservé de la date 6">
            <a:extLst>
              <a:ext uri="{FF2B5EF4-FFF2-40B4-BE49-F238E27FC236}">
                <a16:creationId xmlns:a16="http://schemas.microsoft.com/office/drawing/2014/main" id="{07368CDF-5881-4E64-8A5B-D187B5F19DEB}"/>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contenu 2">
            <a:extLst>
              <a:ext uri="{FF2B5EF4-FFF2-40B4-BE49-F238E27FC236}">
                <a16:creationId xmlns:a16="http://schemas.microsoft.com/office/drawing/2014/main" id="{936ED546-FE97-4CEB-8FD4-D082300EF2F9}"/>
              </a:ext>
            </a:extLst>
          </p:cNvPr>
          <p:cNvSpPr txBox="1">
            <a:spLocks/>
          </p:cNvSpPr>
          <p:nvPr/>
        </p:nvSpPr>
        <p:spPr>
          <a:xfrm>
            <a:off x="1128562" y="3958460"/>
            <a:ext cx="10304794" cy="185178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KEY CONSULTING</a:t>
            </a:r>
          </a:p>
          <a:p>
            <a:pPr marL="285750" indent="-285750">
              <a:buFont typeface="Arial" panose="020B0604020202020204" pitchFamily="34" charset="0"/>
              <a:buChar char="•"/>
            </a:pPr>
            <a:r>
              <a:rPr lang="fr-FR" b="0" dirty="0"/>
              <a:t>Evolution de l’interface BASTA-AQUEDI (ajout de l’agent ayant réalisé la saisie)</a:t>
            </a:r>
          </a:p>
          <a:p>
            <a:pPr marL="285750" indent="-285750">
              <a:buFont typeface="Arial" panose="020B0604020202020204" pitchFamily="34" charset="0"/>
              <a:buChar char="•"/>
            </a:pPr>
            <a:r>
              <a:rPr lang="fr-FR" b="0" dirty="0"/>
              <a:t>Interface retour AQUEDI BASTA pour la marche en double ( identifié en mai, atelier en attente)</a:t>
            </a:r>
          </a:p>
          <a:p>
            <a:pPr marL="285750" indent="-285750">
              <a:buFont typeface="Arial" panose="020B0604020202020204" pitchFamily="34" charset="0"/>
              <a:buChar char="•"/>
            </a:pPr>
            <a:r>
              <a:rPr lang="fr-FR" b="0" dirty="0"/>
              <a:t>Outils pour la recette de la reprise des données (en cours d’étude)</a:t>
            </a:r>
          </a:p>
          <a:p>
            <a:pPr marL="285750" indent="-285750">
              <a:buFont typeface="Arial" panose="020B0604020202020204" pitchFamily="34" charset="0"/>
              <a:buChar char="•"/>
            </a:pPr>
            <a:endParaRPr lang="fr-FR" dirty="0"/>
          </a:p>
        </p:txBody>
      </p:sp>
      <p:sp>
        <p:nvSpPr>
          <p:cNvPr id="9" name="Espace réservé du texte 2">
            <a:extLst>
              <a:ext uri="{FF2B5EF4-FFF2-40B4-BE49-F238E27FC236}">
                <a16:creationId xmlns:a16="http://schemas.microsoft.com/office/drawing/2014/main" id="{2820FA95-F7CA-49F1-B5D0-9B5B68B0300B}"/>
              </a:ext>
            </a:extLst>
          </p:cNvPr>
          <p:cNvSpPr>
            <a:spLocks noGrp="1"/>
          </p:cNvSpPr>
          <p:nvPr>
            <p:ph type="body" sz="quarter" idx="13"/>
          </p:nvPr>
        </p:nvSpPr>
        <p:spPr>
          <a:xfrm>
            <a:off x="1049006" y="655108"/>
            <a:ext cx="10304794" cy="428625"/>
          </a:xfrm>
        </p:spPr>
        <p:txBody>
          <a:bodyPr/>
          <a:lstStyle/>
          <a:p>
            <a:r>
              <a:rPr lang="fr-FR" sz="1800" dirty="0"/>
              <a:t>Des dépenses supplémentaires ont été identifiées à ce stade du projet</a:t>
            </a:r>
          </a:p>
          <a:p>
            <a:endParaRPr lang="fr-FR" sz="1800" dirty="0"/>
          </a:p>
          <a:p>
            <a:endParaRPr lang="fr-FR" sz="1800" dirty="0"/>
          </a:p>
        </p:txBody>
      </p:sp>
    </p:spTree>
    <p:extLst>
      <p:ext uri="{BB962C8B-B14F-4D97-AF65-F5344CB8AC3E}">
        <p14:creationId xmlns:p14="http://schemas.microsoft.com/office/powerpoint/2010/main" val="21642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p:txBody>
          <a:bodyPr/>
          <a:lstStyle/>
          <a:p>
            <a:endParaRPr lang="fr-FR" dirty="0"/>
          </a:p>
        </p:txBody>
      </p:sp>
      <p:sp>
        <p:nvSpPr>
          <p:cNvPr id="6" name="Espace réservé du numéro de diapositive 5"/>
          <p:cNvSpPr>
            <a:spLocks noGrp="1"/>
          </p:cNvSpPr>
          <p:nvPr>
            <p:ph type="sldNum" sz="quarter" idx="17"/>
          </p:nvPr>
        </p:nvSpPr>
        <p:spPr/>
        <p:txBody>
          <a:bodyPr/>
          <a:lstStyle/>
          <a:p>
            <a:fld id="{200541A3-FFBB-4B6C-9C8E-91ACF360127E}" type="slidenum">
              <a:rPr lang="fr-FR" smtClean="0"/>
              <a:pPr/>
              <a:t>11</a:t>
            </a:fld>
            <a:endParaRPr lang="fr-FR" dirty="0"/>
          </a:p>
        </p:txBody>
      </p:sp>
      <p:sp>
        <p:nvSpPr>
          <p:cNvPr id="7" name="Espace réservé du texte 3">
            <a:extLst>
              <a:ext uri="{FF2B5EF4-FFF2-40B4-BE49-F238E27FC236}">
                <a16:creationId xmlns:a16="http://schemas.microsoft.com/office/drawing/2014/main" id="{336543D0-0F27-4960-A803-33DB209716B9}"/>
              </a:ext>
            </a:extLst>
          </p:cNvPr>
          <p:cNvSpPr>
            <a:spLocks noGrp="1"/>
          </p:cNvSpPr>
          <p:nvPr>
            <p:ph type="body" sz="quarter" idx="13"/>
          </p:nvPr>
        </p:nvSpPr>
        <p:spPr>
          <a:xfrm>
            <a:off x="893747" y="308610"/>
            <a:ext cx="11368641" cy="447675"/>
          </a:xfrm>
        </p:spPr>
        <p:txBody>
          <a:bodyPr/>
          <a:lstStyle/>
          <a:p>
            <a:r>
              <a:rPr lang="fr-FR" dirty="0">
                <a:solidFill>
                  <a:srgbClr val="459DD0"/>
                </a:solidFill>
              </a:rPr>
              <a:t>RISQUES</a:t>
            </a:r>
          </a:p>
        </p:txBody>
      </p:sp>
      <p:pic>
        <p:nvPicPr>
          <p:cNvPr id="4" name="Image 3">
            <a:extLst>
              <a:ext uri="{FF2B5EF4-FFF2-40B4-BE49-F238E27FC236}">
                <a16:creationId xmlns:a16="http://schemas.microsoft.com/office/drawing/2014/main" id="{FF72A414-5616-4D11-910D-D71135A38018}"/>
              </a:ext>
            </a:extLst>
          </p:cNvPr>
          <p:cNvPicPr>
            <a:picLocks noChangeAspect="1"/>
          </p:cNvPicPr>
          <p:nvPr/>
        </p:nvPicPr>
        <p:blipFill>
          <a:blip r:embed="rId2"/>
          <a:stretch>
            <a:fillRect/>
          </a:stretch>
        </p:blipFill>
        <p:spPr>
          <a:xfrm>
            <a:off x="1680167" y="756279"/>
            <a:ext cx="9795799" cy="5547422"/>
          </a:xfrm>
          <a:prstGeom prst="rect">
            <a:avLst/>
          </a:prstGeom>
        </p:spPr>
      </p:pic>
    </p:spTree>
    <p:extLst>
      <p:ext uri="{BB962C8B-B14F-4D97-AF65-F5344CB8AC3E}">
        <p14:creationId xmlns:p14="http://schemas.microsoft.com/office/powerpoint/2010/main" val="376388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2F780-9DD4-40C7-87EB-816C4028E0B6}"/>
              </a:ext>
            </a:extLst>
          </p:cNvPr>
          <p:cNvSpPr txBox="1">
            <a:spLocks/>
          </p:cNvSpPr>
          <p:nvPr/>
        </p:nvSpPr>
        <p:spPr>
          <a:xfrm>
            <a:off x="1049006" y="483142"/>
            <a:ext cx="10304794" cy="1089529"/>
          </a:xfrm>
          <a:prstGeom prst="rect">
            <a:avLst/>
          </a:prstGeom>
        </p:spPr>
        <p:txBody>
          <a:bodyPr/>
          <a:lstStyle>
            <a:lvl1pPr algn="l" defTabSz="914400" rtl="0" eaLnBrk="1" latinLnBrk="0" hangingPunct="1">
              <a:lnSpc>
                <a:spcPct val="90000"/>
              </a:lnSpc>
              <a:spcBef>
                <a:spcPct val="0"/>
              </a:spcBef>
              <a:buNone/>
              <a:defRPr sz="3600" kern="1200" cap="all" baseline="0">
                <a:solidFill>
                  <a:srgbClr val="459DD0"/>
                </a:solidFill>
                <a:latin typeface="+mj-lt"/>
                <a:ea typeface="+mj-ea"/>
                <a:cs typeface="+mj-cs"/>
              </a:defRPr>
            </a:lvl1pPr>
          </a:lstStyle>
          <a:p>
            <a:r>
              <a:rPr lang="fr-FR" dirty="0"/>
              <a:t>Date du prochain comite de pilotage:</a:t>
            </a:r>
          </a:p>
          <a:p>
            <a:pPr algn="ctr"/>
            <a:endParaRPr lang="fr-FR" dirty="0"/>
          </a:p>
          <a:p>
            <a:pPr algn="ctr"/>
            <a:r>
              <a:rPr lang="fr-FR" dirty="0"/>
              <a:t>mercredi 9 MARS </a:t>
            </a:r>
          </a:p>
        </p:txBody>
      </p:sp>
    </p:spTree>
    <p:extLst>
      <p:ext uri="{BB962C8B-B14F-4D97-AF65-F5344CB8AC3E}">
        <p14:creationId xmlns:p14="http://schemas.microsoft.com/office/powerpoint/2010/main" val="181082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C47969B3-76CA-4B30-8863-EB1BE37BD015}"/>
              </a:ext>
            </a:extLst>
          </p:cNvPr>
          <p:cNvPicPr>
            <a:picLocks noChangeAspect="1"/>
          </p:cNvPicPr>
          <p:nvPr/>
        </p:nvPicPr>
        <p:blipFill>
          <a:blip r:embed="rId2"/>
          <a:stretch>
            <a:fillRect/>
          </a:stretch>
        </p:blipFill>
        <p:spPr>
          <a:xfrm>
            <a:off x="1029613" y="515389"/>
            <a:ext cx="10669738" cy="5827560"/>
          </a:xfrm>
          <a:prstGeom prst="rect">
            <a:avLst/>
          </a:prstGeom>
        </p:spPr>
      </p:pic>
      <p:sp>
        <p:nvSpPr>
          <p:cNvPr id="3" name="Titre 2">
            <a:extLst>
              <a:ext uri="{FF2B5EF4-FFF2-40B4-BE49-F238E27FC236}">
                <a16:creationId xmlns:a16="http://schemas.microsoft.com/office/drawing/2014/main" id="{0889AE87-1191-4628-9A8C-DB5D35B5767B}"/>
              </a:ext>
            </a:extLst>
          </p:cNvPr>
          <p:cNvSpPr>
            <a:spLocks noGrp="1"/>
          </p:cNvSpPr>
          <p:nvPr>
            <p:ph type="title"/>
          </p:nvPr>
        </p:nvSpPr>
        <p:spPr>
          <a:xfrm>
            <a:off x="815413" y="45862"/>
            <a:ext cx="10972800" cy="534752"/>
          </a:xfrm>
        </p:spPr>
        <p:txBody>
          <a:bodyPr/>
          <a:lstStyle/>
          <a:p>
            <a:r>
              <a:rPr lang="fr-FR" dirty="0"/>
              <a:t>Seine Aval: Migration de BASTA vers AQUEDI</a:t>
            </a:r>
          </a:p>
        </p:txBody>
      </p:sp>
      <p:sp>
        <p:nvSpPr>
          <p:cNvPr id="4" name="Espace réservé du texte 3">
            <a:extLst>
              <a:ext uri="{FF2B5EF4-FFF2-40B4-BE49-F238E27FC236}">
                <a16:creationId xmlns:a16="http://schemas.microsoft.com/office/drawing/2014/main" id="{2B01FA89-8229-4C97-AC3A-DBED56F9C0C9}"/>
              </a:ext>
            </a:extLst>
          </p:cNvPr>
          <p:cNvSpPr>
            <a:spLocks noGrp="1"/>
          </p:cNvSpPr>
          <p:nvPr>
            <p:ph type="body" sz="quarter" idx="13"/>
          </p:nvPr>
        </p:nvSpPr>
        <p:spPr>
          <a:xfrm>
            <a:off x="4223631" y="6410325"/>
            <a:ext cx="6444369" cy="447675"/>
          </a:xfrm>
        </p:spPr>
        <p:txBody>
          <a:bodyPr/>
          <a:lstStyle/>
          <a:p>
            <a:r>
              <a:rPr lang="fr-FR" dirty="0"/>
              <a:t>Annexe: Planning Initial</a:t>
            </a:r>
          </a:p>
        </p:txBody>
      </p:sp>
    </p:spTree>
    <p:extLst>
      <p:ext uri="{BB962C8B-B14F-4D97-AF65-F5344CB8AC3E}">
        <p14:creationId xmlns:p14="http://schemas.microsoft.com/office/powerpoint/2010/main" val="155941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15413" y="45862"/>
            <a:ext cx="10972800" cy="534752"/>
          </a:xfrm>
        </p:spPr>
        <p:txBody>
          <a:bodyPr/>
          <a:lstStyle/>
          <a:p>
            <a:r>
              <a:rPr lang="fr-FR" dirty="0"/>
              <a:t>Seine Aval: Migration de BASTA vers AQUEDI</a:t>
            </a:r>
          </a:p>
        </p:txBody>
      </p:sp>
      <p:sp>
        <p:nvSpPr>
          <p:cNvPr id="4" name="Espace réservé du texte 3"/>
          <p:cNvSpPr>
            <a:spLocks noGrp="1"/>
          </p:cNvSpPr>
          <p:nvPr>
            <p:ph type="body" sz="quarter" idx="13"/>
          </p:nvPr>
        </p:nvSpPr>
        <p:spPr>
          <a:xfrm>
            <a:off x="815413" y="535021"/>
            <a:ext cx="11368641" cy="447675"/>
          </a:xfrm>
        </p:spPr>
        <p:txBody>
          <a:bodyPr/>
          <a:lstStyle/>
          <a:p>
            <a:r>
              <a:rPr lang="fr-FR" dirty="0"/>
              <a:t>Annexe: Evolutions fonctionnelles et techniques</a:t>
            </a:r>
          </a:p>
        </p:txBody>
      </p:sp>
      <p:sp>
        <p:nvSpPr>
          <p:cNvPr id="5" name="Espace réservé du texte 4"/>
          <p:cNvSpPr>
            <a:spLocks noGrp="1"/>
          </p:cNvSpPr>
          <p:nvPr>
            <p:ph type="body" sz="quarter" idx="15"/>
          </p:nvPr>
        </p:nvSpPr>
        <p:spPr/>
        <p:txBody>
          <a:bodyPr/>
          <a:lstStyle/>
          <a:p>
            <a:endParaRPr lang="fr-FR"/>
          </a:p>
        </p:txBody>
      </p:sp>
      <p:sp>
        <p:nvSpPr>
          <p:cNvPr id="6" name="Espace réservé du numéro de diapositive 5"/>
          <p:cNvSpPr>
            <a:spLocks noGrp="1"/>
          </p:cNvSpPr>
          <p:nvPr>
            <p:ph type="sldNum" sz="quarter" idx="17"/>
          </p:nvPr>
        </p:nvSpPr>
        <p:spPr/>
        <p:txBody>
          <a:bodyPr/>
          <a:lstStyle/>
          <a:p>
            <a:fld id="{200541A3-FFBB-4B6C-9C8E-91ACF360127E}" type="slidenum">
              <a:rPr lang="fr-FR" smtClean="0"/>
              <a:pPr/>
              <a:t>14</a:t>
            </a:fld>
            <a:endParaRPr lang="fr-FR" dirty="0"/>
          </a:p>
        </p:txBody>
      </p:sp>
      <p:pic>
        <p:nvPicPr>
          <p:cNvPr id="9" name="Image 8">
            <a:extLst>
              <a:ext uri="{FF2B5EF4-FFF2-40B4-BE49-F238E27FC236}">
                <a16:creationId xmlns:a16="http://schemas.microsoft.com/office/drawing/2014/main" id="{12E24CCB-2DC3-449C-B570-CE8FE7FEEA7B}"/>
              </a:ext>
            </a:extLst>
          </p:cNvPr>
          <p:cNvPicPr>
            <a:picLocks noChangeAspect="1"/>
          </p:cNvPicPr>
          <p:nvPr/>
        </p:nvPicPr>
        <p:blipFill>
          <a:blip r:embed="rId2"/>
          <a:stretch>
            <a:fillRect/>
          </a:stretch>
        </p:blipFill>
        <p:spPr>
          <a:xfrm>
            <a:off x="1085828" y="982696"/>
            <a:ext cx="10431970" cy="5240576"/>
          </a:xfrm>
          <a:prstGeom prst="rect">
            <a:avLst/>
          </a:prstGeom>
        </p:spPr>
      </p:pic>
    </p:spTree>
    <p:extLst>
      <p:ext uri="{BB962C8B-B14F-4D97-AF65-F5344CB8AC3E}">
        <p14:creationId xmlns:p14="http://schemas.microsoft.com/office/powerpoint/2010/main" val="304035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36543D0-0F27-4960-A803-33DB209716B9}"/>
              </a:ext>
            </a:extLst>
          </p:cNvPr>
          <p:cNvSpPr>
            <a:spLocks noGrp="1"/>
          </p:cNvSpPr>
          <p:nvPr>
            <p:ph type="body" sz="quarter" idx="13"/>
          </p:nvPr>
        </p:nvSpPr>
        <p:spPr>
          <a:xfrm>
            <a:off x="815413" y="603379"/>
            <a:ext cx="11368641" cy="447675"/>
          </a:xfrm>
        </p:spPr>
        <p:txBody>
          <a:bodyPr vert="horz" wrap="square" lIns="91440" tIns="45720" rIns="91440" bIns="45720" rtlCol="0">
            <a:noAutofit/>
          </a:bodyPr>
          <a:lstStyle/>
          <a:p>
            <a:r>
              <a:rPr lang="fr-FR" dirty="0"/>
              <a:t>Annexe: Rôles et responsabilités</a:t>
            </a:r>
          </a:p>
        </p:txBody>
      </p:sp>
      <p:sp>
        <p:nvSpPr>
          <p:cNvPr id="5" name="Espace réservé du texte 4">
            <a:extLst>
              <a:ext uri="{FF2B5EF4-FFF2-40B4-BE49-F238E27FC236}">
                <a16:creationId xmlns:a16="http://schemas.microsoft.com/office/drawing/2014/main" id="{12066FD6-6BC1-471A-B5B5-2A65E7F177B4}"/>
              </a:ext>
            </a:extLst>
          </p:cNvPr>
          <p:cNvSpPr>
            <a:spLocks noGrp="1"/>
          </p:cNvSpPr>
          <p:nvPr>
            <p:ph type="body" sz="quarter" idx="15"/>
          </p:nvPr>
        </p:nvSpPr>
        <p:spPr/>
        <p:txBody>
          <a:bodyPr/>
          <a:lstStyle/>
          <a:p>
            <a:endParaRPr lang="fr-FR"/>
          </a:p>
        </p:txBody>
      </p:sp>
      <p:sp>
        <p:nvSpPr>
          <p:cNvPr id="6" name="Espace réservé du numéro de diapositive 5">
            <a:extLst>
              <a:ext uri="{FF2B5EF4-FFF2-40B4-BE49-F238E27FC236}">
                <a16:creationId xmlns:a16="http://schemas.microsoft.com/office/drawing/2014/main" id="{9E6503A4-A93B-4163-8E56-26CB62D11138}"/>
              </a:ext>
            </a:extLst>
          </p:cNvPr>
          <p:cNvSpPr>
            <a:spLocks noGrp="1"/>
          </p:cNvSpPr>
          <p:nvPr>
            <p:ph type="sldNum" sz="quarter" idx="17"/>
          </p:nvPr>
        </p:nvSpPr>
        <p:spPr/>
        <p:txBody>
          <a:bodyPr/>
          <a:lstStyle/>
          <a:p>
            <a:fld id="{200541A3-FFBB-4B6C-9C8E-91ACF360127E}" type="slidenum">
              <a:rPr lang="fr-FR" smtClean="0"/>
              <a:pPr/>
              <a:t>15</a:t>
            </a:fld>
            <a:endParaRPr lang="fr-FR" dirty="0"/>
          </a:p>
        </p:txBody>
      </p:sp>
      <p:sp>
        <p:nvSpPr>
          <p:cNvPr id="7" name="Titre 2">
            <a:extLst>
              <a:ext uri="{FF2B5EF4-FFF2-40B4-BE49-F238E27FC236}">
                <a16:creationId xmlns:a16="http://schemas.microsoft.com/office/drawing/2014/main" id="{BFCEC19F-A113-406F-9EE4-D788FED841E1}"/>
              </a:ext>
            </a:extLst>
          </p:cNvPr>
          <p:cNvSpPr>
            <a:spLocks noGrp="1"/>
          </p:cNvSpPr>
          <p:nvPr>
            <p:ph type="title"/>
          </p:nvPr>
        </p:nvSpPr>
        <p:spPr>
          <a:xfrm>
            <a:off x="869300" y="68627"/>
            <a:ext cx="10972800" cy="534752"/>
          </a:xfrm>
        </p:spPr>
        <p:txBody>
          <a:bodyPr/>
          <a:lstStyle/>
          <a:p>
            <a:r>
              <a:rPr lang="fr-FR" dirty="0"/>
              <a:t>Seine Aval: Migration de BASTA vers AQUEDI</a:t>
            </a:r>
          </a:p>
        </p:txBody>
      </p:sp>
      <p:pic>
        <p:nvPicPr>
          <p:cNvPr id="2" name="Image 1">
            <a:extLst>
              <a:ext uri="{FF2B5EF4-FFF2-40B4-BE49-F238E27FC236}">
                <a16:creationId xmlns:a16="http://schemas.microsoft.com/office/drawing/2014/main" id="{09A23279-5007-47D4-A90E-19524780C6EB}"/>
              </a:ext>
            </a:extLst>
          </p:cNvPr>
          <p:cNvPicPr>
            <a:picLocks noChangeAspect="1"/>
          </p:cNvPicPr>
          <p:nvPr/>
        </p:nvPicPr>
        <p:blipFill>
          <a:blip r:embed="rId2"/>
          <a:stretch>
            <a:fillRect/>
          </a:stretch>
        </p:blipFill>
        <p:spPr>
          <a:xfrm>
            <a:off x="2097041" y="1051053"/>
            <a:ext cx="9522468" cy="5607441"/>
          </a:xfrm>
          <a:prstGeom prst="rect">
            <a:avLst/>
          </a:prstGeom>
        </p:spPr>
      </p:pic>
    </p:spTree>
    <p:extLst>
      <p:ext uri="{BB962C8B-B14F-4D97-AF65-F5344CB8AC3E}">
        <p14:creationId xmlns:p14="http://schemas.microsoft.com/office/powerpoint/2010/main" val="426363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9006" y="732441"/>
            <a:ext cx="10304794" cy="590931"/>
          </a:xfrm>
        </p:spPr>
        <p:txBody>
          <a:bodyPr/>
          <a:lstStyle/>
          <a:p>
            <a:r>
              <a:rPr lang="fr-FR" dirty="0"/>
              <a:t>ORDRE DU JOUR</a:t>
            </a:r>
          </a:p>
        </p:txBody>
      </p:sp>
      <p:sp>
        <p:nvSpPr>
          <p:cNvPr id="3" name="Espace réservé du contenu 2"/>
          <p:cNvSpPr>
            <a:spLocks noGrp="1"/>
          </p:cNvSpPr>
          <p:nvPr>
            <p:ph idx="1"/>
          </p:nvPr>
        </p:nvSpPr>
        <p:spPr>
          <a:xfrm>
            <a:off x="1049006" y="1871316"/>
            <a:ext cx="10304794" cy="3361946"/>
          </a:xfrm>
        </p:spPr>
        <p:txBody>
          <a:bodyPr/>
          <a:lstStyle/>
          <a:p>
            <a:pPr marL="285750" indent="-285750">
              <a:buFont typeface="Arial" panose="020B0604020202020204" pitchFamily="34" charset="0"/>
              <a:buChar char="•"/>
            </a:pPr>
            <a:r>
              <a:rPr lang="fr-FR" b="0" dirty="0"/>
              <a:t>Rappel des caractéristiques du projet</a:t>
            </a:r>
          </a:p>
          <a:p>
            <a:pPr marL="285750" indent="-285750">
              <a:buFont typeface="Arial" panose="020B0604020202020204" pitchFamily="34" charset="0"/>
              <a:buChar char="•"/>
            </a:pPr>
            <a:r>
              <a:rPr lang="fr-FR" b="0" dirty="0"/>
              <a:t>Travaux réalisés sur la période</a:t>
            </a:r>
          </a:p>
          <a:p>
            <a:pPr marL="285750" indent="-285750">
              <a:buFont typeface="Arial" panose="020B0604020202020204" pitchFamily="34" charset="0"/>
              <a:buChar char="•"/>
            </a:pPr>
            <a:r>
              <a:rPr lang="fr-FR" b="0" dirty="0"/>
              <a:t>Contenu de la première version 1.9.0</a:t>
            </a:r>
          </a:p>
          <a:p>
            <a:pPr marL="285750" indent="-285750">
              <a:buFont typeface="Arial" panose="020B0604020202020204" pitchFamily="34" charset="0"/>
              <a:buChar char="•"/>
            </a:pPr>
            <a:r>
              <a:rPr lang="fr-FR" b="0" dirty="0"/>
              <a:t>Difficultés rencontrées</a:t>
            </a:r>
          </a:p>
          <a:p>
            <a:pPr marL="285750" indent="-285750">
              <a:buFont typeface="Arial" panose="020B0604020202020204" pitchFamily="34" charset="0"/>
              <a:buChar char="•"/>
            </a:pPr>
            <a:r>
              <a:rPr lang="fr-FR" b="0" dirty="0"/>
              <a:t>Nouveau planning proposé</a:t>
            </a:r>
          </a:p>
          <a:p>
            <a:pPr marL="285750" indent="-285750">
              <a:buFont typeface="Arial" panose="020B0604020202020204" pitchFamily="34" charset="0"/>
              <a:buChar char="•"/>
            </a:pPr>
            <a:r>
              <a:rPr lang="fr-FR" b="0" dirty="0"/>
              <a:t>Travaux à venir</a:t>
            </a:r>
          </a:p>
          <a:p>
            <a:pPr marL="285750" indent="-285750">
              <a:buFont typeface="Arial" panose="020B0604020202020204" pitchFamily="34" charset="0"/>
              <a:buChar char="•"/>
            </a:pPr>
            <a:r>
              <a:rPr lang="fr-FR" b="0" dirty="0"/>
              <a:t>Zoom sur la reprise</a:t>
            </a:r>
          </a:p>
          <a:p>
            <a:pPr marL="285750" indent="-285750">
              <a:buFont typeface="Arial" panose="020B0604020202020204" pitchFamily="34" charset="0"/>
              <a:buChar char="•"/>
            </a:pPr>
            <a:r>
              <a:rPr lang="fr-FR" b="0" dirty="0"/>
              <a:t>Aspects budgétaires</a:t>
            </a:r>
          </a:p>
          <a:p>
            <a:pPr marL="285750" indent="-285750">
              <a:buFont typeface="Arial" panose="020B0604020202020204" pitchFamily="34" charset="0"/>
              <a:buChar char="•"/>
            </a:pPr>
            <a:r>
              <a:rPr lang="fr-FR" b="0" dirty="0"/>
              <a:t>Risques</a:t>
            </a:r>
          </a:p>
        </p:txBody>
      </p:sp>
      <p:sp>
        <p:nvSpPr>
          <p:cNvPr id="5" name="Espace réservé du numéro de diapositive 4"/>
          <p:cNvSpPr>
            <a:spLocks noGrp="1"/>
          </p:cNvSpPr>
          <p:nvPr>
            <p:ph type="sldNum" sz="quarter" idx="4"/>
          </p:nvPr>
        </p:nvSpPr>
        <p:spPr/>
        <p:txBody>
          <a:bodyPr/>
          <a:lstStyle/>
          <a:p>
            <a:fld id="{A301A5BE-F400-4742-8A75-26A5E6C6508A}" type="slidenum">
              <a:rPr lang="fr-FR" smtClean="0"/>
              <a:pPr/>
              <a:t>2</a:t>
            </a:fld>
            <a:endParaRPr lang="fr-FR"/>
          </a:p>
        </p:txBody>
      </p:sp>
      <p:sp>
        <p:nvSpPr>
          <p:cNvPr id="7" name="Espace réservé de la date 6"/>
          <p:cNvSpPr>
            <a:spLocks noGrp="1"/>
          </p:cNvSpPr>
          <p:nvPr>
            <p:ph type="dt" sz="half" idx="2"/>
          </p:nvPr>
        </p:nvSpPr>
        <p:spPr/>
        <p:txBody>
          <a:bodyPr/>
          <a:lstStyle/>
          <a:p>
            <a:fld id="{208BA132-4649-4BB1-B36E-5F8AB49D586D}" type="datetime1">
              <a:rPr lang="fr-FR" smtClean="0"/>
              <a:t>08/12/2021</a:t>
            </a:fld>
            <a:endParaRPr lang="fr-FR" dirty="0"/>
          </a:p>
        </p:txBody>
      </p:sp>
    </p:spTree>
    <p:extLst>
      <p:ext uri="{BB962C8B-B14F-4D97-AF65-F5344CB8AC3E}">
        <p14:creationId xmlns:p14="http://schemas.microsoft.com/office/powerpoint/2010/main" val="323930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65BE006C-55E0-4532-8AA5-349F3306CF7A}"/>
              </a:ext>
            </a:extLst>
          </p:cNvPr>
          <p:cNvSpPr>
            <a:spLocks noGrp="1"/>
          </p:cNvSpPr>
          <p:nvPr>
            <p:ph type="title"/>
          </p:nvPr>
        </p:nvSpPr>
        <p:spPr>
          <a:xfrm>
            <a:off x="1049006" y="178234"/>
            <a:ext cx="10304794" cy="480131"/>
          </a:xfrm>
        </p:spPr>
        <p:txBody>
          <a:bodyPr/>
          <a:lstStyle/>
          <a:p>
            <a:r>
              <a:rPr lang="fr-FR" sz="2800" dirty="0"/>
              <a:t>RAPPEL DES Caractéristiques DU PROJET</a:t>
            </a:r>
          </a:p>
        </p:txBody>
      </p:sp>
      <p:sp>
        <p:nvSpPr>
          <p:cNvPr id="13" name="Espace réservé du texte 12">
            <a:extLst>
              <a:ext uri="{FF2B5EF4-FFF2-40B4-BE49-F238E27FC236}">
                <a16:creationId xmlns:a16="http://schemas.microsoft.com/office/drawing/2014/main" id="{A9E45D17-50DD-41E4-AAB8-CAAF5AC85821}"/>
              </a:ext>
            </a:extLst>
          </p:cNvPr>
          <p:cNvSpPr>
            <a:spLocks noGrp="1"/>
          </p:cNvSpPr>
          <p:nvPr>
            <p:ph type="body" sz="quarter" idx="13"/>
          </p:nvPr>
        </p:nvSpPr>
        <p:spPr>
          <a:xfrm>
            <a:off x="1049006" y="1369477"/>
            <a:ext cx="10304794" cy="4712572"/>
          </a:xfrm>
        </p:spPr>
        <p:txBody>
          <a:bodyPr/>
          <a:lstStyle/>
          <a:p>
            <a:r>
              <a:rPr lang="fr-FR" sz="1400" dirty="0"/>
              <a:t>L’intégrateur STUDIA assure les travaux préparatoires suivants :</a:t>
            </a:r>
          </a:p>
          <a:p>
            <a:pPr marL="171450" lvl="1" indent="-171450">
              <a:buFont typeface="Arial" panose="020B0604020202020204" pitchFamily="34" charset="0"/>
              <a:buChar char="•"/>
            </a:pPr>
            <a:r>
              <a:rPr lang="fr-FR" sz="1100" dirty="0"/>
              <a:t>le développement de 24+4 évolutions technico-fonctionnelles de l’outil AQUEDI (soient 400 jours) pour pouvoir bénéficier des fonctionnalités équivalentes à celles de BASTA</a:t>
            </a:r>
          </a:p>
          <a:p>
            <a:pPr marL="171450" lvl="1" indent="-171450">
              <a:buFont typeface="Arial" panose="020B0604020202020204" pitchFamily="34" charset="0"/>
              <a:buChar char="•"/>
            </a:pPr>
            <a:r>
              <a:rPr lang="fr-FR" sz="1100" dirty="0"/>
              <a:t>Le paramétrage de l’outil AQUEDI, </a:t>
            </a:r>
            <a:r>
              <a:rPr lang="fr-FR" sz="1100" b="1" dirty="0"/>
              <a:t>de 221 bilans et 165 formulaires </a:t>
            </a:r>
            <a:r>
              <a:rPr lang="fr-FR" sz="1100" dirty="0"/>
              <a:t>utilisés actuellement dans BASTA (engagement initial)</a:t>
            </a:r>
          </a:p>
          <a:p>
            <a:pPr marL="171450" lvl="1" indent="-171450">
              <a:buFont typeface="Arial" panose="020B0604020202020204" pitchFamily="34" charset="0"/>
              <a:buChar char="•"/>
            </a:pPr>
            <a:r>
              <a:rPr lang="fr-FR" sz="1100" dirty="0"/>
              <a:t>La reprise complète de l’historique des données BASTA (25 ans de données)</a:t>
            </a:r>
          </a:p>
          <a:p>
            <a:pPr lvl="1">
              <a:spcBef>
                <a:spcPts val="1000"/>
              </a:spcBef>
            </a:pPr>
            <a:r>
              <a:rPr lang="fr-FR" sz="1400" dirty="0">
                <a:solidFill>
                  <a:srgbClr val="459DD0"/>
                </a:solidFill>
              </a:rPr>
              <a:t>Pour éviter l’effet tunnel et lisser les charges du projet, un allotissement a été  prévu : </a:t>
            </a:r>
          </a:p>
          <a:p>
            <a:pPr marL="171450" lvl="1" indent="-171450">
              <a:buFont typeface="Arial" panose="020B0604020202020204" pitchFamily="34" charset="0"/>
              <a:buChar char="•"/>
            </a:pPr>
            <a:r>
              <a:rPr lang="fr-FR" sz="1100" dirty="0"/>
              <a:t>Livraison des évolutions technico-fonctionnelles en 4 lots :  </a:t>
            </a:r>
            <a:r>
              <a:rPr lang="fr-FR" sz="1100" b="1" dirty="0"/>
              <a:t>lot 0</a:t>
            </a:r>
            <a:r>
              <a:rPr lang="fr-FR" sz="1100" dirty="0"/>
              <a:t>: 16/11/2021 (socle), </a:t>
            </a:r>
            <a:r>
              <a:rPr lang="fr-FR" sz="1100" b="1" dirty="0"/>
              <a:t>lot 1</a:t>
            </a:r>
            <a:r>
              <a:rPr lang="fr-FR" sz="1100" dirty="0"/>
              <a:t>: le 12/01/22, </a:t>
            </a:r>
            <a:r>
              <a:rPr lang="fr-FR" sz="1100" b="1" dirty="0"/>
              <a:t>lot 2</a:t>
            </a:r>
            <a:r>
              <a:rPr lang="fr-FR" sz="1100" dirty="0"/>
              <a:t>: 23/02/22, </a:t>
            </a:r>
            <a:r>
              <a:rPr lang="fr-FR" sz="1100" b="1" dirty="0"/>
              <a:t>lot3 (</a:t>
            </a:r>
            <a:r>
              <a:rPr lang="fr-FR" sz="1100" dirty="0"/>
              <a:t>optimisation des performances): 20/04/22</a:t>
            </a:r>
          </a:p>
          <a:p>
            <a:pPr marL="171450" lvl="1" indent="-171450">
              <a:buFont typeface="Arial" panose="020B0604020202020204" pitchFamily="34" charset="0"/>
              <a:buChar char="•"/>
            </a:pPr>
            <a:r>
              <a:rPr lang="fr-FR" sz="1100" dirty="0"/>
              <a:t>Les bilans et formulaires sont livrés progressivement en 7 sous lots, de novembre 2021 à avril 2022</a:t>
            </a:r>
          </a:p>
          <a:p>
            <a:pPr marL="171450" lvl="1" indent="-171450">
              <a:buFont typeface="Arial" panose="020B0604020202020204" pitchFamily="34" charset="0"/>
              <a:buChar char="•"/>
            </a:pPr>
            <a:r>
              <a:rPr lang="fr-FR" sz="1100" dirty="0"/>
              <a:t>L’allotissement imposé par la </a:t>
            </a:r>
            <a:r>
              <a:rPr lang="fr-FR" sz="1100" b="1" dirty="0"/>
              <a:t>forte volumétrie des bilans et formulaires impose un gel de ces derniers jusqu’à la mise en production </a:t>
            </a:r>
            <a:r>
              <a:rPr lang="fr-FR" sz="1100" dirty="0"/>
              <a:t>dès lors qu’ils ont été pris en charge par l’éditeur. Le cas échéant, les modifications indispensables pourront être reportées dans AQUEDI, par SAV ou éventuellement par STUDIA  </a:t>
            </a:r>
          </a:p>
          <a:p>
            <a:r>
              <a:rPr lang="fr-FR" sz="1400" dirty="0"/>
              <a:t>Le fonctionnement à la cible</a:t>
            </a:r>
          </a:p>
          <a:p>
            <a:pPr marL="171450" lvl="1" indent="-171450">
              <a:buFont typeface="Arial" panose="020B0604020202020204" pitchFamily="34" charset="0"/>
              <a:buChar char="•"/>
            </a:pPr>
            <a:r>
              <a:rPr lang="fr-FR" sz="1100" dirty="0"/>
              <a:t>Les </a:t>
            </a:r>
            <a:r>
              <a:rPr lang="fr-FR" sz="1100" b="1" dirty="0"/>
              <a:t>référents fonctionnels et les utilisateurs clés </a:t>
            </a:r>
            <a:r>
              <a:rPr lang="fr-FR" sz="1100" dirty="0"/>
              <a:t>assureront le soutien fonctionnel de proximité aux utilisateurs</a:t>
            </a:r>
          </a:p>
          <a:p>
            <a:pPr marL="171450" lvl="1" indent="-171450">
              <a:buFont typeface="Arial" panose="020B0604020202020204" pitchFamily="34" charset="0"/>
              <a:buChar char="•"/>
            </a:pPr>
            <a:r>
              <a:rPr lang="fr-FR" sz="1100" b="1" dirty="0"/>
              <a:t>SEB</a:t>
            </a:r>
            <a:r>
              <a:rPr lang="fr-FR" sz="1100" dirty="0"/>
              <a:t> assurera l’administration fonctionnelle générale et le paramétrage des bilans et formulaires réglementaires</a:t>
            </a:r>
          </a:p>
          <a:p>
            <a:pPr marL="171450" lvl="1" indent="-171450">
              <a:buFont typeface="Arial" panose="020B0604020202020204" pitchFamily="34" charset="0"/>
              <a:buChar char="•"/>
            </a:pPr>
            <a:r>
              <a:rPr lang="fr-FR" sz="1100" dirty="0"/>
              <a:t>Le paramétrage des nouveaux bilans sera principalement réalisés par </a:t>
            </a:r>
            <a:r>
              <a:rPr lang="fr-FR" sz="1100" b="1" dirty="0"/>
              <a:t>le service Statistique</a:t>
            </a:r>
            <a:r>
              <a:rPr lang="fr-FR" sz="1100" dirty="0"/>
              <a:t>, et également par les référents fonctionnels</a:t>
            </a:r>
          </a:p>
          <a:p>
            <a:pPr marL="171450" lvl="1" indent="-171450">
              <a:buFont typeface="Arial" panose="020B0604020202020204" pitchFamily="34" charset="0"/>
              <a:buChar char="•"/>
            </a:pPr>
            <a:r>
              <a:rPr lang="fr-FR" sz="1100" dirty="0"/>
              <a:t>La </a:t>
            </a:r>
            <a:r>
              <a:rPr lang="fr-FR" sz="1100" b="1" dirty="0"/>
              <a:t>DSI</a:t>
            </a:r>
            <a:r>
              <a:rPr lang="fr-FR" sz="1100" dirty="0"/>
              <a:t> assure l’exploitation technique de la solution AQUEDI </a:t>
            </a:r>
          </a:p>
          <a:p>
            <a:r>
              <a:rPr lang="fr-FR" sz="1200" dirty="0"/>
              <a:t>Les modalités de mise en production</a:t>
            </a:r>
            <a:endParaRPr lang="fr-FR" sz="1100" dirty="0"/>
          </a:p>
          <a:p>
            <a:pPr marL="171450" lvl="1" indent="-171450">
              <a:buFont typeface="Arial" panose="020B0604020202020204" pitchFamily="34" charset="0"/>
              <a:buChar char="•"/>
            </a:pPr>
            <a:r>
              <a:rPr lang="fr-FR" sz="1100" dirty="0"/>
              <a:t>La formation des utilisateurs sera assurée par l’AMO en binôme avec les référents AQUEDI</a:t>
            </a:r>
          </a:p>
          <a:p>
            <a:pPr marL="171450" lvl="1" indent="-171450">
              <a:buFont typeface="Arial" panose="020B0604020202020204" pitchFamily="34" charset="0"/>
              <a:buChar char="•"/>
            </a:pPr>
            <a:r>
              <a:rPr lang="fr-FR" sz="1100" dirty="0"/>
              <a:t>La mise en production est prévue pour l’ensemble des utilisateurs de BASTA (SAV, DLE, DIE)</a:t>
            </a:r>
          </a:p>
          <a:p>
            <a:pPr marL="171450" lvl="1" indent="-171450">
              <a:buFont typeface="Arial" panose="020B0604020202020204" pitchFamily="34" charset="0"/>
              <a:buChar char="•"/>
            </a:pPr>
            <a:r>
              <a:rPr lang="fr-FR" sz="1100" dirty="0"/>
              <a:t>Les laboratoires continueront d’utiliser BASTA pour réaliser leurs saisies, en attendant la mise en place du LIMS</a:t>
            </a:r>
          </a:p>
          <a:p>
            <a:pPr marL="171450" lvl="1" indent="-171450">
              <a:buFont typeface="Arial" panose="020B0604020202020204" pitchFamily="34" charset="0"/>
              <a:buChar char="•"/>
            </a:pPr>
            <a:r>
              <a:rPr lang="fr-FR" sz="1100" dirty="0"/>
              <a:t>En cas de difficultés, un retour arrière sera possible dans BASTA (procédure de marche en double à concevoir via un atelier et tester début 2022)</a:t>
            </a:r>
            <a:endParaRPr lang="fr-FR" sz="2000" dirty="0"/>
          </a:p>
        </p:txBody>
      </p:sp>
      <p:sp>
        <p:nvSpPr>
          <p:cNvPr id="5" name="Espace réservé du numéro de diapositive 4">
            <a:extLst>
              <a:ext uri="{FF2B5EF4-FFF2-40B4-BE49-F238E27FC236}">
                <a16:creationId xmlns:a16="http://schemas.microsoft.com/office/drawing/2014/main" id="{5D20FA9E-832E-450C-B7BD-41F186A3A65F}"/>
              </a:ext>
            </a:extLst>
          </p:cNvPr>
          <p:cNvSpPr>
            <a:spLocks noGrp="1"/>
          </p:cNvSpPr>
          <p:nvPr>
            <p:ph type="sldNum" sz="quarter" idx="4"/>
          </p:nvPr>
        </p:nvSpPr>
        <p:spPr/>
        <p:txBody>
          <a:bodyPr/>
          <a:lstStyle/>
          <a:p>
            <a:fld id="{A301A5BE-F400-4742-8A75-26A5E6C6508A}" type="slidenum">
              <a:rPr lang="fr-FR" smtClean="0"/>
              <a:pPr/>
              <a:t>3</a:t>
            </a:fld>
            <a:endParaRPr lang="fr-FR"/>
          </a:p>
        </p:txBody>
      </p:sp>
      <p:sp>
        <p:nvSpPr>
          <p:cNvPr id="6" name="Espace réservé du pied de page 5">
            <a:extLst>
              <a:ext uri="{FF2B5EF4-FFF2-40B4-BE49-F238E27FC236}">
                <a16:creationId xmlns:a16="http://schemas.microsoft.com/office/drawing/2014/main" id="{98FB24C6-74F9-45D7-9776-58FDF08ECFE9}"/>
              </a:ext>
            </a:extLst>
          </p:cNvPr>
          <p:cNvSpPr>
            <a:spLocks noGrp="1"/>
          </p:cNvSpPr>
          <p:nvPr>
            <p:ph type="ftr" sz="quarter" idx="3"/>
          </p:nvPr>
        </p:nvSpPr>
        <p:spPr/>
        <p:txBody>
          <a:bodyPr/>
          <a:lstStyle/>
          <a:p>
            <a:r>
              <a:rPr lang="fr-FR"/>
              <a:t>- Nom de la présentation</a:t>
            </a:r>
            <a:endParaRPr lang="fr-FR" dirty="0"/>
          </a:p>
        </p:txBody>
      </p:sp>
      <p:sp>
        <p:nvSpPr>
          <p:cNvPr id="7" name="Espace réservé de la date 6">
            <a:extLst>
              <a:ext uri="{FF2B5EF4-FFF2-40B4-BE49-F238E27FC236}">
                <a16:creationId xmlns:a16="http://schemas.microsoft.com/office/drawing/2014/main" id="{F49661F6-E8E9-495D-82CE-42C5F6252FE1}"/>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14" name="Espace réservé du texte 2">
            <a:extLst>
              <a:ext uri="{FF2B5EF4-FFF2-40B4-BE49-F238E27FC236}">
                <a16:creationId xmlns:a16="http://schemas.microsoft.com/office/drawing/2014/main" id="{4EF45E73-2D5A-4769-9DF5-C250FBB30F72}"/>
              </a:ext>
            </a:extLst>
          </p:cNvPr>
          <p:cNvSpPr txBox="1">
            <a:spLocks/>
          </p:cNvSpPr>
          <p:nvPr/>
        </p:nvSpPr>
        <p:spPr>
          <a:xfrm>
            <a:off x="1049006" y="655107"/>
            <a:ext cx="10304794" cy="5909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Le projet concerne 200 utilisateurs réguliers de BASTA, principalement SAV mais également la DSAR, la DLE et la DIE</a:t>
            </a:r>
          </a:p>
        </p:txBody>
      </p:sp>
    </p:spTree>
    <p:extLst>
      <p:ext uri="{BB962C8B-B14F-4D97-AF65-F5344CB8AC3E}">
        <p14:creationId xmlns:p14="http://schemas.microsoft.com/office/powerpoint/2010/main" val="110165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ADB7-39E2-4C71-8937-5A1B92B9D7A9}"/>
              </a:ext>
            </a:extLst>
          </p:cNvPr>
          <p:cNvSpPr>
            <a:spLocks noGrp="1"/>
          </p:cNvSpPr>
          <p:nvPr>
            <p:ph type="title"/>
          </p:nvPr>
        </p:nvSpPr>
        <p:spPr>
          <a:xfrm>
            <a:off x="1049006" y="135906"/>
            <a:ext cx="10304794" cy="480131"/>
          </a:xfrm>
        </p:spPr>
        <p:txBody>
          <a:bodyPr/>
          <a:lstStyle/>
          <a:p>
            <a:r>
              <a:rPr lang="fr-FR" sz="2800" dirty="0"/>
              <a:t>Travaux réalises sur la période</a:t>
            </a:r>
          </a:p>
        </p:txBody>
      </p:sp>
      <p:sp>
        <p:nvSpPr>
          <p:cNvPr id="3" name="Espace réservé du texte 2">
            <a:extLst>
              <a:ext uri="{FF2B5EF4-FFF2-40B4-BE49-F238E27FC236}">
                <a16:creationId xmlns:a16="http://schemas.microsoft.com/office/drawing/2014/main" id="{657D70FD-EF73-48D2-9246-0F1C0A460373}"/>
              </a:ext>
            </a:extLst>
          </p:cNvPr>
          <p:cNvSpPr>
            <a:spLocks noGrp="1"/>
          </p:cNvSpPr>
          <p:nvPr>
            <p:ph type="body" sz="quarter" idx="13"/>
          </p:nvPr>
        </p:nvSpPr>
        <p:spPr>
          <a:xfrm>
            <a:off x="1049006" y="655108"/>
            <a:ext cx="10304794" cy="369360"/>
          </a:xfrm>
        </p:spPr>
        <p:txBody>
          <a:bodyPr/>
          <a:lstStyle/>
          <a:p>
            <a:r>
              <a:rPr lang="fr-FR" sz="1800" dirty="0"/>
              <a:t>Les travaux liés au démarrage du projet ont requis une forte mobilisation de SEB</a:t>
            </a:r>
          </a:p>
          <a:p>
            <a:endParaRPr lang="fr-FR" sz="1800" dirty="0"/>
          </a:p>
        </p:txBody>
      </p:sp>
      <p:sp>
        <p:nvSpPr>
          <p:cNvPr id="4" name="Espace réservé du numéro de diapositive 3">
            <a:extLst>
              <a:ext uri="{FF2B5EF4-FFF2-40B4-BE49-F238E27FC236}">
                <a16:creationId xmlns:a16="http://schemas.microsoft.com/office/drawing/2014/main" id="{0A7425A0-0881-4DAD-AC5A-32E4301D5F11}"/>
              </a:ext>
            </a:extLst>
          </p:cNvPr>
          <p:cNvSpPr>
            <a:spLocks noGrp="1"/>
          </p:cNvSpPr>
          <p:nvPr>
            <p:ph type="sldNum" sz="quarter" idx="4"/>
          </p:nvPr>
        </p:nvSpPr>
        <p:spPr/>
        <p:txBody>
          <a:bodyPr/>
          <a:lstStyle/>
          <a:p>
            <a:fld id="{A301A5BE-F400-4742-8A75-26A5E6C6508A}" type="slidenum">
              <a:rPr lang="fr-FR" smtClean="0"/>
              <a:pPr/>
              <a:t>4</a:t>
            </a:fld>
            <a:endParaRPr lang="fr-FR"/>
          </a:p>
        </p:txBody>
      </p:sp>
      <p:sp>
        <p:nvSpPr>
          <p:cNvPr id="5" name="Espace réservé du pied de page 4">
            <a:extLst>
              <a:ext uri="{FF2B5EF4-FFF2-40B4-BE49-F238E27FC236}">
                <a16:creationId xmlns:a16="http://schemas.microsoft.com/office/drawing/2014/main" id="{32E49DCF-F930-4085-9929-B6B66E1DDF25}"/>
              </a:ext>
            </a:extLst>
          </p:cNvPr>
          <p:cNvSpPr>
            <a:spLocks noGrp="1"/>
          </p:cNvSpPr>
          <p:nvPr>
            <p:ph type="ftr" sz="quarter" idx="3"/>
          </p:nvPr>
        </p:nvSpPr>
        <p:spPr/>
        <p:txBody>
          <a:bodyPr/>
          <a:lstStyle/>
          <a:p>
            <a:r>
              <a:rPr lang="fr-FR"/>
              <a:t>- Nom de la présentation</a:t>
            </a:r>
            <a:endParaRPr lang="fr-FR" dirty="0"/>
          </a:p>
        </p:txBody>
      </p:sp>
      <p:sp>
        <p:nvSpPr>
          <p:cNvPr id="6" name="Espace réservé de la date 5">
            <a:extLst>
              <a:ext uri="{FF2B5EF4-FFF2-40B4-BE49-F238E27FC236}">
                <a16:creationId xmlns:a16="http://schemas.microsoft.com/office/drawing/2014/main" id="{93303DAF-65D6-4188-9A9F-2A6F8A08438A}"/>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texte 12">
            <a:extLst>
              <a:ext uri="{FF2B5EF4-FFF2-40B4-BE49-F238E27FC236}">
                <a16:creationId xmlns:a16="http://schemas.microsoft.com/office/drawing/2014/main" id="{7C712E32-6A9D-49D4-93E8-2E4A5A3C7A75}"/>
              </a:ext>
            </a:extLst>
          </p:cNvPr>
          <p:cNvSpPr txBox="1">
            <a:spLocks/>
          </p:cNvSpPr>
          <p:nvPr/>
        </p:nvSpPr>
        <p:spPr>
          <a:xfrm>
            <a:off x="943602" y="1262760"/>
            <a:ext cx="9775197" cy="3574825"/>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Septembre - octobre:</a:t>
            </a:r>
          </a:p>
          <a:p>
            <a:pPr marL="171450" lvl="1" indent="-171450">
              <a:buFont typeface="Arial" panose="020B0604020202020204" pitchFamily="34" charset="0"/>
              <a:buChar char="•"/>
            </a:pPr>
            <a:r>
              <a:rPr lang="fr-FR" sz="1100" b="1" dirty="0"/>
              <a:t>Lancement</a:t>
            </a:r>
            <a:r>
              <a:rPr lang="fr-FR" sz="1100" dirty="0"/>
              <a:t> du projet (2/09)</a:t>
            </a:r>
          </a:p>
          <a:p>
            <a:pPr marL="171450" lvl="1" indent="-171450">
              <a:buFont typeface="Arial" panose="020B0604020202020204" pitchFamily="34" charset="0"/>
              <a:buChar char="•"/>
            </a:pPr>
            <a:r>
              <a:rPr lang="fr-FR" sz="1100" b="1" dirty="0"/>
              <a:t>Communication</a:t>
            </a:r>
            <a:r>
              <a:rPr lang="fr-FR" sz="1100" dirty="0"/>
              <a:t> aux contributeurs du projet (20/09 et 24/09)</a:t>
            </a:r>
          </a:p>
          <a:p>
            <a:pPr marL="171450" lvl="1" indent="-171450">
              <a:buFont typeface="Arial" panose="020B0604020202020204" pitchFamily="34" charset="0"/>
              <a:buChar char="•"/>
            </a:pPr>
            <a:r>
              <a:rPr lang="fr-FR" sz="1100" dirty="0"/>
              <a:t>Constitution du </a:t>
            </a:r>
            <a:r>
              <a:rPr lang="fr-FR" sz="1100" b="1" dirty="0"/>
              <a:t>référentiel des bilans / formulaires </a:t>
            </a:r>
            <a:r>
              <a:rPr lang="fr-FR" sz="1100" dirty="0"/>
              <a:t>/ variables (V0 du 1/10)</a:t>
            </a:r>
          </a:p>
          <a:p>
            <a:pPr marL="171450" lvl="1" indent="-171450">
              <a:buFont typeface="Arial" panose="020B0604020202020204" pitchFamily="34" charset="0"/>
              <a:buChar char="•"/>
            </a:pPr>
            <a:r>
              <a:rPr lang="fr-FR" sz="1100" b="1" dirty="0"/>
              <a:t>Allotissement des bilans et formulaires </a:t>
            </a:r>
            <a:r>
              <a:rPr lang="fr-FR" sz="1100" dirty="0"/>
              <a:t>en fonction des futures évolutions de l’AQUEDI (7 sous-lots), et envoi des 2 premiers sous-lots de bilans / formulaires / variables</a:t>
            </a:r>
          </a:p>
          <a:p>
            <a:pPr marL="171450" lvl="1" indent="-171450">
              <a:buFont typeface="Arial" panose="020B0604020202020204" pitchFamily="34" charset="0"/>
              <a:buChar char="•"/>
            </a:pPr>
            <a:r>
              <a:rPr lang="fr-FR" sz="1100" b="1" dirty="0"/>
              <a:t>Validation du calendrier </a:t>
            </a:r>
            <a:r>
              <a:rPr lang="fr-FR" sz="1100" dirty="0"/>
              <a:t>détaillé (22/10) et </a:t>
            </a:r>
            <a:r>
              <a:rPr lang="fr-FR" sz="1100" b="1" dirty="0"/>
              <a:t>finalisation de la contractualisation </a:t>
            </a:r>
            <a:r>
              <a:rPr lang="fr-FR" sz="1100" dirty="0"/>
              <a:t>avec STUDIA</a:t>
            </a:r>
          </a:p>
          <a:p>
            <a:pPr marL="171450" lvl="1" indent="-171450">
              <a:buFont typeface="Arial" panose="020B0604020202020204" pitchFamily="34" charset="0"/>
              <a:buChar char="•"/>
            </a:pPr>
            <a:r>
              <a:rPr lang="fr-FR" sz="1100" b="1" dirty="0"/>
              <a:t>Ateliers de conception </a:t>
            </a:r>
            <a:r>
              <a:rPr lang="fr-FR" sz="1100" dirty="0"/>
              <a:t>export des saisies BASTA (16/09), paramétrage des variables (23/09), reprise des données (27/09 et 21/10),  </a:t>
            </a:r>
          </a:p>
          <a:p>
            <a:pPr lvl="1">
              <a:spcBef>
                <a:spcPts val="1000"/>
              </a:spcBef>
            </a:pPr>
            <a:r>
              <a:rPr lang="fr-FR" sz="1400" dirty="0">
                <a:solidFill>
                  <a:srgbClr val="459DD0"/>
                </a:solidFill>
              </a:rPr>
              <a:t>Novembre</a:t>
            </a:r>
          </a:p>
          <a:p>
            <a:pPr marL="171450" lvl="1" indent="-171450">
              <a:buFont typeface="Arial" panose="020B0604020202020204" pitchFamily="34" charset="0"/>
              <a:buChar char="•"/>
            </a:pPr>
            <a:r>
              <a:rPr lang="fr-FR" sz="1100" dirty="0"/>
              <a:t>Elaboration du </a:t>
            </a:r>
            <a:r>
              <a:rPr lang="fr-FR" sz="1100" b="1" dirty="0"/>
              <a:t>plan de recette </a:t>
            </a:r>
            <a:r>
              <a:rPr lang="fr-FR" sz="1100" dirty="0"/>
              <a:t>AQUEDI</a:t>
            </a:r>
          </a:p>
          <a:p>
            <a:pPr marL="171450" lvl="1" indent="-171450">
              <a:buFont typeface="Arial" panose="020B0604020202020204" pitchFamily="34" charset="0"/>
              <a:buChar char="•"/>
            </a:pPr>
            <a:r>
              <a:rPr lang="fr-FR" sz="1100" b="1" dirty="0"/>
              <a:t>Ateliers de conception </a:t>
            </a:r>
            <a:r>
              <a:rPr lang="fr-FR" sz="1100" dirty="0"/>
              <a:t>: reprise des données (9/11 et 19/11), Atelier interfaces supervision et prérequis à la recette (18/11), paramétrage des supervisions et de l’export des saisies BASTA (en cours de finalisation)</a:t>
            </a:r>
          </a:p>
          <a:p>
            <a:pPr marL="171450" lvl="1" indent="-171450">
              <a:buFont typeface="Arial" panose="020B0604020202020204" pitchFamily="34" charset="0"/>
              <a:buChar char="•"/>
            </a:pPr>
            <a:r>
              <a:rPr lang="fr-FR" sz="1100" b="1" dirty="0"/>
              <a:t>Replanification du projet </a:t>
            </a:r>
            <a:r>
              <a:rPr lang="fr-FR" sz="1100" dirty="0"/>
              <a:t>(22/11), voir diapo difficultés rencontrées</a:t>
            </a:r>
          </a:p>
          <a:p>
            <a:pPr marL="171450" lvl="1" indent="-171450">
              <a:buFont typeface="Arial" panose="020B0604020202020204" pitchFamily="34" charset="0"/>
              <a:buChar char="•"/>
            </a:pPr>
            <a:r>
              <a:rPr lang="fr-FR" sz="1100" b="1" dirty="0"/>
              <a:t>livraison de la version 1.9.0 par STUDIA </a:t>
            </a:r>
            <a:r>
              <a:rPr lang="fr-FR" sz="1100" dirty="0"/>
              <a:t>(25/11)</a:t>
            </a:r>
          </a:p>
          <a:p>
            <a:pPr marL="171450" lvl="1" indent="-171450">
              <a:buFont typeface="Arial" panose="020B0604020202020204" pitchFamily="34" charset="0"/>
              <a:buChar char="•"/>
            </a:pPr>
            <a:r>
              <a:rPr lang="fr-FR" sz="1100" b="1" dirty="0"/>
              <a:t>Présentation du projet AQUEDI </a:t>
            </a:r>
            <a:r>
              <a:rPr lang="fr-FR" sz="1100" dirty="0"/>
              <a:t>en CPS (29/11)</a:t>
            </a:r>
          </a:p>
          <a:p>
            <a:pPr marL="171450" lvl="1" indent="-171450">
              <a:buFont typeface="Arial" panose="020B0604020202020204" pitchFamily="34" charset="0"/>
              <a:buChar char="•"/>
            </a:pPr>
            <a:r>
              <a:rPr lang="fr-FR" sz="1100" b="1" dirty="0"/>
              <a:t>Reprise des données 2020-2021 en cours</a:t>
            </a:r>
          </a:p>
        </p:txBody>
      </p:sp>
    </p:spTree>
    <p:extLst>
      <p:ext uri="{BB962C8B-B14F-4D97-AF65-F5344CB8AC3E}">
        <p14:creationId xmlns:p14="http://schemas.microsoft.com/office/powerpoint/2010/main" val="33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ADB7-39E2-4C71-8937-5A1B92B9D7A9}"/>
              </a:ext>
            </a:extLst>
          </p:cNvPr>
          <p:cNvSpPr>
            <a:spLocks noGrp="1"/>
          </p:cNvSpPr>
          <p:nvPr>
            <p:ph type="title"/>
          </p:nvPr>
        </p:nvSpPr>
        <p:spPr>
          <a:xfrm>
            <a:off x="1049006" y="135906"/>
            <a:ext cx="10304794" cy="480131"/>
          </a:xfrm>
        </p:spPr>
        <p:txBody>
          <a:bodyPr/>
          <a:lstStyle/>
          <a:p>
            <a:r>
              <a:rPr lang="fr-FR" sz="2800" dirty="0"/>
              <a:t>CONTENU DE la première Version 1.9.0</a:t>
            </a:r>
          </a:p>
        </p:txBody>
      </p:sp>
      <p:sp>
        <p:nvSpPr>
          <p:cNvPr id="3" name="Espace réservé du texte 2">
            <a:extLst>
              <a:ext uri="{FF2B5EF4-FFF2-40B4-BE49-F238E27FC236}">
                <a16:creationId xmlns:a16="http://schemas.microsoft.com/office/drawing/2014/main" id="{657D70FD-EF73-48D2-9246-0F1C0A460373}"/>
              </a:ext>
            </a:extLst>
          </p:cNvPr>
          <p:cNvSpPr>
            <a:spLocks noGrp="1"/>
          </p:cNvSpPr>
          <p:nvPr>
            <p:ph type="body" sz="quarter" idx="13"/>
          </p:nvPr>
        </p:nvSpPr>
        <p:spPr>
          <a:xfrm>
            <a:off x="1049006" y="655108"/>
            <a:ext cx="10304794" cy="968470"/>
          </a:xfrm>
        </p:spPr>
        <p:txBody>
          <a:bodyPr/>
          <a:lstStyle/>
          <a:p>
            <a:r>
              <a:rPr lang="fr-FR" sz="1800" dirty="0"/>
              <a:t>Structure d’accueil des données avec la reprise des données BASTA ( données minute et quart d’heure)</a:t>
            </a:r>
          </a:p>
          <a:p>
            <a:endParaRPr lang="fr-FR" sz="1800" dirty="0"/>
          </a:p>
        </p:txBody>
      </p:sp>
      <p:sp>
        <p:nvSpPr>
          <p:cNvPr id="4" name="Espace réservé du numéro de diapositive 3">
            <a:extLst>
              <a:ext uri="{FF2B5EF4-FFF2-40B4-BE49-F238E27FC236}">
                <a16:creationId xmlns:a16="http://schemas.microsoft.com/office/drawing/2014/main" id="{0A7425A0-0881-4DAD-AC5A-32E4301D5F11}"/>
              </a:ext>
            </a:extLst>
          </p:cNvPr>
          <p:cNvSpPr>
            <a:spLocks noGrp="1"/>
          </p:cNvSpPr>
          <p:nvPr>
            <p:ph type="sldNum" sz="quarter" idx="4"/>
          </p:nvPr>
        </p:nvSpPr>
        <p:spPr/>
        <p:txBody>
          <a:bodyPr/>
          <a:lstStyle/>
          <a:p>
            <a:fld id="{A301A5BE-F400-4742-8A75-26A5E6C6508A}" type="slidenum">
              <a:rPr lang="fr-FR" smtClean="0"/>
              <a:pPr/>
              <a:t>5</a:t>
            </a:fld>
            <a:endParaRPr lang="fr-FR"/>
          </a:p>
        </p:txBody>
      </p:sp>
      <p:sp>
        <p:nvSpPr>
          <p:cNvPr id="5" name="Espace réservé du pied de page 4">
            <a:extLst>
              <a:ext uri="{FF2B5EF4-FFF2-40B4-BE49-F238E27FC236}">
                <a16:creationId xmlns:a16="http://schemas.microsoft.com/office/drawing/2014/main" id="{32E49DCF-F930-4085-9929-B6B66E1DDF25}"/>
              </a:ext>
            </a:extLst>
          </p:cNvPr>
          <p:cNvSpPr>
            <a:spLocks noGrp="1"/>
          </p:cNvSpPr>
          <p:nvPr>
            <p:ph type="ftr" sz="quarter" idx="3"/>
          </p:nvPr>
        </p:nvSpPr>
        <p:spPr/>
        <p:txBody>
          <a:bodyPr/>
          <a:lstStyle/>
          <a:p>
            <a:r>
              <a:rPr lang="fr-FR"/>
              <a:t>- Nom de la présentation</a:t>
            </a:r>
            <a:endParaRPr lang="fr-FR" dirty="0"/>
          </a:p>
        </p:txBody>
      </p:sp>
      <p:sp>
        <p:nvSpPr>
          <p:cNvPr id="6" name="Espace réservé de la date 5">
            <a:extLst>
              <a:ext uri="{FF2B5EF4-FFF2-40B4-BE49-F238E27FC236}">
                <a16:creationId xmlns:a16="http://schemas.microsoft.com/office/drawing/2014/main" id="{93303DAF-65D6-4188-9A9F-2A6F8A08438A}"/>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texte 12">
            <a:extLst>
              <a:ext uri="{FF2B5EF4-FFF2-40B4-BE49-F238E27FC236}">
                <a16:creationId xmlns:a16="http://schemas.microsoft.com/office/drawing/2014/main" id="{7C712E32-6A9D-49D4-93E8-2E4A5A3C7A75}"/>
              </a:ext>
            </a:extLst>
          </p:cNvPr>
          <p:cNvSpPr txBox="1">
            <a:spLocks/>
          </p:cNvSpPr>
          <p:nvPr/>
        </p:nvSpPr>
        <p:spPr>
          <a:xfrm>
            <a:off x="943602" y="1542163"/>
            <a:ext cx="9775197" cy="283718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a:t>AQUEDI paramétré pour SAV, avec uniquement les profils administrateurs fonctionnels</a:t>
            </a:r>
          </a:p>
          <a:p>
            <a:pPr marL="285750" lvl="1" indent="-285750">
              <a:spcBef>
                <a:spcPts val="1000"/>
              </a:spcBef>
              <a:buFont typeface="Arial" panose="020B0604020202020204" pitchFamily="34" charset="0"/>
              <a:buChar char="•"/>
            </a:pPr>
            <a:r>
              <a:rPr lang="fr-FR" sz="1400" dirty="0">
                <a:solidFill>
                  <a:srgbClr val="459DD0"/>
                </a:solidFill>
              </a:rPr>
              <a:t>Evolutions fonctionnelles</a:t>
            </a:r>
          </a:p>
          <a:p>
            <a:pPr marL="352425" lvl="2" indent="-171450">
              <a:buFont typeface="Arial" panose="020B0604020202020204" pitchFamily="34" charset="0"/>
              <a:buChar char="•"/>
            </a:pPr>
            <a:r>
              <a:rPr lang="fr-FR" sz="1100" dirty="0"/>
              <a:t>Calcul des données 	E09	Ajout de fonctions de calcul </a:t>
            </a:r>
          </a:p>
          <a:p>
            <a:pPr marL="352425" lvl="2" indent="-171450">
              <a:buFont typeface="Arial" panose="020B0604020202020204" pitchFamily="34" charset="0"/>
              <a:buChar char="•"/>
            </a:pPr>
            <a:r>
              <a:rPr lang="fr-FR" sz="1100" dirty="0"/>
              <a:t>	 	E10	Intégration des calculs date-heure </a:t>
            </a:r>
          </a:p>
          <a:p>
            <a:pPr marL="352425" lvl="2" indent="-171450">
              <a:buFont typeface="Arial" panose="020B0604020202020204" pitchFamily="34" charset="0"/>
              <a:buChar char="•"/>
            </a:pPr>
            <a:r>
              <a:rPr lang="fr-FR" sz="1100" dirty="0"/>
              <a:t>Gestion des variables 	E07	Variables de type quart d'heure </a:t>
            </a:r>
          </a:p>
          <a:p>
            <a:pPr marL="352425" lvl="2" indent="-171450">
              <a:buFont typeface="Arial" panose="020B0604020202020204" pitchFamily="34" charset="0"/>
              <a:buChar char="•"/>
            </a:pPr>
            <a:r>
              <a:rPr lang="fr-FR" sz="1100" dirty="0"/>
              <a:t>	 	E05	Variables de type minute </a:t>
            </a:r>
          </a:p>
          <a:p>
            <a:pPr marL="171450" lvl="1" indent="-171450">
              <a:buFont typeface="Arial" panose="020B0604020202020204" pitchFamily="34" charset="0"/>
              <a:buChar char="•"/>
            </a:pPr>
            <a:r>
              <a:rPr lang="fr-FR" dirty="0">
                <a:solidFill>
                  <a:srgbClr val="459DD0"/>
                </a:solidFill>
              </a:rPr>
              <a:t>Reprise des données 2020-2021</a:t>
            </a:r>
          </a:p>
          <a:p>
            <a:pPr marL="285750" lvl="1" indent="-285750">
              <a:spcBef>
                <a:spcPts val="1000"/>
              </a:spcBef>
              <a:buFont typeface="Arial" panose="020B0604020202020204" pitchFamily="34" charset="0"/>
              <a:buChar char="•"/>
            </a:pPr>
            <a:r>
              <a:rPr lang="fr-FR" sz="1400" dirty="0">
                <a:solidFill>
                  <a:srgbClr val="459DD0"/>
                </a:solidFill>
              </a:rPr>
              <a:t>Bilans et formulaires</a:t>
            </a:r>
          </a:p>
          <a:p>
            <a:pPr marL="352425" lvl="2" indent="-171450">
              <a:buFont typeface="Arial" panose="020B0604020202020204" pitchFamily="34" charset="0"/>
              <a:buChar char="•"/>
            </a:pPr>
            <a:r>
              <a:rPr lang="fr-FR" sz="1100" dirty="0"/>
              <a:t>6 premiers bilans</a:t>
            </a:r>
          </a:p>
          <a:p>
            <a:pPr marL="352425" lvl="2" indent="-171450">
              <a:buFont typeface="Arial" panose="020B0604020202020204" pitchFamily="34" charset="0"/>
              <a:buChar char="•"/>
            </a:pPr>
            <a:r>
              <a:rPr lang="fr-FR" sz="1100" dirty="0"/>
              <a:t>6 premiers formulaires</a:t>
            </a:r>
          </a:p>
          <a:p>
            <a:pPr lvl="1">
              <a:spcBef>
                <a:spcPts val="1000"/>
              </a:spcBef>
            </a:pPr>
            <a:r>
              <a:rPr lang="fr-FR" sz="1400" dirty="0">
                <a:solidFill>
                  <a:srgbClr val="459DD0"/>
                </a:solidFill>
              </a:rPr>
              <a:t>Les interfaces avec les supervisions ne seront disponibles qu’à partir de mi décembre (voir diapo difficultés rencontrées)</a:t>
            </a:r>
            <a:r>
              <a:rPr lang="fr-FR" sz="1100" dirty="0"/>
              <a:t>.</a:t>
            </a:r>
          </a:p>
        </p:txBody>
      </p:sp>
    </p:spTree>
    <p:extLst>
      <p:ext uri="{BB962C8B-B14F-4D97-AF65-F5344CB8AC3E}">
        <p14:creationId xmlns:p14="http://schemas.microsoft.com/office/powerpoint/2010/main" val="27497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ADB7-39E2-4C71-8937-5A1B92B9D7A9}"/>
              </a:ext>
            </a:extLst>
          </p:cNvPr>
          <p:cNvSpPr>
            <a:spLocks noGrp="1"/>
          </p:cNvSpPr>
          <p:nvPr>
            <p:ph type="title"/>
          </p:nvPr>
        </p:nvSpPr>
        <p:spPr>
          <a:xfrm>
            <a:off x="1049006" y="135906"/>
            <a:ext cx="10304794" cy="480131"/>
          </a:xfrm>
        </p:spPr>
        <p:txBody>
          <a:bodyPr/>
          <a:lstStyle/>
          <a:p>
            <a:r>
              <a:rPr lang="fr-FR" sz="2800" dirty="0"/>
              <a:t>Difficultés rencontres</a:t>
            </a:r>
          </a:p>
        </p:txBody>
      </p:sp>
      <p:sp>
        <p:nvSpPr>
          <p:cNvPr id="4" name="Espace réservé du numéro de diapositive 3">
            <a:extLst>
              <a:ext uri="{FF2B5EF4-FFF2-40B4-BE49-F238E27FC236}">
                <a16:creationId xmlns:a16="http://schemas.microsoft.com/office/drawing/2014/main" id="{0A7425A0-0881-4DAD-AC5A-32E4301D5F11}"/>
              </a:ext>
            </a:extLst>
          </p:cNvPr>
          <p:cNvSpPr>
            <a:spLocks noGrp="1"/>
          </p:cNvSpPr>
          <p:nvPr>
            <p:ph type="sldNum" sz="quarter" idx="4"/>
          </p:nvPr>
        </p:nvSpPr>
        <p:spPr/>
        <p:txBody>
          <a:bodyPr/>
          <a:lstStyle/>
          <a:p>
            <a:fld id="{A301A5BE-F400-4742-8A75-26A5E6C6508A}" type="slidenum">
              <a:rPr lang="fr-FR" smtClean="0"/>
              <a:pPr/>
              <a:t>6</a:t>
            </a:fld>
            <a:endParaRPr lang="fr-FR"/>
          </a:p>
        </p:txBody>
      </p:sp>
      <p:sp>
        <p:nvSpPr>
          <p:cNvPr id="5" name="Espace réservé du pied de page 4">
            <a:extLst>
              <a:ext uri="{FF2B5EF4-FFF2-40B4-BE49-F238E27FC236}">
                <a16:creationId xmlns:a16="http://schemas.microsoft.com/office/drawing/2014/main" id="{32E49DCF-F930-4085-9929-B6B66E1DDF25}"/>
              </a:ext>
            </a:extLst>
          </p:cNvPr>
          <p:cNvSpPr>
            <a:spLocks noGrp="1"/>
          </p:cNvSpPr>
          <p:nvPr>
            <p:ph type="ftr" sz="quarter" idx="3"/>
          </p:nvPr>
        </p:nvSpPr>
        <p:spPr/>
        <p:txBody>
          <a:bodyPr/>
          <a:lstStyle/>
          <a:p>
            <a:r>
              <a:rPr lang="fr-FR"/>
              <a:t>- Nom de la présentation</a:t>
            </a:r>
            <a:endParaRPr lang="fr-FR" dirty="0"/>
          </a:p>
        </p:txBody>
      </p:sp>
      <p:sp>
        <p:nvSpPr>
          <p:cNvPr id="6" name="Espace réservé de la date 5">
            <a:extLst>
              <a:ext uri="{FF2B5EF4-FFF2-40B4-BE49-F238E27FC236}">
                <a16:creationId xmlns:a16="http://schemas.microsoft.com/office/drawing/2014/main" id="{93303DAF-65D6-4188-9A9F-2A6F8A08438A}"/>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texte 12">
            <a:extLst>
              <a:ext uri="{FF2B5EF4-FFF2-40B4-BE49-F238E27FC236}">
                <a16:creationId xmlns:a16="http://schemas.microsoft.com/office/drawing/2014/main" id="{7C712E32-6A9D-49D4-93E8-2E4A5A3C7A75}"/>
              </a:ext>
            </a:extLst>
          </p:cNvPr>
          <p:cNvSpPr txBox="1">
            <a:spLocks/>
          </p:cNvSpPr>
          <p:nvPr/>
        </p:nvSpPr>
        <p:spPr>
          <a:xfrm>
            <a:off x="943602" y="839422"/>
            <a:ext cx="10122030" cy="3359894"/>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Constitution du référentiel des bilans et formulaires de BASTA par SAV</a:t>
            </a:r>
          </a:p>
          <a:p>
            <a:pPr marL="171450" lvl="1" indent="-171450">
              <a:buFont typeface="Arial" panose="020B0604020202020204" pitchFamily="34" charset="0"/>
              <a:buChar char="•"/>
            </a:pPr>
            <a:endParaRPr lang="fr-FR" sz="1100" dirty="0"/>
          </a:p>
          <a:p>
            <a:pPr marL="171450" lvl="1" indent="-171450">
              <a:buFont typeface="Arial" panose="020B0604020202020204" pitchFamily="34" charset="0"/>
              <a:buChar char="•"/>
            </a:pPr>
            <a:r>
              <a:rPr lang="fr-FR" sz="1100" dirty="0"/>
              <a:t>Du fait du nombre importants de documents et des services utilisateurs, un référentiel Access a du être constitué par l’AMO pour prendre en compte les dépendances avec les évolutions fonctionnelles, les services utilisateurs, leur complexité, dans le but  de constituer un allotissement régulier et surtout identifier les modifications apportées par les services utilisateurs en cours de projet. </a:t>
            </a:r>
          </a:p>
          <a:p>
            <a:pPr marL="171450" lvl="1" indent="-171450">
              <a:buFont typeface="Arial" panose="020B0604020202020204" pitchFamily="34" charset="0"/>
              <a:buChar char="•"/>
            </a:pPr>
            <a:r>
              <a:rPr lang="fr-FR" sz="1100" dirty="0"/>
              <a:t>Cette opération indispensable s’est avérée chronophage tant en implémentation qu’en réunions de travail, mais le référentiel obtenu pourra maintenant être mis à jour régulièrement à moindre cout, tout au long du projet.</a:t>
            </a:r>
          </a:p>
          <a:p>
            <a:pPr lvl="1">
              <a:spcBef>
                <a:spcPts val="1000"/>
              </a:spcBef>
            </a:pPr>
            <a:endParaRPr lang="fr-FR" sz="1400" dirty="0">
              <a:solidFill>
                <a:srgbClr val="459DD0"/>
              </a:solidFill>
            </a:endParaRPr>
          </a:p>
          <a:p>
            <a:pPr lvl="1">
              <a:spcBef>
                <a:spcPts val="1000"/>
              </a:spcBef>
            </a:pPr>
            <a:r>
              <a:rPr lang="fr-FR" sz="1400" dirty="0">
                <a:solidFill>
                  <a:srgbClr val="459DD0"/>
                </a:solidFill>
              </a:rPr>
              <a:t>Conception réalisation</a:t>
            </a:r>
          </a:p>
          <a:p>
            <a:pPr marL="171450" lvl="1" indent="-171450">
              <a:buFont typeface="Arial" panose="020B0604020202020204" pitchFamily="34" charset="0"/>
              <a:buChar char="•"/>
            </a:pPr>
            <a:r>
              <a:rPr lang="fr-FR" sz="1100" dirty="0"/>
              <a:t>Identification tardive d’une évolution à réaliser sur l’import des saisies BASTA et difficultés rencontrées par STUDIA sur la mise en œuvre des variables de BASTA. La livraison de </a:t>
            </a:r>
            <a:r>
              <a:rPr lang="fr-FR" sz="1100" b="1" dirty="0"/>
              <a:t>la version 1.9.0 a du être reportée au 25/11, et fusionnée avec la version 1.9.0 F prévue pour SEC (évolution fumées).</a:t>
            </a:r>
          </a:p>
          <a:p>
            <a:pPr marL="171450" lvl="1" indent="-171450">
              <a:buFont typeface="Arial" panose="020B0604020202020204" pitchFamily="34" charset="0"/>
              <a:buChar char="•"/>
            </a:pPr>
            <a:r>
              <a:rPr lang="fr-FR" sz="1100" dirty="0"/>
              <a:t>Le processus de </a:t>
            </a:r>
            <a:r>
              <a:rPr lang="fr-FR" sz="1100" b="1" dirty="0"/>
              <a:t>reprise des données </a:t>
            </a:r>
            <a:r>
              <a:rPr lang="fr-FR" sz="1100" dirty="0"/>
              <a:t>nécessite un délai supplémentaire post livraison et retarde la </a:t>
            </a:r>
            <a:r>
              <a:rPr lang="fr-FR" sz="1100" b="1" dirty="0"/>
              <a:t>mise à disposition de l’application pour recette au 7/12 (</a:t>
            </a:r>
            <a:r>
              <a:rPr lang="fr-FR" sz="1100" dirty="0"/>
              <a:t>au lieu du 16/11)</a:t>
            </a:r>
          </a:p>
          <a:p>
            <a:pPr marL="171450" lvl="1" indent="-171450">
              <a:buFont typeface="Arial" panose="020B0604020202020204" pitchFamily="34" charset="0"/>
              <a:buChar char="•"/>
            </a:pPr>
            <a:r>
              <a:rPr lang="fr-FR" sz="1100" dirty="0"/>
              <a:t>Identification tardive des modifications à réaliser sur les exports des supervisions de SAV  et d’une évolution de l’interface d’import standard d’AQUEDI: </a:t>
            </a:r>
            <a:r>
              <a:rPr lang="fr-FR" sz="1100" b="1" dirty="0"/>
              <a:t>le paramétrage des imports des supervisions est reporté à mi décembre</a:t>
            </a:r>
          </a:p>
          <a:p>
            <a:pPr marL="171450" lvl="1" indent="-171450">
              <a:buFont typeface="Arial" panose="020B0604020202020204" pitchFamily="34" charset="0"/>
              <a:buChar char="•"/>
            </a:pPr>
            <a:r>
              <a:rPr lang="fr-FR" sz="1100" dirty="0"/>
              <a:t>Le démarrage effectif de la recette prévu le 16/11 est repoussé en conséquence au 10/12. Une replanification globale du projet est nécessaire.</a:t>
            </a:r>
          </a:p>
        </p:txBody>
      </p:sp>
      <p:sp>
        <p:nvSpPr>
          <p:cNvPr id="10" name="Rectangle 9">
            <a:extLst>
              <a:ext uri="{FF2B5EF4-FFF2-40B4-BE49-F238E27FC236}">
                <a16:creationId xmlns:a16="http://schemas.microsoft.com/office/drawing/2014/main" id="{C2F03BCD-8FB3-42CB-A932-6A0BC6600C73}"/>
              </a:ext>
            </a:extLst>
          </p:cNvPr>
          <p:cNvSpPr/>
          <p:nvPr/>
        </p:nvSpPr>
        <p:spPr>
          <a:xfrm>
            <a:off x="1049006" y="4715933"/>
            <a:ext cx="10016626" cy="872067"/>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La mise à disposition pour recette de la version 1.9.0 à partir du 09 décembre au lieu du 16 novembre conduirait à réaliser un une mise en production  fin juin, ce qui n’est pas souhaitable pour le bon déroulement de la Vérification du Service Régulier (VSR). Une replanification globale du projet est donc nécessaire</a:t>
            </a:r>
          </a:p>
        </p:txBody>
      </p:sp>
    </p:spTree>
    <p:extLst>
      <p:ext uri="{BB962C8B-B14F-4D97-AF65-F5344CB8AC3E}">
        <p14:creationId xmlns:p14="http://schemas.microsoft.com/office/powerpoint/2010/main" val="140303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CDCC5-832B-42CD-8D2B-5948B65DD4E2}"/>
              </a:ext>
            </a:extLst>
          </p:cNvPr>
          <p:cNvSpPr>
            <a:spLocks noGrp="1"/>
          </p:cNvSpPr>
          <p:nvPr>
            <p:ph type="title"/>
          </p:nvPr>
        </p:nvSpPr>
        <p:spPr>
          <a:xfrm>
            <a:off x="1049006" y="190941"/>
            <a:ext cx="10304794" cy="480131"/>
          </a:xfrm>
        </p:spPr>
        <p:txBody>
          <a:bodyPr/>
          <a:lstStyle/>
          <a:p>
            <a:r>
              <a:rPr lang="fr-FR" sz="2800" dirty="0"/>
              <a:t>NOUVEAU PLANNING PROPOSE</a:t>
            </a:r>
          </a:p>
        </p:txBody>
      </p:sp>
      <p:sp>
        <p:nvSpPr>
          <p:cNvPr id="5" name="Espace réservé du numéro de diapositive 4">
            <a:extLst>
              <a:ext uri="{FF2B5EF4-FFF2-40B4-BE49-F238E27FC236}">
                <a16:creationId xmlns:a16="http://schemas.microsoft.com/office/drawing/2014/main" id="{CA68CF60-1435-47C7-AD4F-AA993AE11569}"/>
              </a:ext>
            </a:extLst>
          </p:cNvPr>
          <p:cNvSpPr>
            <a:spLocks noGrp="1"/>
          </p:cNvSpPr>
          <p:nvPr>
            <p:ph type="sldNum" sz="quarter" idx="4"/>
          </p:nvPr>
        </p:nvSpPr>
        <p:spPr/>
        <p:txBody>
          <a:bodyPr/>
          <a:lstStyle/>
          <a:p>
            <a:fld id="{A301A5BE-F400-4742-8A75-26A5E6C6508A}" type="slidenum">
              <a:rPr lang="fr-FR" smtClean="0"/>
              <a:pPr/>
              <a:t>7</a:t>
            </a:fld>
            <a:endParaRPr lang="fr-FR"/>
          </a:p>
        </p:txBody>
      </p:sp>
      <p:sp>
        <p:nvSpPr>
          <p:cNvPr id="6" name="Espace réservé du pied de page 5">
            <a:extLst>
              <a:ext uri="{FF2B5EF4-FFF2-40B4-BE49-F238E27FC236}">
                <a16:creationId xmlns:a16="http://schemas.microsoft.com/office/drawing/2014/main" id="{8DEC4654-D1DE-42CE-8328-5915A037500A}"/>
              </a:ext>
            </a:extLst>
          </p:cNvPr>
          <p:cNvSpPr>
            <a:spLocks noGrp="1"/>
          </p:cNvSpPr>
          <p:nvPr>
            <p:ph type="ftr" sz="quarter" idx="3"/>
          </p:nvPr>
        </p:nvSpPr>
        <p:spPr/>
        <p:txBody>
          <a:bodyPr/>
          <a:lstStyle/>
          <a:p>
            <a:r>
              <a:rPr lang="fr-FR" dirty="0"/>
              <a:t>- Nom de la présentation</a:t>
            </a:r>
          </a:p>
        </p:txBody>
      </p:sp>
      <p:sp>
        <p:nvSpPr>
          <p:cNvPr id="7" name="Espace réservé de la date 6">
            <a:extLst>
              <a:ext uri="{FF2B5EF4-FFF2-40B4-BE49-F238E27FC236}">
                <a16:creationId xmlns:a16="http://schemas.microsoft.com/office/drawing/2014/main" id="{50E6CFA3-501A-4727-9CC4-D7DD498870B4}"/>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9" name="Espace réservé du contenu 2">
            <a:extLst>
              <a:ext uri="{FF2B5EF4-FFF2-40B4-BE49-F238E27FC236}">
                <a16:creationId xmlns:a16="http://schemas.microsoft.com/office/drawing/2014/main" id="{0D2909F6-C3C8-4857-A1E6-7D499106407B}"/>
              </a:ext>
            </a:extLst>
          </p:cNvPr>
          <p:cNvSpPr txBox="1">
            <a:spLocks/>
          </p:cNvSpPr>
          <p:nvPr/>
        </p:nvSpPr>
        <p:spPr>
          <a:xfrm>
            <a:off x="1352710" y="4987226"/>
            <a:ext cx="10304794" cy="1308050"/>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200" b="0" dirty="0"/>
              <a:t>Report de la VSR en septembre 2022</a:t>
            </a:r>
          </a:p>
          <a:p>
            <a:pPr marL="285750" indent="-285750">
              <a:buFont typeface="Arial" panose="020B0604020202020204" pitchFamily="34" charset="0"/>
              <a:buChar char="•"/>
            </a:pPr>
            <a:r>
              <a:rPr lang="fr-FR" sz="1200" b="0" dirty="0"/>
              <a:t>Décalage d’un mois de la livraison du lot 1 (2 semaines liées au retard pris sur le lot 0, 2 semaines supplémentaires pour prendre en compte les difficultés de </a:t>
            </a:r>
            <a:r>
              <a:rPr lang="fr-FR" sz="1200" b="0" dirty="0" err="1"/>
              <a:t>sourcing</a:t>
            </a:r>
            <a:r>
              <a:rPr lang="fr-FR" sz="1200" b="0" dirty="0"/>
              <a:t> de STUDIA)</a:t>
            </a:r>
          </a:p>
          <a:p>
            <a:pPr marL="285750" lvl="1" indent="-285750">
              <a:spcBef>
                <a:spcPts val="1000"/>
              </a:spcBef>
              <a:buFont typeface="Arial" panose="020B0604020202020204" pitchFamily="34" charset="0"/>
              <a:buChar char="•"/>
            </a:pPr>
            <a:r>
              <a:rPr lang="fr-FR" sz="1200" dirty="0">
                <a:solidFill>
                  <a:srgbClr val="459DD0"/>
                </a:solidFill>
              </a:rPr>
              <a:t>Détente du planning sur les dernières étapes (le planning avait dû être resserré pour tenir une mise en production au plus tard début juin 2022)</a:t>
            </a:r>
          </a:p>
          <a:p>
            <a:pPr lvl="1">
              <a:spcBef>
                <a:spcPts val="1000"/>
              </a:spcBef>
            </a:pPr>
            <a:r>
              <a:rPr lang="fr-FR" sz="1200" b="1" dirty="0">
                <a:solidFill>
                  <a:srgbClr val="459DD0"/>
                </a:solidFill>
              </a:rPr>
              <a:t>Ce nouveau planning doit impérativement être tenu pour garantir une bonne appropriation d’AQUEDI par SAV avant la fin de l’année 2022.</a:t>
            </a:r>
          </a:p>
        </p:txBody>
      </p:sp>
      <p:pic>
        <p:nvPicPr>
          <p:cNvPr id="3" name="Image 2">
            <a:extLst>
              <a:ext uri="{FF2B5EF4-FFF2-40B4-BE49-F238E27FC236}">
                <a16:creationId xmlns:a16="http://schemas.microsoft.com/office/drawing/2014/main" id="{DC07D460-2EE4-4BF0-8DDC-5C3CEB31048E}"/>
              </a:ext>
            </a:extLst>
          </p:cNvPr>
          <p:cNvPicPr>
            <a:picLocks noChangeAspect="1"/>
          </p:cNvPicPr>
          <p:nvPr/>
        </p:nvPicPr>
        <p:blipFill>
          <a:blip r:embed="rId2"/>
          <a:stretch>
            <a:fillRect/>
          </a:stretch>
        </p:blipFill>
        <p:spPr>
          <a:xfrm>
            <a:off x="0" y="641994"/>
            <a:ext cx="12192000" cy="4262460"/>
          </a:xfrm>
          <a:prstGeom prst="rect">
            <a:avLst/>
          </a:prstGeom>
        </p:spPr>
      </p:pic>
    </p:spTree>
    <p:extLst>
      <p:ext uri="{BB962C8B-B14F-4D97-AF65-F5344CB8AC3E}">
        <p14:creationId xmlns:p14="http://schemas.microsoft.com/office/powerpoint/2010/main" val="232079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ADB7-39E2-4C71-8937-5A1B92B9D7A9}"/>
              </a:ext>
            </a:extLst>
          </p:cNvPr>
          <p:cNvSpPr>
            <a:spLocks noGrp="1"/>
          </p:cNvSpPr>
          <p:nvPr>
            <p:ph type="title"/>
          </p:nvPr>
        </p:nvSpPr>
        <p:spPr>
          <a:xfrm>
            <a:off x="1049006" y="135906"/>
            <a:ext cx="10304794" cy="480131"/>
          </a:xfrm>
        </p:spPr>
        <p:txBody>
          <a:bodyPr/>
          <a:lstStyle/>
          <a:p>
            <a:r>
              <a:rPr lang="fr-FR" sz="2800" dirty="0"/>
              <a:t>Travaux A VENIR</a:t>
            </a:r>
          </a:p>
        </p:txBody>
      </p:sp>
      <p:sp>
        <p:nvSpPr>
          <p:cNvPr id="3" name="Espace réservé du texte 2">
            <a:extLst>
              <a:ext uri="{FF2B5EF4-FFF2-40B4-BE49-F238E27FC236}">
                <a16:creationId xmlns:a16="http://schemas.microsoft.com/office/drawing/2014/main" id="{657D70FD-EF73-48D2-9246-0F1C0A460373}"/>
              </a:ext>
            </a:extLst>
          </p:cNvPr>
          <p:cNvSpPr>
            <a:spLocks noGrp="1"/>
          </p:cNvSpPr>
          <p:nvPr>
            <p:ph type="body" sz="quarter" idx="13"/>
          </p:nvPr>
        </p:nvSpPr>
        <p:spPr>
          <a:xfrm>
            <a:off x="1049006" y="655109"/>
            <a:ext cx="10304794" cy="363600"/>
          </a:xfrm>
        </p:spPr>
        <p:txBody>
          <a:bodyPr/>
          <a:lstStyle/>
          <a:p>
            <a:r>
              <a:rPr lang="fr-FR" sz="1800" dirty="0"/>
              <a:t>Recette projet de la version 1.9.0 et 1.9.1</a:t>
            </a:r>
          </a:p>
          <a:p>
            <a:endParaRPr lang="fr-FR" sz="1800" dirty="0"/>
          </a:p>
        </p:txBody>
      </p:sp>
      <p:sp>
        <p:nvSpPr>
          <p:cNvPr id="4" name="Espace réservé du numéro de diapositive 3">
            <a:extLst>
              <a:ext uri="{FF2B5EF4-FFF2-40B4-BE49-F238E27FC236}">
                <a16:creationId xmlns:a16="http://schemas.microsoft.com/office/drawing/2014/main" id="{0A7425A0-0881-4DAD-AC5A-32E4301D5F11}"/>
              </a:ext>
            </a:extLst>
          </p:cNvPr>
          <p:cNvSpPr>
            <a:spLocks noGrp="1"/>
          </p:cNvSpPr>
          <p:nvPr>
            <p:ph type="sldNum" sz="quarter" idx="4"/>
          </p:nvPr>
        </p:nvSpPr>
        <p:spPr/>
        <p:txBody>
          <a:bodyPr/>
          <a:lstStyle/>
          <a:p>
            <a:fld id="{A301A5BE-F400-4742-8A75-26A5E6C6508A}" type="slidenum">
              <a:rPr lang="fr-FR" smtClean="0"/>
              <a:pPr/>
              <a:t>8</a:t>
            </a:fld>
            <a:endParaRPr lang="fr-FR"/>
          </a:p>
        </p:txBody>
      </p:sp>
      <p:sp>
        <p:nvSpPr>
          <p:cNvPr id="5" name="Espace réservé du pied de page 4">
            <a:extLst>
              <a:ext uri="{FF2B5EF4-FFF2-40B4-BE49-F238E27FC236}">
                <a16:creationId xmlns:a16="http://schemas.microsoft.com/office/drawing/2014/main" id="{32E49DCF-F930-4085-9929-B6B66E1DDF25}"/>
              </a:ext>
            </a:extLst>
          </p:cNvPr>
          <p:cNvSpPr>
            <a:spLocks noGrp="1"/>
          </p:cNvSpPr>
          <p:nvPr>
            <p:ph type="ftr" sz="quarter" idx="3"/>
          </p:nvPr>
        </p:nvSpPr>
        <p:spPr/>
        <p:txBody>
          <a:bodyPr/>
          <a:lstStyle/>
          <a:p>
            <a:r>
              <a:rPr lang="fr-FR"/>
              <a:t>- Nom de la présentation</a:t>
            </a:r>
            <a:endParaRPr lang="fr-FR" dirty="0"/>
          </a:p>
        </p:txBody>
      </p:sp>
      <p:sp>
        <p:nvSpPr>
          <p:cNvPr id="6" name="Espace réservé de la date 5">
            <a:extLst>
              <a:ext uri="{FF2B5EF4-FFF2-40B4-BE49-F238E27FC236}">
                <a16:creationId xmlns:a16="http://schemas.microsoft.com/office/drawing/2014/main" id="{93303DAF-65D6-4188-9A9F-2A6F8A08438A}"/>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texte 12">
            <a:extLst>
              <a:ext uri="{FF2B5EF4-FFF2-40B4-BE49-F238E27FC236}">
                <a16:creationId xmlns:a16="http://schemas.microsoft.com/office/drawing/2014/main" id="{7C712E32-6A9D-49D4-93E8-2E4A5A3C7A75}"/>
              </a:ext>
            </a:extLst>
          </p:cNvPr>
          <p:cNvSpPr txBox="1">
            <a:spLocks/>
          </p:cNvSpPr>
          <p:nvPr/>
        </p:nvSpPr>
        <p:spPr>
          <a:xfrm>
            <a:off x="943602" y="1262760"/>
            <a:ext cx="9775197" cy="2925416"/>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Décembre - janvier</a:t>
            </a:r>
          </a:p>
          <a:p>
            <a:pPr marL="171450" lvl="1" indent="-171450">
              <a:buFont typeface="Arial" panose="020B0604020202020204" pitchFamily="34" charset="0"/>
              <a:buChar char="•"/>
            </a:pPr>
            <a:r>
              <a:rPr lang="fr-FR" sz="1100" dirty="0"/>
              <a:t>Prise de contact avec la référente communication de SAV</a:t>
            </a:r>
          </a:p>
          <a:p>
            <a:pPr marL="171450" lvl="1" indent="-171450">
              <a:buFont typeface="Arial" panose="020B0604020202020204" pitchFamily="34" charset="0"/>
              <a:buChar char="•"/>
            </a:pPr>
            <a:r>
              <a:rPr lang="fr-FR" sz="1100" dirty="0"/>
              <a:t>Formation de l’équipe projet (9 et 14/12)</a:t>
            </a:r>
          </a:p>
          <a:p>
            <a:pPr marL="171450" lvl="1" indent="-171450">
              <a:buFont typeface="Arial" panose="020B0604020202020204" pitchFamily="34" charset="0"/>
              <a:buChar char="•"/>
            </a:pPr>
            <a:r>
              <a:rPr lang="fr-FR" sz="1100" dirty="0"/>
              <a:t>Recette de la version 1.9.0 à partir du 10/12  jusqu’au 21 janvier par l’AMO, SEB et le service statistique ( de l’ordre </a:t>
            </a:r>
            <a:r>
              <a:rPr lang="fr-FR" sz="1100"/>
              <a:t>de 20 h </a:t>
            </a:r>
            <a:r>
              <a:rPr lang="fr-FR" sz="1100" dirty="0"/>
              <a:t>de recette pour SEB</a:t>
            </a:r>
            <a:r>
              <a:rPr lang="fr-FR" sz="1100"/>
              <a:t>, 20h </a:t>
            </a:r>
            <a:r>
              <a:rPr lang="fr-FR" sz="1100" dirty="0"/>
              <a:t>pour le service statistique et 15 jours pour l’AMO)</a:t>
            </a:r>
            <a:endParaRPr lang="fr-FR" sz="1100" dirty="0">
              <a:highlight>
                <a:srgbClr val="FFFF00"/>
              </a:highlight>
            </a:endParaRPr>
          </a:p>
          <a:p>
            <a:pPr marL="171450" lvl="1" indent="-171450">
              <a:buFont typeface="Arial" panose="020B0604020202020204" pitchFamily="34" charset="0"/>
              <a:buChar char="•"/>
            </a:pPr>
            <a:r>
              <a:rPr lang="fr-FR" sz="1100" dirty="0"/>
              <a:t>Livraison et paramétrage des interfaces supervisions et saisies BASTA (15/12)</a:t>
            </a:r>
          </a:p>
          <a:p>
            <a:pPr marL="171450" lvl="1" indent="-171450">
              <a:buFont typeface="Arial" panose="020B0604020202020204" pitchFamily="34" charset="0"/>
              <a:buChar char="•"/>
            </a:pPr>
            <a:r>
              <a:rPr lang="fr-FR" sz="1100" dirty="0"/>
              <a:t>Livraison de la version 1.9.1 fin janvier: nouvelles évolutions, et équivalent de 35 bilans moyens </a:t>
            </a:r>
          </a:p>
          <a:p>
            <a:pPr marL="171450" lvl="1" indent="-171450">
              <a:buFont typeface="Arial" panose="020B0604020202020204" pitchFamily="34" charset="0"/>
              <a:buChar char="•"/>
            </a:pPr>
            <a:r>
              <a:rPr lang="fr-FR" sz="1100" dirty="0"/>
              <a:t>Démarrage de la recette des nouvelles évolution, SEB interviendra selon ses faibles disponibilités (période de bilans réglementaires)</a:t>
            </a:r>
          </a:p>
          <a:p>
            <a:pPr marL="171450" lvl="1" indent="-171450">
              <a:buFont typeface="Arial" panose="020B0604020202020204" pitchFamily="34" charset="0"/>
              <a:buChar char="•"/>
            </a:pPr>
            <a:r>
              <a:rPr lang="fr-FR" sz="1100" dirty="0"/>
              <a:t>Mise en place du plan de formation des référents (souhaitée en mars 2022)  et des utilisateurs (souhaitée septembre 2022)</a:t>
            </a:r>
          </a:p>
          <a:p>
            <a:pPr lvl="1">
              <a:spcBef>
                <a:spcPts val="1000"/>
              </a:spcBef>
            </a:pPr>
            <a:r>
              <a:rPr lang="fr-FR" sz="1400" dirty="0">
                <a:solidFill>
                  <a:srgbClr val="459DD0"/>
                </a:solidFill>
              </a:rPr>
              <a:t>Février</a:t>
            </a:r>
          </a:p>
          <a:p>
            <a:pPr marL="171450" lvl="1" indent="-171450">
              <a:buFont typeface="Arial" panose="020B0604020202020204" pitchFamily="34" charset="0"/>
              <a:buChar char="•"/>
            </a:pPr>
            <a:r>
              <a:rPr lang="fr-FR" sz="1100" dirty="0"/>
              <a:t>Poursuite de la recette projet de la version 1.9.1, essentiellement par l’AMO et le service statistique</a:t>
            </a:r>
          </a:p>
          <a:p>
            <a:pPr marL="171450" lvl="1" indent="-171450">
              <a:buFont typeface="Arial" panose="020B0604020202020204" pitchFamily="34" charset="0"/>
              <a:buChar char="•"/>
            </a:pPr>
            <a:r>
              <a:rPr lang="fr-FR" sz="1100" dirty="0"/>
              <a:t>SEB - période des bilans réglementaires, peu d’implication dans la recette</a:t>
            </a:r>
          </a:p>
          <a:p>
            <a:pPr lvl="1"/>
            <a:endParaRPr lang="fr-FR" sz="1100" dirty="0"/>
          </a:p>
        </p:txBody>
      </p:sp>
    </p:spTree>
    <p:extLst>
      <p:ext uri="{BB962C8B-B14F-4D97-AF65-F5344CB8AC3E}">
        <p14:creationId xmlns:p14="http://schemas.microsoft.com/office/powerpoint/2010/main" val="210935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ADB7-39E2-4C71-8937-5A1B92B9D7A9}"/>
              </a:ext>
            </a:extLst>
          </p:cNvPr>
          <p:cNvSpPr>
            <a:spLocks noGrp="1"/>
          </p:cNvSpPr>
          <p:nvPr>
            <p:ph type="title"/>
          </p:nvPr>
        </p:nvSpPr>
        <p:spPr>
          <a:xfrm>
            <a:off x="1049006" y="135906"/>
            <a:ext cx="10304794" cy="480131"/>
          </a:xfrm>
        </p:spPr>
        <p:txBody>
          <a:bodyPr/>
          <a:lstStyle/>
          <a:p>
            <a:r>
              <a:rPr lang="fr-FR" sz="2800" dirty="0"/>
              <a:t>ZOOM sur la recette de la reprise</a:t>
            </a:r>
          </a:p>
        </p:txBody>
      </p:sp>
      <p:sp>
        <p:nvSpPr>
          <p:cNvPr id="3" name="Espace réservé du texte 2">
            <a:extLst>
              <a:ext uri="{FF2B5EF4-FFF2-40B4-BE49-F238E27FC236}">
                <a16:creationId xmlns:a16="http://schemas.microsoft.com/office/drawing/2014/main" id="{657D70FD-EF73-48D2-9246-0F1C0A460373}"/>
              </a:ext>
            </a:extLst>
          </p:cNvPr>
          <p:cNvSpPr>
            <a:spLocks noGrp="1"/>
          </p:cNvSpPr>
          <p:nvPr>
            <p:ph type="body" sz="quarter" idx="13"/>
          </p:nvPr>
        </p:nvSpPr>
        <p:spPr>
          <a:xfrm>
            <a:off x="1049006" y="655108"/>
            <a:ext cx="10304794" cy="674159"/>
          </a:xfrm>
        </p:spPr>
        <p:txBody>
          <a:bodyPr/>
          <a:lstStyle/>
          <a:p>
            <a:r>
              <a:rPr lang="fr-FR" sz="1800" dirty="0"/>
              <a:t>Une recette complexe à organiser du fait de la volumétrie des données et des différences des modèles de données BASTA-AQUEDI</a:t>
            </a:r>
          </a:p>
          <a:p>
            <a:endParaRPr lang="fr-FR" sz="1800" dirty="0"/>
          </a:p>
          <a:p>
            <a:endParaRPr lang="fr-FR" sz="1800" dirty="0"/>
          </a:p>
        </p:txBody>
      </p:sp>
      <p:sp>
        <p:nvSpPr>
          <p:cNvPr id="4" name="Espace réservé du numéro de diapositive 3">
            <a:extLst>
              <a:ext uri="{FF2B5EF4-FFF2-40B4-BE49-F238E27FC236}">
                <a16:creationId xmlns:a16="http://schemas.microsoft.com/office/drawing/2014/main" id="{0A7425A0-0881-4DAD-AC5A-32E4301D5F11}"/>
              </a:ext>
            </a:extLst>
          </p:cNvPr>
          <p:cNvSpPr>
            <a:spLocks noGrp="1"/>
          </p:cNvSpPr>
          <p:nvPr>
            <p:ph type="sldNum" sz="quarter" idx="4"/>
          </p:nvPr>
        </p:nvSpPr>
        <p:spPr/>
        <p:txBody>
          <a:bodyPr/>
          <a:lstStyle/>
          <a:p>
            <a:fld id="{A301A5BE-F400-4742-8A75-26A5E6C6508A}" type="slidenum">
              <a:rPr lang="fr-FR" smtClean="0"/>
              <a:pPr/>
              <a:t>9</a:t>
            </a:fld>
            <a:endParaRPr lang="fr-FR"/>
          </a:p>
        </p:txBody>
      </p:sp>
      <p:sp>
        <p:nvSpPr>
          <p:cNvPr id="5" name="Espace réservé du pied de page 4">
            <a:extLst>
              <a:ext uri="{FF2B5EF4-FFF2-40B4-BE49-F238E27FC236}">
                <a16:creationId xmlns:a16="http://schemas.microsoft.com/office/drawing/2014/main" id="{32E49DCF-F930-4085-9929-B6B66E1DDF25}"/>
              </a:ext>
            </a:extLst>
          </p:cNvPr>
          <p:cNvSpPr>
            <a:spLocks noGrp="1"/>
          </p:cNvSpPr>
          <p:nvPr>
            <p:ph type="ftr" sz="quarter" idx="3"/>
          </p:nvPr>
        </p:nvSpPr>
        <p:spPr/>
        <p:txBody>
          <a:bodyPr/>
          <a:lstStyle/>
          <a:p>
            <a:r>
              <a:rPr lang="fr-FR" dirty="0"/>
              <a:t>- Nom de la présentation</a:t>
            </a:r>
          </a:p>
        </p:txBody>
      </p:sp>
      <p:sp>
        <p:nvSpPr>
          <p:cNvPr id="6" name="Espace réservé de la date 5">
            <a:extLst>
              <a:ext uri="{FF2B5EF4-FFF2-40B4-BE49-F238E27FC236}">
                <a16:creationId xmlns:a16="http://schemas.microsoft.com/office/drawing/2014/main" id="{93303DAF-65D6-4188-9A9F-2A6F8A08438A}"/>
              </a:ext>
            </a:extLst>
          </p:cNvPr>
          <p:cNvSpPr>
            <a:spLocks noGrp="1"/>
          </p:cNvSpPr>
          <p:nvPr>
            <p:ph type="dt" sz="half" idx="2"/>
          </p:nvPr>
        </p:nvSpPr>
        <p:spPr/>
        <p:txBody>
          <a:bodyPr/>
          <a:lstStyle/>
          <a:p>
            <a:fld id="{208BA132-4649-4BB1-B36E-5F8AB49D586D}" type="datetime1">
              <a:rPr lang="fr-FR" smtClean="0"/>
              <a:t>08/12/2021</a:t>
            </a:fld>
            <a:endParaRPr lang="fr-FR" dirty="0"/>
          </a:p>
        </p:txBody>
      </p:sp>
      <p:sp>
        <p:nvSpPr>
          <p:cNvPr id="8" name="Espace réservé du texte 12">
            <a:extLst>
              <a:ext uri="{FF2B5EF4-FFF2-40B4-BE49-F238E27FC236}">
                <a16:creationId xmlns:a16="http://schemas.microsoft.com/office/drawing/2014/main" id="{7C712E32-6A9D-49D4-93E8-2E4A5A3C7A75}"/>
              </a:ext>
            </a:extLst>
          </p:cNvPr>
          <p:cNvSpPr txBox="1">
            <a:spLocks/>
          </p:cNvSpPr>
          <p:nvPr/>
        </p:nvSpPr>
        <p:spPr>
          <a:xfrm>
            <a:off x="943602" y="3548773"/>
            <a:ext cx="10858931" cy="285616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459DD0"/>
                </a:solidFill>
                <a:latin typeface="+mn-lt"/>
                <a:ea typeface="+mn-ea"/>
                <a:cs typeface="+mn-cs"/>
              </a:defRPr>
            </a:lvl1pPr>
            <a:lvl2pPr marL="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180975" indent="-180975" algn="l" defTabSz="914400" rtl="0" eaLnBrk="1" latinLnBrk="0" hangingPunct="1">
              <a:lnSpc>
                <a:spcPct val="90000"/>
              </a:lnSpc>
              <a:spcBef>
                <a:spcPts val="500"/>
              </a:spcBef>
              <a:buFont typeface="Arial" panose="020B0604020202020204" pitchFamily="34" charset="0"/>
              <a:buChar char="&gt;"/>
              <a:defRPr sz="1400" kern="1200">
                <a:solidFill>
                  <a:schemeClr val="tx1"/>
                </a:solidFill>
                <a:latin typeface="+mn-lt"/>
                <a:ea typeface="+mn-ea"/>
                <a:cs typeface="+mn-cs"/>
              </a:defRPr>
            </a:lvl3pPr>
            <a:lvl4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357188" indent="-176213"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La vérification des valeurs historiques ne pourra pas être exhaustive, sauf à faire développer un traitement complexe par Key Consulting, ce qui parait couteux et long à mettre en œuvre. A ce stade les principes retenus sont les suivants:</a:t>
            </a:r>
          </a:p>
          <a:p>
            <a:pPr marL="171450" lvl="1" indent="-171450">
              <a:buFont typeface="Arial" panose="020B0604020202020204" pitchFamily="34" charset="0"/>
              <a:buChar char="•"/>
            </a:pPr>
            <a:r>
              <a:rPr lang="fr-FR" sz="1100" dirty="0"/>
              <a:t>Analyse des statistiques de reprise au regard des volumétries présentes dans BASTA (sur des périodes ciblées)</a:t>
            </a:r>
          </a:p>
          <a:p>
            <a:pPr marL="171450" lvl="1" indent="-171450">
              <a:buFont typeface="Arial" panose="020B0604020202020204" pitchFamily="34" charset="0"/>
              <a:buChar char="•"/>
            </a:pPr>
            <a:r>
              <a:rPr lang="fr-FR" sz="1100" dirty="0"/>
              <a:t>Vérification à l’instant T de sous ensembles de variables à travers les formulaires/bilans,  et automatiquement par comparaison d’extractions (avec Access)</a:t>
            </a:r>
          </a:p>
          <a:p>
            <a:pPr marL="171450" lvl="1" indent="-171450">
              <a:buFont typeface="Arial" panose="020B0604020202020204" pitchFamily="34" charset="0"/>
              <a:buChar char="•"/>
            </a:pPr>
            <a:r>
              <a:rPr lang="fr-FR" sz="1100" dirty="0"/>
              <a:t>Comparaison de l’historique complet de quelques variables pertinentes</a:t>
            </a:r>
          </a:p>
          <a:p>
            <a:pPr lvl="1"/>
            <a:r>
              <a:rPr lang="fr-FR" sz="1100" dirty="0"/>
              <a:t>Question COPIL</a:t>
            </a:r>
            <a:r>
              <a:rPr lang="fr-FR" sz="1100"/>
              <a:t>:  est-il possibilité </a:t>
            </a:r>
            <a:r>
              <a:rPr lang="fr-FR" sz="1100" dirty="0"/>
              <a:t>de conserver une version de référence BASTA au-delà de mars 2023 ?</a:t>
            </a:r>
          </a:p>
          <a:p>
            <a:r>
              <a:rPr lang="fr-FR" sz="1400" dirty="0"/>
              <a:t>Ces opérations vont probablement nécessiter le développement de requêtes par KEY Consulting.</a:t>
            </a:r>
          </a:p>
          <a:p>
            <a:r>
              <a:rPr lang="fr-FR" sz="1400" dirty="0"/>
              <a:t>Travaux réalisés</a:t>
            </a:r>
          </a:p>
          <a:p>
            <a:pPr marL="171450" lvl="1" indent="-171450">
              <a:buFont typeface="Arial" panose="020B0604020202020204" pitchFamily="34" charset="0"/>
              <a:buChar char="•"/>
            </a:pPr>
            <a:r>
              <a:rPr lang="fr-FR" sz="1100" dirty="0"/>
              <a:t>Envoi du dump et exports des fichiers de </a:t>
            </a:r>
            <a:r>
              <a:rPr lang="fr-FR" sz="1100" dirty="0" err="1"/>
              <a:t>BaSta</a:t>
            </a:r>
            <a:r>
              <a:rPr lang="fr-FR" sz="1100" dirty="0"/>
              <a:t>  à STUDIA (22/11)</a:t>
            </a:r>
          </a:p>
          <a:p>
            <a:pPr marL="171450" lvl="1" indent="-171450">
              <a:buFont typeface="Arial" panose="020B0604020202020204" pitchFamily="34" charset="0"/>
              <a:buChar char="•"/>
            </a:pPr>
            <a:r>
              <a:rPr lang="fr-FR" sz="1100" dirty="0"/>
              <a:t>Fourniture par STUDIA d’un aperçu  des livrables de la reprise en cours (outils  de requêtage sur AQUEDI, rapports de reprise, extractions d’AQUEDI)</a:t>
            </a:r>
          </a:p>
          <a:p>
            <a:pPr marL="171450" lvl="1" indent="-171450">
              <a:buFont typeface="Arial" panose="020B0604020202020204" pitchFamily="34" charset="0"/>
              <a:buChar char="•"/>
            </a:pPr>
            <a:r>
              <a:rPr lang="fr-FR" sz="1100" dirty="0"/>
              <a:t>Les modalités de vérification de la reprise sont en cours d’élaboration avec STUDIA (premier atelier le 26/11)</a:t>
            </a:r>
          </a:p>
          <a:p>
            <a:pPr marL="171450" lvl="1" indent="-171450">
              <a:buFont typeface="Arial" panose="020B0604020202020204" pitchFamily="34" charset="0"/>
              <a:buChar char="•"/>
            </a:pPr>
            <a:endParaRPr lang="fr-FR" sz="1100" dirty="0"/>
          </a:p>
        </p:txBody>
      </p:sp>
      <p:pic>
        <p:nvPicPr>
          <p:cNvPr id="11" name="Image 10">
            <a:extLst>
              <a:ext uri="{FF2B5EF4-FFF2-40B4-BE49-F238E27FC236}">
                <a16:creationId xmlns:a16="http://schemas.microsoft.com/office/drawing/2014/main" id="{276EFA98-FB97-4CC6-B5D3-9BC2A2B6348E}"/>
              </a:ext>
            </a:extLst>
          </p:cNvPr>
          <p:cNvPicPr>
            <a:picLocks noChangeAspect="1"/>
          </p:cNvPicPr>
          <p:nvPr/>
        </p:nvPicPr>
        <p:blipFill>
          <a:blip r:embed="rId2"/>
          <a:stretch>
            <a:fillRect/>
          </a:stretch>
        </p:blipFill>
        <p:spPr>
          <a:xfrm>
            <a:off x="3609492" y="1368338"/>
            <a:ext cx="4093826" cy="1796883"/>
          </a:xfrm>
          <a:prstGeom prst="rect">
            <a:avLst/>
          </a:prstGeom>
        </p:spPr>
      </p:pic>
    </p:spTree>
    <p:extLst>
      <p:ext uri="{BB962C8B-B14F-4D97-AF65-F5344CB8AC3E}">
        <p14:creationId xmlns:p14="http://schemas.microsoft.com/office/powerpoint/2010/main" val="36413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SIAAP2">
      <a:dk1>
        <a:sysClr val="windowText" lastClr="000000"/>
      </a:dk1>
      <a:lt1>
        <a:sysClr val="window" lastClr="FFFFFF"/>
      </a:lt1>
      <a:dk2>
        <a:srgbClr val="44546A"/>
      </a:dk2>
      <a:lt2>
        <a:srgbClr val="E7E6E6"/>
      </a:lt2>
      <a:accent1>
        <a:srgbClr val="459DD0"/>
      </a:accent1>
      <a:accent2>
        <a:srgbClr val="F2982C"/>
      </a:accent2>
      <a:accent3>
        <a:srgbClr val="CBCBCB"/>
      </a:accent3>
      <a:accent4>
        <a:srgbClr val="BEC52F"/>
      </a:accent4>
      <a:accent5>
        <a:srgbClr val="C193D5"/>
      </a:accent5>
      <a:accent6>
        <a:srgbClr val="EB6793"/>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59D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ASQUE_SIAAP-v6" id="{DAE16BA8-77AB-9648-8CD8-E48B46DC6E91}" vid="{8BA3D0F6-0294-5B47-A4E0-65D855CA643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modele_presentation_50ans</Template>
  <TotalTime>999</TotalTime>
  <Words>1756</Words>
  <Application>Microsoft Office PowerPoint</Application>
  <PresentationFormat>Grand écran</PresentationFormat>
  <Paragraphs>160</Paragraphs>
  <Slides>15</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Wingdings</vt:lpstr>
      <vt:lpstr>Thème Office</vt:lpstr>
      <vt:lpstr>COMITE DE PILOTAGE  « migration de BASTA vers AQUEDI » 08 décembre 2021 </vt:lpstr>
      <vt:lpstr>ORDRE DU JOUR</vt:lpstr>
      <vt:lpstr>RAPPEL DES Caractéristiques DU PROJET</vt:lpstr>
      <vt:lpstr>Travaux réalises sur la période</vt:lpstr>
      <vt:lpstr>CONTENU DE la première Version 1.9.0</vt:lpstr>
      <vt:lpstr>Difficultés rencontres</vt:lpstr>
      <vt:lpstr>NOUVEAU PLANNING PROPOSE</vt:lpstr>
      <vt:lpstr>Travaux A VENIR</vt:lpstr>
      <vt:lpstr>ZOOM sur la recette de la reprise</vt:lpstr>
      <vt:lpstr>ASPECTS BUDGETAIRES</vt:lpstr>
      <vt:lpstr>Présentation PowerPoint</vt:lpstr>
      <vt:lpstr>Présentation PowerPoint</vt:lpstr>
      <vt:lpstr>Seine Aval: Migration de BASTA vers AQUEDI</vt:lpstr>
      <vt:lpstr>Seine Aval: Migration de BASTA vers AQUEDI</vt:lpstr>
      <vt:lpstr>Seine Aval: Migration de BASTA vers AQUEDI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 sur deux ou trois lignes maximum</dc:title>
  <dc:creator>LALO Muriel</dc:creator>
  <cp:lastModifiedBy>Pierre-Yves Moutin</cp:lastModifiedBy>
  <cp:revision>81</cp:revision>
  <cp:lastPrinted>2021-09-20T08:35:48Z</cp:lastPrinted>
  <dcterms:created xsi:type="dcterms:W3CDTF">2021-01-08T13:44:50Z</dcterms:created>
  <dcterms:modified xsi:type="dcterms:W3CDTF">2021-12-08T08:57:57Z</dcterms:modified>
</cp:coreProperties>
</file>