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379" r:id="rId5"/>
    <p:sldId id="506" r:id="rId6"/>
    <p:sldId id="508" r:id="rId7"/>
    <p:sldId id="476" r:id="rId8"/>
    <p:sldId id="507" r:id="rId9"/>
    <p:sldId id="505" r:id="rId10"/>
    <p:sldId id="50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630"/>
    <a:srgbClr val="AB9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AF1C1-54B0-421A-B7D4-4E6922862C3D}" v="175" dt="2021-02-05T07:25:57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20" autoAdjust="0"/>
  </p:normalViewPr>
  <p:slideViewPr>
    <p:cSldViewPr snapToGrid="0">
      <p:cViewPr varScale="1">
        <p:scale>
          <a:sx n="103" d="100"/>
          <a:sy n="103" d="100"/>
        </p:scale>
        <p:origin x="14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BEC | Studia Solutions" userId="308ce2c4-e081-4dd5-819f-936a275365d3" providerId="ADAL" clId="{43CAF1C1-54B0-421A-B7D4-4E6922862C3D}"/>
    <pc:docChg chg="undo custSel mod addSld delSld modSld sldOrd">
      <pc:chgData name="Christophe BEC | Studia Solutions" userId="308ce2c4-e081-4dd5-819f-936a275365d3" providerId="ADAL" clId="{43CAF1C1-54B0-421A-B7D4-4E6922862C3D}" dt="2021-02-05T07:27:10.502" v="2419" actId="20577"/>
      <pc:docMkLst>
        <pc:docMk/>
      </pc:docMkLst>
      <pc:sldChg chg="del">
        <pc:chgData name="Christophe BEC | Studia Solutions" userId="308ce2c4-e081-4dd5-819f-936a275365d3" providerId="ADAL" clId="{43CAF1C1-54B0-421A-B7D4-4E6922862C3D}" dt="2021-02-04T14:59:31.660" v="170" actId="47"/>
        <pc:sldMkLst>
          <pc:docMk/>
          <pc:sldMk cId="0" sldId="341"/>
        </pc:sldMkLst>
      </pc:sldChg>
      <pc:sldChg chg="del">
        <pc:chgData name="Christophe BEC | Studia Solutions" userId="308ce2c4-e081-4dd5-819f-936a275365d3" providerId="ADAL" clId="{43CAF1C1-54B0-421A-B7D4-4E6922862C3D}" dt="2021-02-04T14:55:51.794" v="98" actId="47"/>
        <pc:sldMkLst>
          <pc:docMk/>
          <pc:sldMk cId="0" sldId="343"/>
        </pc:sldMkLst>
      </pc:sldChg>
      <pc:sldChg chg="del">
        <pc:chgData name="Christophe BEC | Studia Solutions" userId="308ce2c4-e081-4dd5-819f-936a275365d3" providerId="ADAL" clId="{43CAF1C1-54B0-421A-B7D4-4E6922862C3D}" dt="2021-02-04T14:56:21.735" v="147" actId="47"/>
        <pc:sldMkLst>
          <pc:docMk/>
          <pc:sldMk cId="0" sldId="367"/>
        </pc:sldMkLst>
      </pc:sldChg>
      <pc:sldChg chg="addSp delSp modSp mod addAnim delAnim modAnim">
        <pc:chgData name="Christophe BEC | Studia Solutions" userId="308ce2c4-e081-4dd5-819f-936a275365d3" providerId="ADAL" clId="{43CAF1C1-54B0-421A-B7D4-4E6922862C3D}" dt="2021-02-05T07:26:51.204" v="2417" actId="20577"/>
        <pc:sldMkLst>
          <pc:docMk/>
          <pc:sldMk cId="3656162480" sldId="379"/>
        </pc:sldMkLst>
        <pc:spChg chg="mod">
          <ac:chgData name="Christophe BEC | Studia Solutions" userId="308ce2c4-e081-4dd5-819f-936a275365d3" providerId="ADAL" clId="{43CAF1C1-54B0-421A-B7D4-4E6922862C3D}" dt="2021-02-05T07:26:51.204" v="2417" actId="20577"/>
          <ac:spMkLst>
            <pc:docMk/>
            <pc:sldMk cId="3656162480" sldId="379"/>
            <ac:spMk id="2" creationId="{4BE183E6-21CC-4C36-A41C-96C1422C93B6}"/>
          </ac:spMkLst>
        </pc:spChg>
        <pc:spChg chg="add del mod">
          <ac:chgData name="Christophe BEC | Studia Solutions" userId="308ce2c4-e081-4dd5-819f-936a275365d3" providerId="ADAL" clId="{43CAF1C1-54B0-421A-B7D4-4E6922862C3D}" dt="2021-02-04T15:01:21.292" v="202" actId="478"/>
          <ac:spMkLst>
            <pc:docMk/>
            <pc:sldMk cId="3656162480" sldId="379"/>
            <ac:spMk id="4" creationId="{1127DB40-2379-4EFD-98C9-CF81B0D084D7}"/>
          </ac:spMkLst>
        </pc:spChg>
        <pc:spChg chg="mod">
          <ac:chgData name="Christophe BEC | Studia Solutions" userId="308ce2c4-e081-4dd5-819f-936a275365d3" providerId="ADAL" clId="{43CAF1C1-54B0-421A-B7D4-4E6922862C3D}" dt="2021-02-05T07:20:50.331" v="2264" actId="20577"/>
          <ac:spMkLst>
            <pc:docMk/>
            <pc:sldMk cId="3656162480" sldId="379"/>
            <ac:spMk id="6" creationId="{FD5468FB-D700-49F5-BCE2-496655D26EC9}"/>
          </ac:spMkLst>
        </pc:spChg>
        <pc:spChg chg="add del mod">
          <ac:chgData name="Christophe BEC | Studia Solutions" userId="308ce2c4-e081-4dd5-819f-936a275365d3" providerId="ADAL" clId="{43CAF1C1-54B0-421A-B7D4-4E6922862C3D}" dt="2021-02-04T15:01:26.416" v="203" actId="478"/>
          <ac:spMkLst>
            <pc:docMk/>
            <pc:sldMk cId="3656162480" sldId="379"/>
            <ac:spMk id="7" creationId="{AD88C630-09FD-42C1-B7D3-5F14463A4353}"/>
          </ac:spMkLst>
        </pc:spChg>
        <pc:spChg chg="add mod">
          <ac:chgData name="Christophe BEC | Studia Solutions" userId="308ce2c4-e081-4dd5-819f-936a275365d3" providerId="ADAL" clId="{43CAF1C1-54B0-421A-B7D4-4E6922862C3D}" dt="2021-02-05T07:20:37.666" v="2260" actId="20577"/>
          <ac:spMkLst>
            <pc:docMk/>
            <pc:sldMk cId="3656162480" sldId="379"/>
            <ac:spMk id="8" creationId="{8421C299-15C2-4861-AF10-CB5AAB62C2A7}"/>
          </ac:spMkLst>
        </pc:spChg>
        <pc:spChg chg="add del mod">
          <ac:chgData name="Christophe BEC | Studia Solutions" userId="308ce2c4-e081-4dd5-819f-936a275365d3" providerId="ADAL" clId="{43CAF1C1-54B0-421A-B7D4-4E6922862C3D}" dt="2021-02-04T15:02:22.504" v="218" actId="478"/>
          <ac:spMkLst>
            <pc:docMk/>
            <pc:sldMk cId="3656162480" sldId="379"/>
            <ac:spMk id="12" creationId="{5F0A3B2A-5C94-4FC4-8BE4-9FA9095F8AA1}"/>
          </ac:spMkLst>
        </pc:spChg>
        <pc:picChg chg="add mod">
          <ac:chgData name="Christophe BEC | Studia Solutions" userId="308ce2c4-e081-4dd5-819f-936a275365d3" providerId="ADAL" clId="{43CAF1C1-54B0-421A-B7D4-4E6922862C3D}" dt="2021-02-05T07:20:23.225" v="2221" actId="1076"/>
          <ac:picMkLst>
            <pc:docMk/>
            <pc:sldMk cId="3656162480" sldId="379"/>
            <ac:picMk id="10" creationId="{A369EB07-82AF-4408-85CD-CA849D981CE3}"/>
          </ac:picMkLst>
        </pc:picChg>
      </pc:sldChg>
      <pc:sldChg chg="del">
        <pc:chgData name="Christophe BEC | Studia Solutions" userId="308ce2c4-e081-4dd5-819f-936a275365d3" providerId="ADAL" clId="{43CAF1C1-54B0-421A-B7D4-4E6922862C3D}" dt="2021-02-05T07:20:00.241" v="2217" actId="47"/>
        <pc:sldMkLst>
          <pc:docMk/>
          <pc:sldMk cId="0" sldId="389"/>
        </pc:sldMkLst>
      </pc:sldChg>
      <pc:sldChg chg="addSp delSp modSp add mod">
        <pc:chgData name="Christophe BEC | Studia Solutions" userId="308ce2c4-e081-4dd5-819f-936a275365d3" providerId="ADAL" clId="{43CAF1C1-54B0-421A-B7D4-4E6922862C3D}" dt="2021-02-05T07:27:10.502" v="2419" actId="20577"/>
        <pc:sldMkLst>
          <pc:docMk/>
          <pc:sldMk cId="3471794162" sldId="476"/>
        </pc:sldMkLst>
        <pc:spChg chg="add del mod">
          <ac:chgData name="Christophe BEC | Studia Solutions" userId="308ce2c4-e081-4dd5-819f-936a275365d3" providerId="ADAL" clId="{43CAF1C1-54B0-421A-B7D4-4E6922862C3D}" dt="2021-02-05T07:27:10.502" v="2419" actId="20577"/>
          <ac:spMkLst>
            <pc:docMk/>
            <pc:sldMk cId="3471794162" sldId="476"/>
            <ac:spMk id="4" creationId="{9B8EA052-9027-45B7-8FED-B42120AD9A5B}"/>
          </ac:spMkLst>
        </pc:spChg>
        <pc:spChg chg="del mod">
          <ac:chgData name="Christophe BEC | Studia Solutions" userId="308ce2c4-e081-4dd5-819f-936a275365d3" providerId="ADAL" clId="{43CAF1C1-54B0-421A-B7D4-4E6922862C3D}" dt="2021-02-05T07:18:42.821" v="2205" actId="478"/>
          <ac:spMkLst>
            <pc:docMk/>
            <pc:sldMk cId="3471794162" sldId="476"/>
            <ac:spMk id="6" creationId="{EB791194-8BD9-40B0-AFAC-58D0B0FDC9CD}"/>
          </ac:spMkLst>
        </pc:spChg>
        <pc:spChg chg="mod">
          <ac:chgData name="Christophe BEC | Studia Solutions" userId="308ce2c4-e081-4dd5-819f-936a275365d3" providerId="ADAL" clId="{43CAF1C1-54B0-421A-B7D4-4E6922862C3D}" dt="2021-02-05T07:19:23.210" v="2216" actId="1076"/>
          <ac:spMkLst>
            <pc:docMk/>
            <pc:sldMk cId="3471794162" sldId="476"/>
            <ac:spMk id="8" creationId="{CA91BA29-0104-4AB7-9BC8-54E70B75ADB9}"/>
          </ac:spMkLst>
        </pc:spChg>
        <pc:spChg chg="del">
          <ac:chgData name="Christophe BEC | Studia Solutions" userId="308ce2c4-e081-4dd5-819f-936a275365d3" providerId="ADAL" clId="{43CAF1C1-54B0-421A-B7D4-4E6922862C3D}" dt="2021-02-04T16:22:23.191" v="1545" actId="478"/>
          <ac:spMkLst>
            <pc:docMk/>
            <pc:sldMk cId="3471794162" sldId="476"/>
            <ac:spMk id="9" creationId="{AFF5A028-74D8-40C1-A907-559FB697F223}"/>
          </ac:spMkLst>
        </pc:spChg>
        <pc:spChg chg="add mod">
          <ac:chgData name="Christophe BEC | Studia Solutions" userId="308ce2c4-e081-4dd5-819f-936a275365d3" providerId="ADAL" clId="{43CAF1C1-54B0-421A-B7D4-4E6922862C3D}" dt="2021-02-05T07:19:23.210" v="2216" actId="1076"/>
          <ac:spMkLst>
            <pc:docMk/>
            <pc:sldMk cId="3471794162" sldId="476"/>
            <ac:spMk id="17" creationId="{E11AF199-B5A9-41B1-BEFD-003CB50C0438}"/>
          </ac:spMkLst>
        </pc:spChg>
        <pc:spChg chg="add mod">
          <ac:chgData name="Christophe BEC | Studia Solutions" userId="308ce2c4-e081-4dd5-819f-936a275365d3" providerId="ADAL" clId="{43CAF1C1-54B0-421A-B7D4-4E6922862C3D}" dt="2021-02-05T07:19:23.210" v="2216" actId="1076"/>
          <ac:spMkLst>
            <pc:docMk/>
            <pc:sldMk cId="3471794162" sldId="476"/>
            <ac:spMk id="27" creationId="{E12CDFD7-61AD-48FF-8F80-E4FFB00A96BD}"/>
          </ac:spMkLst>
        </pc:spChg>
        <pc:spChg chg="add mod">
          <ac:chgData name="Christophe BEC | Studia Solutions" userId="308ce2c4-e081-4dd5-819f-936a275365d3" providerId="ADAL" clId="{43CAF1C1-54B0-421A-B7D4-4E6922862C3D}" dt="2021-02-05T07:19:23.210" v="2216" actId="1076"/>
          <ac:spMkLst>
            <pc:docMk/>
            <pc:sldMk cId="3471794162" sldId="476"/>
            <ac:spMk id="29" creationId="{59251C83-F0EA-4AED-9DE5-7EBB0BE3BA2B}"/>
          </ac:spMkLst>
        </pc:spChg>
        <pc:spChg chg="mod">
          <ac:chgData name="Christophe BEC | Studia Solutions" userId="308ce2c4-e081-4dd5-819f-936a275365d3" providerId="ADAL" clId="{43CAF1C1-54B0-421A-B7D4-4E6922862C3D}" dt="2021-02-05T07:19:23.210" v="2216" actId="1076"/>
          <ac:spMkLst>
            <pc:docMk/>
            <pc:sldMk cId="3471794162" sldId="476"/>
            <ac:spMk id="32" creationId="{C33DEACE-41B3-4AD0-89FB-D9DD52EB5CA7}"/>
          </ac:spMkLst>
        </pc:spChg>
        <pc:spChg chg="del">
          <ac:chgData name="Christophe BEC | Studia Solutions" userId="308ce2c4-e081-4dd5-819f-936a275365d3" providerId="ADAL" clId="{43CAF1C1-54B0-421A-B7D4-4E6922862C3D}" dt="2021-02-04T16:24:44.117" v="1638" actId="478"/>
          <ac:spMkLst>
            <pc:docMk/>
            <pc:sldMk cId="3471794162" sldId="476"/>
            <ac:spMk id="38" creationId="{83B14266-A977-45E4-B806-0475EF3EC104}"/>
          </ac:spMkLst>
        </pc:spChg>
        <pc:spChg chg="del">
          <ac:chgData name="Christophe BEC | Studia Solutions" userId="308ce2c4-e081-4dd5-819f-936a275365d3" providerId="ADAL" clId="{43CAF1C1-54B0-421A-B7D4-4E6922862C3D}" dt="2021-02-04T16:24:44.117" v="1638" actId="478"/>
          <ac:spMkLst>
            <pc:docMk/>
            <pc:sldMk cId="3471794162" sldId="476"/>
            <ac:spMk id="40" creationId="{95AA6290-6E26-495B-98C1-9576B900E3FC}"/>
          </ac:spMkLst>
        </pc:spChg>
        <pc:spChg chg="del">
          <ac:chgData name="Christophe BEC | Studia Solutions" userId="308ce2c4-e081-4dd5-819f-936a275365d3" providerId="ADAL" clId="{43CAF1C1-54B0-421A-B7D4-4E6922862C3D}" dt="2021-02-04T16:24:44.117" v="1638" actId="478"/>
          <ac:spMkLst>
            <pc:docMk/>
            <pc:sldMk cId="3471794162" sldId="476"/>
            <ac:spMk id="42" creationId="{73157672-C56B-4D5C-8B0D-926179380391}"/>
          </ac:spMkLst>
        </pc:spChg>
        <pc:spChg chg="del">
          <ac:chgData name="Christophe BEC | Studia Solutions" userId="308ce2c4-e081-4dd5-819f-936a275365d3" providerId="ADAL" clId="{43CAF1C1-54B0-421A-B7D4-4E6922862C3D}" dt="2021-02-04T16:24:44.117" v="1638" actId="478"/>
          <ac:spMkLst>
            <pc:docMk/>
            <pc:sldMk cId="3471794162" sldId="476"/>
            <ac:spMk id="44" creationId="{BBE9065C-4FFB-4763-AAAE-7993E5D31170}"/>
          </ac:spMkLst>
        </pc:spChg>
        <pc:spChg chg="add mod">
          <ac:chgData name="Christophe BEC | Studia Solutions" userId="308ce2c4-e081-4dd5-819f-936a275365d3" providerId="ADAL" clId="{43CAF1C1-54B0-421A-B7D4-4E6922862C3D}" dt="2021-02-05T07:19:23.210" v="2216" actId="1076"/>
          <ac:spMkLst>
            <pc:docMk/>
            <pc:sldMk cId="3471794162" sldId="476"/>
            <ac:spMk id="45" creationId="{0248F3AD-4FBE-45E3-B059-54A3C8ADDA13}"/>
          </ac:spMkLst>
        </pc:spChg>
        <pc:spChg chg="add mod">
          <ac:chgData name="Christophe BEC | Studia Solutions" userId="308ce2c4-e081-4dd5-819f-936a275365d3" providerId="ADAL" clId="{43CAF1C1-54B0-421A-B7D4-4E6922862C3D}" dt="2021-02-05T07:19:23.210" v="2216" actId="1076"/>
          <ac:spMkLst>
            <pc:docMk/>
            <pc:sldMk cId="3471794162" sldId="476"/>
            <ac:spMk id="47" creationId="{2F7C2898-6F08-4A2C-BB4E-913A04FCB2E1}"/>
          </ac:spMkLst>
        </pc:spChg>
        <pc:spChg chg="del">
          <ac:chgData name="Christophe BEC | Studia Solutions" userId="308ce2c4-e081-4dd5-819f-936a275365d3" providerId="ADAL" clId="{43CAF1C1-54B0-421A-B7D4-4E6922862C3D}" dt="2021-02-04T16:24:44.117" v="1638" actId="478"/>
          <ac:spMkLst>
            <pc:docMk/>
            <pc:sldMk cId="3471794162" sldId="476"/>
            <ac:spMk id="52" creationId="{A1AC2CDF-8E6B-42AE-8476-93CD3AAE4542}"/>
          </ac:spMkLst>
        </pc:spChg>
        <pc:spChg chg="add mod">
          <ac:chgData name="Christophe BEC | Studia Solutions" userId="308ce2c4-e081-4dd5-819f-936a275365d3" providerId="ADAL" clId="{43CAF1C1-54B0-421A-B7D4-4E6922862C3D}" dt="2021-02-05T07:18:24.649" v="2202" actId="20577"/>
          <ac:spMkLst>
            <pc:docMk/>
            <pc:sldMk cId="3471794162" sldId="476"/>
            <ac:spMk id="54" creationId="{65CACAEA-98AB-4C01-A6DE-E002E36CDC00}"/>
          </ac:spMkLst>
        </pc:spChg>
        <pc:picChg chg="mod">
          <ac:chgData name="Christophe BEC | Studia Solutions" userId="308ce2c4-e081-4dd5-819f-936a275365d3" providerId="ADAL" clId="{43CAF1C1-54B0-421A-B7D4-4E6922862C3D}" dt="2021-02-05T07:19:23.210" v="2216" actId="1076"/>
          <ac:picMkLst>
            <pc:docMk/>
            <pc:sldMk cId="3471794162" sldId="476"/>
            <ac:picMk id="11" creationId="{FF75D76F-5665-4CF8-8D64-C85CAA2C6B73}"/>
          </ac:picMkLst>
        </pc:picChg>
        <pc:picChg chg="add mod">
          <ac:chgData name="Christophe BEC | Studia Solutions" userId="308ce2c4-e081-4dd5-819f-936a275365d3" providerId="ADAL" clId="{43CAF1C1-54B0-421A-B7D4-4E6922862C3D}" dt="2021-02-05T07:22:54.149" v="2384"/>
          <ac:picMkLst>
            <pc:docMk/>
            <pc:sldMk cId="3471794162" sldId="476"/>
            <ac:picMk id="20" creationId="{9639C72A-61F1-48E0-A9C0-D77EF6A3CFB4}"/>
          </ac:picMkLst>
        </pc:picChg>
        <pc:picChg chg="add mod">
          <ac:chgData name="Christophe BEC | Studia Solutions" userId="308ce2c4-e081-4dd5-819f-936a275365d3" providerId="ADAL" clId="{43CAF1C1-54B0-421A-B7D4-4E6922862C3D}" dt="2021-02-05T07:23:09.753" v="2387"/>
          <ac:picMkLst>
            <pc:docMk/>
            <pc:sldMk cId="3471794162" sldId="476"/>
            <ac:picMk id="22" creationId="{DA906C3A-A283-4C20-8946-FAB9F8C21E88}"/>
          </ac:picMkLst>
        </pc:picChg>
        <pc:picChg chg="mod">
          <ac:chgData name="Christophe BEC | Studia Solutions" userId="308ce2c4-e081-4dd5-819f-936a275365d3" providerId="ADAL" clId="{43CAF1C1-54B0-421A-B7D4-4E6922862C3D}" dt="2021-02-05T07:19:23.210" v="2216" actId="1076"/>
          <ac:picMkLst>
            <pc:docMk/>
            <pc:sldMk cId="3471794162" sldId="476"/>
            <ac:picMk id="35" creationId="{DA65C022-8AD3-4790-A993-5525690B147E}"/>
          </ac:picMkLst>
        </pc:picChg>
        <pc:picChg chg="del">
          <ac:chgData name="Christophe BEC | Studia Solutions" userId="308ce2c4-e081-4dd5-819f-936a275365d3" providerId="ADAL" clId="{43CAF1C1-54B0-421A-B7D4-4E6922862C3D}" dt="2021-02-04T16:21:04.030" v="1518" actId="478"/>
          <ac:picMkLst>
            <pc:docMk/>
            <pc:sldMk cId="3471794162" sldId="476"/>
            <ac:picMk id="66" creationId="{DF440BDE-ED94-4E40-B86F-B75EACAC794C}"/>
          </ac:picMkLst>
        </pc:picChg>
        <pc:cxnChg chg="mod">
          <ac:chgData name="Christophe BEC | Studia Solutions" userId="308ce2c4-e081-4dd5-819f-936a275365d3" providerId="ADAL" clId="{43CAF1C1-54B0-421A-B7D4-4E6922862C3D}" dt="2021-02-05T07:19:23.210" v="2216" actId="1076"/>
          <ac:cxnSpMkLst>
            <pc:docMk/>
            <pc:sldMk cId="3471794162" sldId="476"/>
            <ac:cxnSpMk id="18" creationId="{0EC37029-6EB8-4267-A067-C3C062D11B18}"/>
          </ac:cxnSpMkLst>
        </pc:cxnChg>
        <pc:cxnChg chg="mod">
          <ac:chgData name="Christophe BEC | Studia Solutions" userId="308ce2c4-e081-4dd5-819f-936a275365d3" providerId="ADAL" clId="{43CAF1C1-54B0-421A-B7D4-4E6922862C3D}" dt="2021-02-05T07:19:23.210" v="2216" actId="1076"/>
          <ac:cxnSpMkLst>
            <pc:docMk/>
            <pc:sldMk cId="3471794162" sldId="476"/>
            <ac:cxnSpMk id="21" creationId="{1058102F-B299-4930-9E91-AFBACE19E1E9}"/>
          </ac:cxnSpMkLst>
        </pc:cxnChg>
        <pc:cxnChg chg="add del mod">
          <ac:chgData name="Christophe BEC | Studia Solutions" userId="308ce2c4-e081-4dd5-819f-936a275365d3" providerId="ADAL" clId="{43CAF1C1-54B0-421A-B7D4-4E6922862C3D}" dt="2021-02-04T16:27:33.291" v="1668" actId="478"/>
          <ac:cxnSpMkLst>
            <pc:docMk/>
            <pc:sldMk cId="3471794162" sldId="476"/>
            <ac:cxnSpMk id="22" creationId="{B5E2F7DB-0833-400F-8708-5F55CC02E23C}"/>
          </ac:cxnSpMkLst>
        </pc:cxnChg>
        <pc:cxnChg chg="del mod">
          <ac:chgData name="Christophe BEC | Studia Solutions" userId="308ce2c4-e081-4dd5-819f-936a275365d3" providerId="ADAL" clId="{43CAF1C1-54B0-421A-B7D4-4E6922862C3D}" dt="2021-02-04T16:24:08.023" v="1629" actId="478"/>
          <ac:cxnSpMkLst>
            <pc:docMk/>
            <pc:sldMk cId="3471794162" sldId="476"/>
            <ac:cxnSpMk id="23" creationId="{3F0CAD78-2780-420F-83A3-3649A89F1794}"/>
          </ac:cxnSpMkLst>
        </pc:cxnChg>
        <pc:cxnChg chg="del">
          <ac:chgData name="Christophe BEC | Studia Solutions" userId="308ce2c4-e081-4dd5-819f-936a275365d3" providerId="ADAL" clId="{43CAF1C1-54B0-421A-B7D4-4E6922862C3D}" dt="2021-02-04T16:22:30.549" v="1546" actId="478"/>
          <ac:cxnSpMkLst>
            <pc:docMk/>
            <pc:sldMk cId="3471794162" sldId="476"/>
            <ac:cxnSpMk id="28" creationId="{D8DD820A-7837-4E3B-B717-FDE638FF4C19}"/>
          </ac:cxnSpMkLst>
        </pc:cxnChg>
        <pc:cxnChg chg="add del mod">
          <ac:chgData name="Christophe BEC | Studia Solutions" userId="308ce2c4-e081-4dd5-819f-936a275365d3" providerId="ADAL" clId="{43CAF1C1-54B0-421A-B7D4-4E6922862C3D}" dt="2021-02-04T16:25:22.965" v="1648" actId="478"/>
          <ac:cxnSpMkLst>
            <pc:docMk/>
            <pc:sldMk cId="3471794162" sldId="476"/>
            <ac:cxnSpMk id="30" creationId="{844BC8AE-BACB-4B7A-AA4D-374B3CD143E1}"/>
          </ac:cxnSpMkLst>
        </pc:cxnChg>
        <pc:cxnChg chg="del">
          <ac:chgData name="Christophe BEC | Studia Solutions" userId="308ce2c4-e081-4dd5-819f-936a275365d3" providerId="ADAL" clId="{43CAF1C1-54B0-421A-B7D4-4E6922862C3D}" dt="2021-02-04T16:24:44.117" v="1638" actId="478"/>
          <ac:cxnSpMkLst>
            <pc:docMk/>
            <pc:sldMk cId="3471794162" sldId="476"/>
            <ac:cxnSpMk id="34" creationId="{80DA2566-6C49-4487-92C9-5E9C0E144FA6}"/>
          </ac:cxnSpMkLst>
        </pc:cxnChg>
        <pc:cxnChg chg="add mod">
          <ac:chgData name="Christophe BEC | Studia Solutions" userId="308ce2c4-e081-4dd5-819f-936a275365d3" providerId="ADAL" clId="{43CAF1C1-54B0-421A-B7D4-4E6922862C3D}" dt="2021-02-05T07:19:23.210" v="2216" actId="1076"/>
          <ac:cxnSpMkLst>
            <pc:docMk/>
            <pc:sldMk cId="3471794162" sldId="476"/>
            <ac:cxnSpMk id="37" creationId="{563F6231-4A01-40FE-BCD0-812D03278CF3}"/>
          </ac:cxnSpMkLst>
        </pc:cxnChg>
        <pc:cxnChg chg="del mod">
          <ac:chgData name="Christophe BEC | Studia Solutions" userId="308ce2c4-e081-4dd5-819f-936a275365d3" providerId="ADAL" clId="{43CAF1C1-54B0-421A-B7D4-4E6922862C3D}" dt="2021-02-04T16:22:38.892" v="1549" actId="478"/>
          <ac:cxnSpMkLst>
            <pc:docMk/>
            <pc:sldMk cId="3471794162" sldId="476"/>
            <ac:cxnSpMk id="43" creationId="{12687021-3148-4E93-AB0C-42338B2DB94E}"/>
          </ac:cxnSpMkLst>
        </pc:cxnChg>
        <pc:cxnChg chg="del mod">
          <ac:chgData name="Christophe BEC | Studia Solutions" userId="308ce2c4-e081-4dd5-819f-936a275365d3" providerId="ADAL" clId="{43CAF1C1-54B0-421A-B7D4-4E6922862C3D}" dt="2021-02-04T16:24:44.117" v="1638" actId="478"/>
          <ac:cxnSpMkLst>
            <pc:docMk/>
            <pc:sldMk cId="3471794162" sldId="476"/>
            <ac:cxnSpMk id="46" creationId="{737815D8-9B2F-49BF-A47A-03A76E8639AA}"/>
          </ac:cxnSpMkLst>
        </pc:cxnChg>
        <pc:cxnChg chg="add mod">
          <ac:chgData name="Christophe BEC | Studia Solutions" userId="308ce2c4-e081-4dd5-819f-936a275365d3" providerId="ADAL" clId="{43CAF1C1-54B0-421A-B7D4-4E6922862C3D}" dt="2021-02-05T07:19:23.210" v="2216" actId="1076"/>
          <ac:cxnSpMkLst>
            <pc:docMk/>
            <pc:sldMk cId="3471794162" sldId="476"/>
            <ac:cxnSpMk id="48" creationId="{0FAA5B67-A87E-45F5-8964-DD71C5F6375C}"/>
          </ac:cxnSpMkLst>
        </pc:cxnChg>
        <pc:cxnChg chg="del mod">
          <ac:chgData name="Christophe BEC | Studia Solutions" userId="308ce2c4-e081-4dd5-819f-936a275365d3" providerId="ADAL" clId="{43CAF1C1-54B0-421A-B7D4-4E6922862C3D}" dt="2021-02-04T16:24:44.117" v="1638" actId="478"/>
          <ac:cxnSpMkLst>
            <pc:docMk/>
            <pc:sldMk cId="3471794162" sldId="476"/>
            <ac:cxnSpMk id="57" creationId="{B67621C1-895F-4170-8814-701CB2CDE1E7}"/>
          </ac:cxnSpMkLst>
        </pc:cxnChg>
        <pc:cxnChg chg="del mod">
          <ac:chgData name="Christophe BEC | Studia Solutions" userId="308ce2c4-e081-4dd5-819f-936a275365d3" providerId="ADAL" clId="{43CAF1C1-54B0-421A-B7D4-4E6922862C3D}" dt="2021-02-04T16:24:44.117" v="1638" actId="478"/>
          <ac:cxnSpMkLst>
            <pc:docMk/>
            <pc:sldMk cId="3471794162" sldId="476"/>
            <ac:cxnSpMk id="61" creationId="{2CA0F8A0-66C9-4D4A-B553-82F4E95CA8BF}"/>
          </ac:cxnSpMkLst>
        </pc:cxnChg>
        <pc:cxnChg chg="add del mod">
          <ac:chgData name="Christophe BEC | Studia Solutions" userId="308ce2c4-e081-4dd5-819f-936a275365d3" providerId="ADAL" clId="{43CAF1C1-54B0-421A-B7D4-4E6922862C3D}" dt="2021-02-04T16:25:32.019" v="1651" actId="478"/>
          <ac:cxnSpMkLst>
            <pc:docMk/>
            <pc:sldMk cId="3471794162" sldId="476"/>
            <ac:cxnSpMk id="74" creationId="{2239B8F8-B973-418C-AB87-914D4C9CECA7}"/>
          </ac:cxnSpMkLst>
        </pc:cxnChg>
        <pc:cxnChg chg="del mod">
          <ac:chgData name="Christophe BEC | Studia Solutions" userId="308ce2c4-e081-4dd5-819f-936a275365d3" providerId="ADAL" clId="{43CAF1C1-54B0-421A-B7D4-4E6922862C3D}" dt="2021-02-04T16:24:44.117" v="1638" actId="478"/>
          <ac:cxnSpMkLst>
            <pc:docMk/>
            <pc:sldMk cId="3471794162" sldId="476"/>
            <ac:cxnSpMk id="80" creationId="{1D86C0B5-C859-4AF4-AEEE-3A2D49FB947E}"/>
          </ac:cxnSpMkLst>
        </pc:cxnChg>
      </pc:sldChg>
      <pc:sldChg chg="delSp modSp del mod">
        <pc:chgData name="Christophe BEC | Studia Solutions" userId="308ce2c4-e081-4dd5-819f-936a275365d3" providerId="ADAL" clId="{43CAF1C1-54B0-421A-B7D4-4E6922862C3D}" dt="2021-02-04T15:15:50.912" v="733" actId="47"/>
        <pc:sldMkLst>
          <pc:docMk/>
          <pc:sldMk cId="800464492" sldId="503"/>
        </pc:sldMkLst>
        <pc:spChg chg="mod">
          <ac:chgData name="Christophe BEC | Studia Solutions" userId="308ce2c4-e081-4dd5-819f-936a275365d3" providerId="ADAL" clId="{43CAF1C1-54B0-421A-B7D4-4E6922862C3D}" dt="2021-02-04T14:56:31.712" v="168" actId="20577"/>
          <ac:spMkLst>
            <pc:docMk/>
            <pc:sldMk cId="800464492" sldId="503"/>
            <ac:spMk id="50202" creationId="{00000000-0000-0000-0000-000000000000}"/>
          </ac:spMkLst>
        </pc:spChg>
        <pc:picChg chg="del">
          <ac:chgData name="Christophe BEC | Studia Solutions" userId="308ce2c4-e081-4dd5-819f-936a275365d3" providerId="ADAL" clId="{43CAF1C1-54B0-421A-B7D4-4E6922862C3D}" dt="2021-02-04T14:56:36.575" v="169" actId="478"/>
          <ac:picMkLst>
            <pc:docMk/>
            <pc:sldMk cId="800464492" sldId="503"/>
            <ac:picMk id="7" creationId="{8D71C880-D648-4BF9-823F-7256F287B7C6}"/>
          </ac:picMkLst>
        </pc:picChg>
      </pc:sldChg>
      <pc:sldChg chg="addSp delSp modSp mod ord">
        <pc:chgData name="Christophe BEC | Studia Solutions" userId="308ce2c4-e081-4dd5-819f-936a275365d3" providerId="ADAL" clId="{43CAF1C1-54B0-421A-B7D4-4E6922862C3D}" dt="2021-02-05T07:23:12.124" v="2389"/>
        <pc:sldMkLst>
          <pc:docMk/>
          <pc:sldMk cId="4037152260" sldId="505"/>
        </pc:sldMkLst>
        <pc:spChg chg="add mod">
          <ac:chgData name="Christophe BEC | Studia Solutions" userId="308ce2c4-e081-4dd5-819f-936a275365d3" providerId="ADAL" clId="{43CAF1C1-54B0-421A-B7D4-4E6922862C3D}" dt="2021-02-05T07:21:53.697" v="2331" actId="20577"/>
          <ac:spMkLst>
            <pc:docMk/>
            <pc:sldMk cId="4037152260" sldId="505"/>
            <ac:spMk id="7" creationId="{141E3052-63E9-4D27-B93E-FBA1BCEFB748}"/>
          </ac:spMkLst>
        </pc:spChg>
        <pc:spChg chg="del">
          <ac:chgData name="Christophe BEC | Studia Solutions" userId="308ce2c4-e081-4dd5-819f-936a275365d3" providerId="ADAL" clId="{43CAF1C1-54B0-421A-B7D4-4E6922862C3D}" dt="2021-02-05T07:21:45.339" v="2322" actId="478"/>
          <ac:spMkLst>
            <pc:docMk/>
            <pc:sldMk cId="4037152260" sldId="505"/>
            <ac:spMk id="27" creationId="{00000000-0000-0000-0000-000000000000}"/>
          </ac:spMkLst>
        </pc:spChg>
        <pc:spChg chg="mod">
          <ac:chgData name="Christophe BEC | Studia Solutions" userId="308ce2c4-e081-4dd5-819f-936a275365d3" providerId="ADAL" clId="{43CAF1C1-54B0-421A-B7D4-4E6922862C3D}" dt="2021-02-04T16:07:44.090" v="1510" actId="20577"/>
          <ac:spMkLst>
            <pc:docMk/>
            <pc:sldMk cId="4037152260" sldId="505"/>
            <ac:spMk id="50184" creationId="{00000000-0000-0000-0000-000000000000}"/>
          </ac:spMkLst>
        </pc:spChg>
        <pc:spChg chg="del mod">
          <ac:chgData name="Christophe BEC | Studia Solutions" userId="308ce2c4-e081-4dd5-819f-936a275365d3" providerId="ADAL" clId="{43CAF1C1-54B0-421A-B7D4-4E6922862C3D}" dt="2021-02-05T07:21:42.962" v="2321" actId="478"/>
          <ac:spMkLst>
            <pc:docMk/>
            <pc:sldMk cId="4037152260" sldId="505"/>
            <ac:spMk id="50202" creationId="{00000000-0000-0000-0000-000000000000}"/>
          </ac:spMkLst>
        </pc:spChg>
        <pc:picChg chg="del">
          <ac:chgData name="Christophe BEC | Studia Solutions" userId="308ce2c4-e081-4dd5-819f-936a275365d3" providerId="ADAL" clId="{43CAF1C1-54B0-421A-B7D4-4E6922862C3D}" dt="2021-02-04T15:05:47.660" v="222" actId="478"/>
          <ac:picMkLst>
            <pc:docMk/>
            <pc:sldMk cId="4037152260" sldId="505"/>
            <ac:picMk id="2" creationId="{FDE646E4-50E0-40B6-8EC5-3E07B3DDF93F}"/>
          </ac:picMkLst>
        </pc:picChg>
        <pc:picChg chg="add mod">
          <ac:chgData name="Christophe BEC | Studia Solutions" userId="308ce2c4-e081-4dd5-819f-936a275365d3" providerId="ADAL" clId="{43CAF1C1-54B0-421A-B7D4-4E6922862C3D}" dt="2021-02-04T15:05:54.417" v="225" actId="1076"/>
          <ac:picMkLst>
            <pc:docMk/>
            <pc:sldMk cId="4037152260" sldId="505"/>
            <ac:picMk id="4" creationId="{E6B0DD33-1C73-49BD-8CFB-259C86122884}"/>
          </ac:picMkLst>
        </pc:picChg>
        <pc:picChg chg="add mod">
          <ac:chgData name="Christophe BEC | Studia Solutions" userId="308ce2c4-e081-4dd5-819f-936a275365d3" providerId="ADAL" clId="{43CAF1C1-54B0-421A-B7D4-4E6922862C3D}" dt="2021-02-05T07:23:12.124" v="2389"/>
          <ac:picMkLst>
            <pc:docMk/>
            <pc:sldMk cId="4037152260" sldId="505"/>
            <ac:picMk id="8" creationId="{22B2752B-593B-46E6-95C7-EFB1BFB1E139}"/>
          </ac:picMkLst>
        </pc:picChg>
      </pc:sldChg>
      <pc:sldChg chg="modSp mod">
        <pc:chgData name="Christophe BEC | Studia Solutions" userId="308ce2c4-e081-4dd5-819f-936a275365d3" providerId="ADAL" clId="{43CAF1C1-54B0-421A-B7D4-4E6922862C3D}" dt="2021-02-05T07:22:40.502" v="2383" actId="6549"/>
        <pc:sldMkLst>
          <pc:docMk/>
          <pc:sldMk cId="3228627939" sldId="506"/>
        </pc:sldMkLst>
        <pc:spChg chg="mod">
          <ac:chgData name="Christophe BEC | Studia Solutions" userId="308ce2c4-e081-4dd5-819f-936a275365d3" providerId="ADAL" clId="{43CAF1C1-54B0-421A-B7D4-4E6922862C3D}" dt="2021-02-04T14:54:35.744" v="0" actId="20577"/>
          <ac:spMkLst>
            <pc:docMk/>
            <pc:sldMk cId="3228627939" sldId="506"/>
            <ac:spMk id="45060" creationId="{00000000-0000-0000-0000-000000000000}"/>
          </ac:spMkLst>
        </pc:spChg>
        <pc:spChg chg="mod">
          <ac:chgData name="Christophe BEC | Studia Solutions" userId="308ce2c4-e081-4dd5-819f-936a275365d3" providerId="ADAL" clId="{43CAF1C1-54B0-421A-B7D4-4E6922862C3D}" dt="2021-02-05T07:22:40.502" v="2383" actId="6549"/>
          <ac:spMkLst>
            <pc:docMk/>
            <pc:sldMk cId="3228627939" sldId="506"/>
            <ac:spMk id="45065" creationId="{00000000-0000-0000-0000-000000000000}"/>
          </ac:spMkLst>
        </pc:spChg>
      </pc:sldChg>
      <pc:sldChg chg="addSp delSp modSp mod delAnim">
        <pc:chgData name="Christophe BEC | Studia Solutions" userId="308ce2c4-e081-4dd5-819f-936a275365d3" providerId="ADAL" clId="{43CAF1C1-54B0-421A-B7D4-4E6922862C3D}" dt="2021-02-05T07:23:11.099" v="2388"/>
        <pc:sldMkLst>
          <pc:docMk/>
          <pc:sldMk cId="2766128412" sldId="507"/>
        </pc:sldMkLst>
        <pc:spChg chg="add del mod">
          <ac:chgData name="Christophe BEC | Studia Solutions" userId="308ce2c4-e081-4dd5-819f-936a275365d3" providerId="ADAL" clId="{43CAF1C1-54B0-421A-B7D4-4E6922862C3D}" dt="2021-02-04T15:07:16.461" v="266" actId="478"/>
          <ac:spMkLst>
            <pc:docMk/>
            <pc:sldMk cId="2766128412" sldId="507"/>
            <ac:spMk id="4" creationId="{57E23005-D1A1-491D-AE1A-52DB1DC6A453}"/>
          </ac:spMkLst>
        </pc:spChg>
        <pc:spChg chg="del">
          <ac:chgData name="Christophe BEC | Studia Solutions" userId="308ce2c4-e081-4dd5-819f-936a275365d3" providerId="ADAL" clId="{43CAF1C1-54B0-421A-B7D4-4E6922862C3D}" dt="2021-02-04T15:06:53.191" v="263" actId="478"/>
          <ac:spMkLst>
            <pc:docMk/>
            <pc:sldMk cId="2766128412" sldId="507"/>
            <ac:spMk id="9" creationId="{A8023BC8-64E3-4C23-B0DE-12691B4A06D8}"/>
          </ac:spMkLst>
        </pc:spChg>
        <pc:spChg chg="add mod">
          <ac:chgData name="Christophe BEC | Studia Solutions" userId="308ce2c4-e081-4dd5-819f-936a275365d3" providerId="ADAL" clId="{43CAF1C1-54B0-421A-B7D4-4E6922862C3D}" dt="2021-02-05T07:21:38.264" v="2320" actId="1076"/>
          <ac:spMkLst>
            <pc:docMk/>
            <pc:sldMk cId="2766128412" sldId="507"/>
            <ac:spMk id="10" creationId="{C68E064D-4E70-45CE-9B4C-C91EB63EFE3E}"/>
          </ac:spMkLst>
        </pc:spChg>
        <pc:spChg chg="del mod topLvl">
          <ac:chgData name="Christophe BEC | Studia Solutions" userId="308ce2c4-e081-4dd5-819f-936a275365d3" providerId="ADAL" clId="{43CAF1C1-54B0-421A-B7D4-4E6922862C3D}" dt="2021-02-04T15:38:37.644" v="938" actId="478"/>
          <ac:spMkLst>
            <pc:docMk/>
            <pc:sldMk cId="2766128412" sldId="507"/>
            <ac:spMk id="12" creationId="{CB367DFF-FDD1-48F2-A706-E845EB992F6E}"/>
          </ac:spMkLst>
        </pc:spChg>
        <pc:spChg chg="del mod topLvl">
          <ac:chgData name="Christophe BEC | Studia Solutions" userId="308ce2c4-e081-4dd5-819f-936a275365d3" providerId="ADAL" clId="{43CAF1C1-54B0-421A-B7D4-4E6922862C3D}" dt="2021-02-04T15:08:39.765" v="332" actId="478"/>
          <ac:spMkLst>
            <pc:docMk/>
            <pc:sldMk cId="2766128412" sldId="507"/>
            <ac:spMk id="13" creationId="{F6159856-2D1C-4C4F-8CA9-DF8C87353E8A}"/>
          </ac:spMkLst>
        </pc:spChg>
        <pc:spChg chg="add del mod">
          <ac:chgData name="Christophe BEC | Studia Solutions" userId="308ce2c4-e081-4dd5-819f-936a275365d3" providerId="ADAL" clId="{43CAF1C1-54B0-421A-B7D4-4E6922862C3D}" dt="2021-02-04T16:30:14.549" v="1708"/>
          <ac:spMkLst>
            <pc:docMk/>
            <pc:sldMk cId="2766128412" sldId="507"/>
            <ac:spMk id="17" creationId="{3ABF9947-2C77-40B7-AF2B-40300EAAD1CD}"/>
          </ac:spMkLst>
        </pc:spChg>
        <pc:spChg chg="del">
          <ac:chgData name="Christophe BEC | Studia Solutions" userId="308ce2c4-e081-4dd5-819f-936a275365d3" providerId="ADAL" clId="{43CAF1C1-54B0-421A-B7D4-4E6922862C3D}" dt="2021-02-05T07:21:35.687" v="2319" actId="478"/>
          <ac:spMkLst>
            <pc:docMk/>
            <pc:sldMk cId="2766128412" sldId="507"/>
            <ac:spMk id="27" creationId="{00000000-0000-0000-0000-000000000000}"/>
          </ac:spMkLst>
        </pc:spChg>
        <pc:spChg chg="del">
          <ac:chgData name="Christophe BEC | Studia Solutions" userId="308ce2c4-e081-4dd5-819f-936a275365d3" providerId="ADAL" clId="{43CAF1C1-54B0-421A-B7D4-4E6922862C3D}" dt="2021-02-04T15:07:03.402" v="264" actId="478"/>
          <ac:spMkLst>
            <pc:docMk/>
            <pc:sldMk cId="2766128412" sldId="507"/>
            <ac:spMk id="50184" creationId="{00000000-0000-0000-0000-000000000000}"/>
          </ac:spMkLst>
        </pc:spChg>
        <pc:spChg chg="del">
          <ac:chgData name="Christophe BEC | Studia Solutions" userId="308ce2c4-e081-4dd5-819f-936a275365d3" providerId="ADAL" clId="{43CAF1C1-54B0-421A-B7D4-4E6922862C3D}" dt="2021-02-05T07:21:34.130" v="2318" actId="478"/>
          <ac:spMkLst>
            <pc:docMk/>
            <pc:sldMk cId="2766128412" sldId="507"/>
            <ac:spMk id="50202" creationId="{00000000-0000-0000-0000-000000000000}"/>
          </ac:spMkLst>
        </pc:spChg>
        <pc:grpChg chg="add del mod">
          <ac:chgData name="Christophe BEC | Studia Solutions" userId="308ce2c4-e081-4dd5-819f-936a275365d3" providerId="ADAL" clId="{43CAF1C1-54B0-421A-B7D4-4E6922862C3D}" dt="2021-02-04T15:08:39.765" v="332" actId="478"/>
          <ac:grpSpMkLst>
            <pc:docMk/>
            <pc:sldMk cId="2766128412" sldId="507"/>
            <ac:grpSpMk id="11" creationId="{62AB3FAB-11F9-4BFB-95B0-A8E86B1804A7}"/>
          </ac:grpSpMkLst>
        </pc:grpChg>
        <pc:graphicFrameChg chg="add mod modGraphic">
          <ac:chgData name="Christophe BEC | Studia Solutions" userId="308ce2c4-e081-4dd5-819f-936a275365d3" providerId="ADAL" clId="{43CAF1C1-54B0-421A-B7D4-4E6922862C3D}" dt="2021-02-04T16:06:29.769" v="1489" actId="113"/>
          <ac:graphicFrameMkLst>
            <pc:docMk/>
            <pc:sldMk cId="2766128412" sldId="507"/>
            <ac:graphicFrameMk id="5" creationId="{5B090583-D108-43E2-A019-C2246A7DC4CE}"/>
          </ac:graphicFrameMkLst>
        </pc:graphicFrameChg>
        <pc:graphicFrameChg chg="add mod modGraphic">
          <ac:chgData name="Christophe BEC | Studia Solutions" userId="308ce2c4-e081-4dd5-819f-936a275365d3" providerId="ADAL" clId="{43CAF1C1-54B0-421A-B7D4-4E6922862C3D}" dt="2021-02-05T07:09:35.646" v="1727" actId="1076"/>
          <ac:graphicFrameMkLst>
            <pc:docMk/>
            <pc:sldMk cId="2766128412" sldId="507"/>
            <ac:graphicFrameMk id="15" creationId="{5A8CA853-4B22-457E-9B34-79734286B438}"/>
          </ac:graphicFrameMkLst>
        </pc:graphicFrameChg>
        <pc:graphicFrameChg chg="add mod modGraphic">
          <ac:chgData name="Christophe BEC | Studia Solutions" userId="308ce2c4-e081-4dd5-819f-936a275365d3" providerId="ADAL" clId="{43CAF1C1-54B0-421A-B7D4-4E6922862C3D}" dt="2021-02-05T07:11:06.455" v="1777" actId="798"/>
          <ac:graphicFrameMkLst>
            <pc:docMk/>
            <pc:sldMk cId="2766128412" sldId="507"/>
            <ac:graphicFrameMk id="16" creationId="{38107332-214A-4963-B502-6899501BB104}"/>
          </ac:graphicFrameMkLst>
        </pc:graphicFrameChg>
        <pc:picChg chg="del">
          <ac:chgData name="Christophe BEC | Studia Solutions" userId="308ce2c4-e081-4dd5-819f-936a275365d3" providerId="ADAL" clId="{43CAF1C1-54B0-421A-B7D4-4E6922862C3D}" dt="2021-02-04T16:07:17.043" v="1492" actId="478"/>
          <ac:picMkLst>
            <pc:docMk/>
            <pc:sldMk cId="2766128412" sldId="507"/>
            <ac:picMk id="3" creationId="{87F7B804-D797-456F-B64E-401E00FFB5AC}"/>
          </ac:picMkLst>
        </pc:picChg>
        <pc:picChg chg="add mod">
          <ac:chgData name="Christophe BEC | Studia Solutions" userId="308ce2c4-e081-4dd5-819f-936a275365d3" providerId="ADAL" clId="{43CAF1C1-54B0-421A-B7D4-4E6922862C3D}" dt="2021-02-05T07:23:11.099" v="2388"/>
          <ac:picMkLst>
            <pc:docMk/>
            <pc:sldMk cId="2766128412" sldId="507"/>
            <ac:picMk id="9" creationId="{82EA4545-D86C-4BB9-87EC-451B88AA1A42}"/>
          </ac:picMkLst>
        </pc:picChg>
      </pc:sldChg>
      <pc:sldChg chg="addSp delSp modSp add mod ord setBg">
        <pc:chgData name="Christophe BEC | Studia Solutions" userId="308ce2c4-e081-4dd5-819f-936a275365d3" providerId="ADAL" clId="{43CAF1C1-54B0-421A-B7D4-4E6922862C3D}" dt="2021-02-05T07:24:56.924" v="2404" actId="207"/>
        <pc:sldMkLst>
          <pc:docMk/>
          <pc:sldMk cId="1243670695" sldId="508"/>
        </pc:sldMkLst>
        <pc:spChg chg="add mod">
          <ac:chgData name="Christophe BEC | Studia Solutions" userId="308ce2c4-e081-4dd5-819f-936a275365d3" providerId="ADAL" clId="{43CAF1C1-54B0-421A-B7D4-4E6922862C3D}" dt="2021-02-05T07:24:21.916" v="2399" actId="26606"/>
          <ac:spMkLst>
            <pc:docMk/>
            <pc:sldMk cId="1243670695" sldId="508"/>
            <ac:spMk id="7" creationId="{BBEEC2E2-1A3D-41B6-8DDF-062F22824347}"/>
          </ac:spMkLst>
        </pc:spChg>
        <pc:spChg chg="del">
          <ac:chgData name="Christophe BEC | Studia Solutions" userId="308ce2c4-e081-4dd5-819f-936a275365d3" providerId="ADAL" clId="{43CAF1C1-54B0-421A-B7D4-4E6922862C3D}" dt="2021-02-05T07:11:15.411" v="1778" actId="478"/>
          <ac:spMkLst>
            <pc:docMk/>
            <pc:sldMk cId="1243670695" sldId="508"/>
            <ac:spMk id="10" creationId="{C68E064D-4E70-45CE-9B4C-C91EB63EFE3E}"/>
          </ac:spMkLst>
        </pc:spChg>
        <pc:spChg chg="mod ord">
          <ac:chgData name="Christophe BEC | Studia Solutions" userId="308ce2c4-e081-4dd5-819f-936a275365d3" providerId="ADAL" clId="{43CAF1C1-54B0-421A-B7D4-4E6922862C3D}" dt="2021-02-05T07:24:56.924" v="2404" actId="207"/>
          <ac:spMkLst>
            <pc:docMk/>
            <pc:sldMk cId="1243670695" sldId="508"/>
            <ac:spMk id="12" creationId="{CB367DFF-FDD1-48F2-A706-E845EB992F6E}"/>
          </ac:spMkLst>
        </pc:spChg>
        <pc:spChg chg="del mod">
          <ac:chgData name="Christophe BEC | Studia Solutions" userId="308ce2c4-e081-4dd5-819f-936a275365d3" providerId="ADAL" clId="{43CAF1C1-54B0-421A-B7D4-4E6922862C3D}" dt="2021-02-05T07:11:35.891" v="1780" actId="478"/>
          <ac:spMkLst>
            <pc:docMk/>
            <pc:sldMk cId="1243670695" sldId="508"/>
            <ac:spMk id="27" creationId="{00000000-0000-0000-0000-000000000000}"/>
          </ac:spMkLst>
        </pc:spChg>
        <pc:spChg chg="add">
          <ac:chgData name="Christophe BEC | Studia Solutions" userId="308ce2c4-e081-4dd5-819f-936a275365d3" providerId="ADAL" clId="{43CAF1C1-54B0-421A-B7D4-4E6922862C3D}" dt="2021-02-05T07:24:21.916" v="2399" actId="26606"/>
          <ac:spMkLst>
            <pc:docMk/>
            <pc:sldMk cId="1243670695" sldId="508"/>
            <ac:spMk id="86" creationId="{3B854194-185D-494D-905C-7C7CB2E30F6E}"/>
          </ac:spMkLst>
        </pc:spChg>
        <pc:spChg chg="add">
          <ac:chgData name="Christophe BEC | Studia Solutions" userId="308ce2c4-e081-4dd5-819f-936a275365d3" providerId="ADAL" clId="{43CAF1C1-54B0-421A-B7D4-4E6922862C3D}" dt="2021-02-05T07:24:21.916" v="2399" actId="26606"/>
          <ac:spMkLst>
            <pc:docMk/>
            <pc:sldMk cId="1243670695" sldId="508"/>
            <ac:spMk id="88" creationId="{B4F5FA0D-0104-4987-8241-EFF7C85B88DE}"/>
          </ac:spMkLst>
        </pc:spChg>
        <pc:spChg chg="del mod">
          <ac:chgData name="Christophe BEC | Studia Solutions" userId="308ce2c4-e081-4dd5-819f-936a275365d3" providerId="ADAL" clId="{43CAF1C1-54B0-421A-B7D4-4E6922862C3D}" dt="2021-02-05T07:11:34.963" v="1779" actId="478"/>
          <ac:spMkLst>
            <pc:docMk/>
            <pc:sldMk cId="1243670695" sldId="508"/>
            <ac:spMk id="50202" creationId="{00000000-0000-0000-0000-000000000000}"/>
          </ac:spMkLst>
        </pc:spChg>
        <pc:picChg chg="del">
          <ac:chgData name="Christophe BEC | Studia Solutions" userId="308ce2c4-e081-4dd5-819f-936a275365d3" providerId="ADAL" clId="{43CAF1C1-54B0-421A-B7D4-4E6922862C3D}" dt="2021-02-04T15:35:06.288" v="760" actId="478"/>
          <ac:picMkLst>
            <pc:docMk/>
            <pc:sldMk cId="1243670695" sldId="508"/>
            <ac:picMk id="3" creationId="{87F7B804-D797-456F-B64E-401E00FFB5AC}"/>
          </ac:picMkLst>
        </pc:picChg>
        <pc:picChg chg="add mod">
          <ac:chgData name="Christophe BEC | Studia Solutions" userId="308ce2c4-e081-4dd5-819f-936a275365d3" providerId="ADAL" clId="{43CAF1C1-54B0-421A-B7D4-4E6922862C3D}" dt="2021-02-05T07:23:05.610" v="2386" actId="1076"/>
          <ac:picMkLst>
            <pc:docMk/>
            <pc:sldMk cId="1243670695" sldId="508"/>
            <ac:picMk id="8" creationId="{87324842-F1B8-47FB-BEC6-B30F76C4829F}"/>
          </ac:picMkLst>
        </pc:picChg>
        <pc:picChg chg="add">
          <ac:chgData name="Christophe BEC | Studia Solutions" userId="308ce2c4-e081-4dd5-819f-936a275365d3" providerId="ADAL" clId="{43CAF1C1-54B0-421A-B7D4-4E6922862C3D}" dt="2021-02-05T07:24:21.916" v="2399" actId="26606"/>
          <ac:picMkLst>
            <pc:docMk/>
            <pc:sldMk cId="1243670695" sldId="508"/>
            <ac:picMk id="90" creationId="{2897127E-6CEF-446C-BE87-93B7C46E49D1}"/>
          </ac:picMkLst>
        </pc:picChg>
        <pc:picChg chg="ord">
          <ac:chgData name="Christophe BEC | Studia Solutions" userId="308ce2c4-e081-4dd5-819f-936a275365d3" providerId="ADAL" clId="{43CAF1C1-54B0-421A-B7D4-4E6922862C3D}" dt="2021-02-05T07:24:21.916" v="2399" actId="26606"/>
          <ac:picMkLst>
            <pc:docMk/>
            <pc:sldMk cId="1243670695" sldId="508"/>
            <ac:picMk id="50193" creationId="{00000000-0000-0000-0000-000000000000}"/>
          </ac:picMkLst>
        </pc:picChg>
      </pc:sldChg>
      <pc:sldChg chg="addSp modSp new del ord">
        <pc:chgData name="Christophe BEC | Studia Solutions" userId="308ce2c4-e081-4dd5-819f-936a275365d3" providerId="ADAL" clId="{43CAF1C1-54B0-421A-B7D4-4E6922862C3D}" dt="2021-02-04T15:32:35.996" v="738" actId="47"/>
        <pc:sldMkLst>
          <pc:docMk/>
          <pc:sldMk cId="3997960204" sldId="508"/>
        </pc:sldMkLst>
        <pc:spChg chg="add mod">
          <ac:chgData name="Christophe BEC | Studia Solutions" userId="308ce2c4-e081-4dd5-819f-936a275365d3" providerId="ADAL" clId="{43CAF1C1-54B0-421A-B7D4-4E6922862C3D}" dt="2021-02-04T15:32:33.286" v="737"/>
          <ac:spMkLst>
            <pc:docMk/>
            <pc:sldMk cId="3997960204" sldId="508"/>
            <ac:spMk id="9" creationId="{1A843865-F604-4D89-9720-BB66B6A60C77}"/>
          </ac:spMkLst>
        </pc:spChg>
      </pc:sldChg>
      <pc:sldChg chg="del">
        <pc:chgData name="Christophe BEC | Studia Solutions" userId="308ce2c4-e081-4dd5-819f-936a275365d3" providerId="ADAL" clId="{43CAF1C1-54B0-421A-B7D4-4E6922862C3D}" dt="2021-02-04T14:55:44.976" v="96" actId="47"/>
        <pc:sldMkLst>
          <pc:docMk/>
          <pc:sldMk cId="1597417815" sldId="509"/>
        </pc:sldMkLst>
      </pc:sldChg>
      <pc:sldChg chg="addSp delSp modSp add mod setBg">
        <pc:chgData name="Christophe BEC | Studia Solutions" userId="308ce2c4-e081-4dd5-819f-936a275365d3" providerId="ADAL" clId="{43CAF1C1-54B0-421A-B7D4-4E6922862C3D}" dt="2021-02-05T07:26:06.979" v="2411" actId="113"/>
        <pc:sldMkLst>
          <pc:docMk/>
          <pc:sldMk cId="2305179184" sldId="509"/>
        </pc:sldMkLst>
        <pc:spChg chg="mod">
          <ac:chgData name="Christophe BEC | Studia Solutions" userId="308ce2c4-e081-4dd5-819f-936a275365d3" providerId="ADAL" clId="{43CAF1C1-54B0-421A-B7D4-4E6922862C3D}" dt="2021-02-05T07:26:06.979" v="2411" actId="113"/>
          <ac:spMkLst>
            <pc:docMk/>
            <pc:sldMk cId="2305179184" sldId="509"/>
            <ac:spMk id="10" creationId="{C68E064D-4E70-45CE-9B4C-C91EB63EFE3E}"/>
          </ac:spMkLst>
        </pc:spChg>
        <pc:spChg chg="add mod">
          <ac:chgData name="Christophe BEC | Studia Solutions" userId="308ce2c4-e081-4dd5-819f-936a275365d3" providerId="ADAL" clId="{43CAF1C1-54B0-421A-B7D4-4E6922862C3D}" dt="2021-02-05T07:25:45.457" v="2407" actId="26606"/>
          <ac:spMkLst>
            <pc:docMk/>
            <pc:sldMk cId="2305179184" sldId="509"/>
            <ac:spMk id="12" creationId="{A1212221-0A17-4347-B526-F1BF11C00750}"/>
          </ac:spMkLst>
        </pc:spChg>
        <pc:spChg chg="del">
          <ac:chgData name="Christophe BEC | Studia Solutions" userId="308ce2c4-e081-4dd5-819f-936a275365d3" providerId="ADAL" clId="{43CAF1C1-54B0-421A-B7D4-4E6922862C3D}" dt="2021-02-05T07:22:02.938" v="2333" actId="478"/>
          <ac:spMkLst>
            <pc:docMk/>
            <pc:sldMk cId="2305179184" sldId="509"/>
            <ac:spMk id="27" creationId="{00000000-0000-0000-0000-000000000000}"/>
          </ac:spMkLst>
        </pc:spChg>
        <pc:spChg chg="add del">
          <ac:chgData name="Christophe BEC | Studia Solutions" userId="308ce2c4-e081-4dd5-819f-936a275365d3" providerId="ADAL" clId="{43CAF1C1-54B0-421A-B7D4-4E6922862C3D}" dt="2021-02-05T07:25:34.292" v="2406" actId="26606"/>
          <ac:spMkLst>
            <pc:docMk/>
            <pc:sldMk cId="2305179184" sldId="509"/>
            <ac:spMk id="86" creationId="{49CD2D09-B1BB-4DF5-9E1C-3D21B21EDEFD}"/>
          </ac:spMkLst>
        </pc:spChg>
        <pc:spChg chg="add del">
          <ac:chgData name="Christophe BEC | Studia Solutions" userId="308ce2c4-e081-4dd5-819f-936a275365d3" providerId="ADAL" clId="{43CAF1C1-54B0-421A-B7D4-4E6922862C3D}" dt="2021-02-05T07:25:34.292" v="2406" actId="26606"/>
          <ac:spMkLst>
            <pc:docMk/>
            <pc:sldMk cId="2305179184" sldId="509"/>
            <ac:spMk id="90" creationId="{967C29FE-FD32-4AFB-AD20-DBDF5864B2D8}"/>
          </ac:spMkLst>
        </pc:spChg>
        <pc:spChg chg="add">
          <ac:chgData name="Christophe BEC | Studia Solutions" userId="308ce2c4-e081-4dd5-819f-936a275365d3" providerId="ADAL" clId="{43CAF1C1-54B0-421A-B7D4-4E6922862C3D}" dt="2021-02-05T07:25:45.457" v="2407" actId="26606"/>
          <ac:spMkLst>
            <pc:docMk/>
            <pc:sldMk cId="2305179184" sldId="509"/>
            <ac:spMk id="50195" creationId="{577D1452-F0B7-431E-9A24-D3F7103D8510}"/>
          </ac:spMkLst>
        </pc:spChg>
        <pc:spChg chg="add">
          <ac:chgData name="Christophe BEC | Studia Solutions" userId="308ce2c4-e081-4dd5-819f-936a275365d3" providerId="ADAL" clId="{43CAF1C1-54B0-421A-B7D4-4E6922862C3D}" dt="2021-02-05T07:25:45.457" v="2407" actId="26606"/>
          <ac:spMkLst>
            <pc:docMk/>
            <pc:sldMk cId="2305179184" sldId="509"/>
            <ac:spMk id="50196" creationId="{A660F4F9-5DF5-4F15-BE6A-CD8648BB1148}"/>
          </ac:spMkLst>
        </pc:spChg>
        <pc:spChg chg="del">
          <ac:chgData name="Christophe BEC | Studia Solutions" userId="308ce2c4-e081-4dd5-819f-936a275365d3" providerId="ADAL" clId="{43CAF1C1-54B0-421A-B7D4-4E6922862C3D}" dt="2021-02-05T07:22:01.440" v="2332" actId="478"/>
          <ac:spMkLst>
            <pc:docMk/>
            <pc:sldMk cId="2305179184" sldId="509"/>
            <ac:spMk id="50202" creationId="{00000000-0000-0000-0000-000000000000}"/>
          </ac:spMkLst>
        </pc:spChg>
        <pc:graphicFrameChg chg="del">
          <ac:chgData name="Christophe BEC | Studia Solutions" userId="308ce2c4-e081-4dd5-819f-936a275365d3" providerId="ADAL" clId="{43CAF1C1-54B0-421A-B7D4-4E6922862C3D}" dt="2021-02-04T15:53:53.213" v="1134" actId="478"/>
          <ac:graphicFrameMkLst>
            <pc:docMk/>
            <pc:sldMk cId="2305179184" sldId="509"/>
            <ac:graphicFrameMk id="5" creationId="{5B090583-D108-43E2-A019-C2246A7DC4CE}"/>
          </ac:graphicFrameMkLst>
        </pc:graphicFrameChg>
        <pc:graphicFrameChg chg="del modGraphic">
          <ac:chgData name="Christophe BEC | Studia Solutions" userId="308ce2c4-e081-4dd5-819f-936a275365d3" providerId="ADAL" clId="{43CAF1C1-54B0-421A-B7D4-4E6922862C3D}" dt="2021-02-04T15:53:59.536" v="1137" actId="478"/>
          <ac:graphicFrameMkLst>
            <pc:docMk/>
            <pc:sldMk cId="2305179184" sldId="509"/>
            <ac:graphicFrameMk id="15" creationId="{5A8CA853-4B22-457E-9B34-79734286B438}"/>
          </ac:graphicFrameMkLst>
        </pc:graphicFrameChg>
        <pc:graphicFrameChg chg="del">
          <ac:chgData name="Christophe BEC | Studia Solutions" userId="308ce2c4-e081-4dd5-819f-936a275365d3" providerId="ADAL" clId="{43CAF1C1-54B0-421A-B7D4-4E6922862C3D}" dt="2021-02-04T15:53:57.717" v="1136" actId="478"/>
          <ac:graphicFrameMkLst>
            <pc:docMk/>
            <pc:sldMk cId="2305179184" sldId="509"/>
            <ac:graphicFrameMk id="16" creationId="{38107332-214A-4963-B502-6899501BB104}"/>
          </ac:graphicFrameMkLst>
        </pc:graphicFrameChg>
        <pc:picChg chg="del">
          <ac:chgData name="Christophe BEC | Studia Solutions" userId="308ce2c4-e081-4dd5-819f-936a275365d3" providerId="ADAL" clId="{43CAF1C1-54B0-421A-B7D4-4E6922862C3D}" dt="2021-02-04T15:54:20.799" v="1156" actId="478"/>
          <ac:picMkLst>
            <pc:docMk/>
            <pc:sldMk cId="2305179184" sldId="509"/>
            <ac:picMk id="3" creationId="{87F7B804-D797-456F-B64E-401E00FFB5AC}"/>
          </ac:picMkLst>
        </pc:picChg>
        <pc:picChg chg="add mod ord">
          <ac:chgData name="Christophe BEC | Studia Solutions" userId="308ce2c4-e081-4dd5-819f-936a275365d3" providerId="ADAL" clId="{43CAF1C1-54B0-421A-B7D4-4E6922862C3D}" dt="2021-02-05T07:25:53.962" v="2408" actId="1076"/>
          <ac:picMkLst>
            <pc:docMk/>
            <pc:sldMk cId="2305179184" sldId="509"/>
            <ac:picMk id="4" creationId="{FFDE07E3-8B36-4DA0-9093-E2777F5DCCEB}"/>
          </ac:picMkLst>
        </pc:picChg>
        <pc:picChg chg="add mod">
          <ac:chgData name="Christophe BEC | Studia Solutions" userId="308ce2c4-e081-4dd5-819f-936a275365d3" providerId="ADAL" clId="{43CAF1C1-54B0-421A-B7D4-4E6922862C3D}" dt="2021-02-05T07:23:13.251" v="2390"/>
          <ac:picMkLst>
            <pc:docMk/>
            <pc:sldMk cId="2305179184" sldId="509"/>
            <ac:picMk id="8" creationId="{AB3C7E82-BEC5-4C2E-AAFA-D2C0DA28A081}"/>
          </ac:picMkLst>
        </pc:picChg>
        <pc:picChg chg="add del">
          <ac:chgData name="Christophe BEC | Studia Solutions" userId="308ce2c4-e081-4dd5-819f-936a275365d3" providerId="ADAL" clId="{43CAF1C1-54B0-421A-B7D4-4E6922862C3D}" dt="2021-02-05T07:25:34.292" v="2406" actId="26606"/>
          <ac:picMkLst>
            <pc:docMk/>
            <pc:sldMk cId="2305179184" sldId="509"/>
            <ac:picMk id="88" creationId="{83355637-BA71-4F63-94C9-E77BF81BDFC0}"/>
          </ac:picMkLst>
        </pc:picChg>
        <pc:picChg chg="mod ord">
          <ac:chgData name="Christophe BEC | Studia Solutions" userId="308ce2c4-e081-4dd5-819f-936a275365d3" providerId="ADAL" clId="{43CAF1C1-54B0-421A-B7D4-4E6922862C3D}" dt="2021-02-05T07:25:57.169" v="2409" actId="1076"/>
          <ac:picMkLst>
            <pc:docMk/>
            <pc:sldMk cId="2305179184" sldId="509"/>
            <ac:picMk id="50193" creationId="{00000000-0000-0000-0000-000000000000}"/>
          </ac:picMkLst>
        </pc:picChg>
      </pc:sldChg>
      <pc:sldChg chg="del">
        <pc:chgData name="Christophe BEC | Studia Solutions" userId="308ce2c4-e081-4dd5-819f-936a275365d3" providerId="ADAL" clId="{43CAF1C1-54B0-421A-B7D4-4E6922862C3D}" dt="2021-02-04T14:55:47.096" v="97" actId="47"/>
        <pc:sldMkLst>
          <pc:docMk/>
          <pc:sldMk cId="2768271546" sldId="510"/>
        </pc:sldMkLst>
      </pc:sldChg>
      <pc:sldChg chg="addSp delSp add del mod">
        <pc:chgData name="Christophe BEC | Studia Solutions" userId="308ce2c4-e081-4dd5-819f-936a275365d3" providerId="ADAL" clId="{43CAF1C1-54B0-421A-B7D4-4E6922862C3D}" dt="2021-02-04T16:30:04.064" v="1706" actId="47"/>
        <pc:sldMkLst>
          <pc:docMk/>
          <pc:sldMk cId="4162444365" sldId="510"/>
        </pc:sldMkLst>
        <pc:spChg chg="del">
          <ac:chgData name="Christophe BEC | Studia Solutions" userId="308ce2c4-e081-4dd5-819f-936a275365d3" providerId="ADAL" clId="{43CAF1C1-54B0-421A-B7D4-4E6922862C3D}" dt="2021-02-04T16:20:26.881" v="1515" actId="478"/>
          <ac:spMkLst>
            <pc:docMk/>
            <pc:sldMk cId="4162444365" sldId="510"/>
            <ac:spMk id="12" creationId="{CB367DFF-FDD1-48F2-A706-E845EB992F6E}"/>
          </ac:spMkLst>
        </pc:spChg>
        <pc:picChg chg="add">
          <ac:chgData name="Christophe BEC | Studia Solutions" userId="308ce2c4-e081-4dd5-819f-936a275365d3" providerId="ADAL" clId="{43CAF1C1-54B0-421A-B7D4-4E6922862C3D}" dt="2021-02-04T16:20:28.687" v="1516"/>
          <ac:picMkLst>
            <pc:docMk/>
            <pc:sldMk cId="4162444365" sldId="510"/>
            <ac:picMk id="1026" creationId="{DFBD4528-FA13-4E06-8B23-6E13B9F807B7}"/>
          </ac:picMkLst>
        </pc:picChg>
        <pc:picChg chg="add">
          <ac:chgData name="Christophe BEC | Studia Solutions" userId="308ce2c4-e081-4dd5-819f-936a275365d3" providerId="ADAL" clId="{43CAF1C1-54B0-421A-B7D4-4E6922862C3D}" dt="2021-02-04T16:20:28.687" v="1516"/>
          <ac:picMkLst>
            <pc:docMk/>
            <pc:sldMk cId="4162444365" sldId="510"/>
            <ac:picMk id="1027" creationId="{F69ADA6D-F4E0-4EB3-9D6B-E071588250CB}"/>
          </ac:picMkLst>
        </pc:picChg>
      </pc:sldChg>
      <pc:sldMasterChg chg="delSldLayout">
        <pc:chgData name="Christophe BEC | Studia Solutions" userId="308ce2c4-e081-4dd5-819f-936a275365d3" providerId="ADAL" clId="{43CAF1C1-54B0-421A-B7D4-4E6922862C3D}" dt="2021-02-05T07:20:00.241" v="2217" actId="47"/>
        <pc:sldMasterMkLst>
          <pc:docMk/>
          <pc:sldMasterMk cId="1068047041" sldId="2147483648"/>
        </pc:sldMasterMkLst>
        <pc:sldLayoutChg chg="del">
          <pc:chgData name="Christophe BEC | Studia Solutions" userId="308ce2c4-e081-4dd5-819f-936a275365d3" providerId="ADAL" clId="{43CAF1C1-54B0-421A-B7D4-4E6922862C3D}" dt="2021-02-05T07:20:00.241" v="2217" actId="47"/>
          <pc:sldLayoutMkLst>
            <pc:docMk/>
            <pc:sldMasterMk cId="1068047041" sldId="2147483648"/>
            <pc:sldLayoutMk cId="3621399603" sldId="2147483664"/>
          </pc:sldLayoutMkLst>
        </pc:sldLayoutChg>
        <pc:sldLayoutChg chg="del">
          <pc:chgData name="Christophe BEC | Studia Solutions" userId="308ce2c4-e081-4dd5-819f-936a275365d3" providerId="ADAL" clId="{43CAF1C1-54B0-421A-B7D4-4E6922862C3D}" dt="2021-02-04T14:59:31.660" v="170" actId="47"/>
          <pc:sldLayoutMkLst>
            <pc:docMk/>
            <pc:sldMasterMk cId="1068047041" sldId="2147483648"/>
            <pc:sldLayoutMk cId="3135975154" sldId="2147483665"/>
          </pc:sldLayoutMkLst>
        </pc:sldLayoutChg>
        <pc:sldLayoutChg chg="del">
          <pc:chgData name="Christophe BEC | Studia Solutions" userId="308ce2c4-e081-4dd5-819f-936a275365d3" providerId="ADAL" clId="{43CAF1C1-54B0-421A-B7D4-4E6922862C3D}" dt="2021-02-04T14:55:51.794" v="98" actId="47"/>
          <pc:sldLayoutMkLst>
            <pc:docMk/>
            <pc:sldMasterMk cId="1068047041" sldId="2147483648"/>
            <pc:sldLayoutMk cId="421471882" sldId="2147483666"/>
          </pc:sldLayoutMkLst>
        </pc:sldLayoutChg>
        <pc:sldLayoutChg chg="del">
          <pc:chgData name="Christophe BEC | Studia Solutions" userId="308ce2c4-e081-4dd5-819f-936a275365d3" providerId="ADAL" clId="{43CAF1C1-54B0-421A-B7D4-4E6922862C3D}" dt="2021-02-04T14:56:21.735" v="147" actId="47"/>
          <pc:sldLayoutMkLst>
            <pc:docMk/>
            <pc:sldMasterMk cId="1068047041" sldId="2147483648"/>
            <pc:sldLayoutMk cId="216182976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2D7C0-CA54-417A-838A-339CA987BEDE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AD482-5CF3-4B7D-8BDF-43E62F85E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5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AD482-5CF3-4B7D-8BDF-43E62F85EFF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00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02. </a:t>
            </a: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Auditer </a:t>
            </a:r>
            <a:r>
              <a:rPr kumimoji="0" lang="fr-F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so</a:t>
            </a:r>
            <a:r>
              <a:rPr lang="fr-FR" altLang="ko-KR" sz="1200" dirty="0">
                <a:solidFill>
                  <a:srgbClr val="061630"/>
                </a:solidFill>
                <a:latin typeface="Arial" charset="0"/>
                <a:ea typeface="굴림" pitchFamily="34" charset="-127"/>
              </a:rPr>
              <a:t>n patrimoine informationnel</a:t>
            </a:r>
          </a:p>
          <a:p>
            <a:pPr marL="171450" marR="0" lvl="0" indent="-17145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altLang="ko-KR" sz="1200" dirty="0">
                <a:solidFill>
                  <a:srgbClr val="061630"/>
                </a:solidFill>
                <a:latin typeface="Arial" charset="0"/>
                <a:ea typeface="굴림" pitchFamily="34" charset="-127"/>
              </a:rPr>
              <a:t>Cartographie processus, applicative, documentaire, données </a:t>
            </a:r>
            <a:r>
              <a:rPr lang="fr-FR" altLang="ko-KR" sz="1200" dirty="0">
                <a:solidFill>
                  <a:srgbClr val="061630"/>
                </a:solidFill>
                <a:latin typeface="Arial" charset="0"/>
                <a:ea typeface="굴림" pitchFamily="34" charset="-127"/>
                <a:sym typeface="Wingdings" panose="05000000000000000000" pitchFamily="2" charset="2"/>
              </a:rPr>
              <a:t> Virginie + Christophe</a:t>
            </a:r>
            <a:endParaRPr lang="fr-FR" altLang="ko-KR" sz="1200" dirty="0">
              <a:solidFill>
                <a:srgbClr val="061630"/>
              </a:solidFill>
              <a:latin typeface="Arial" charset="0"/>
              <a:ea typeface="굴림" pitchFamily="34" charset="-127"/>
            </a:endParaRPr>
          </a:p>
          <a:p>
            <a:pPr marL="171450" marR="0" lvl="0" indent="-17145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altLang="ko-KR" sz="1200" dirty="0">
                <a:solidFill>
                  <a:srgbClr val="061630"/>
                </a:solidFill>
                <a:latin typeface="Arial" charset="0"/>
                <a:ea typeface="굴림" pitchFamily="34" charset="-127"/>
              </a:rPr>
              <a:t>Analyses &amp; préconisations </a:t>
            </a:r>
            <a:r>
              <a:rPr lang="fr-FR" altLang="ko-KR" sz="1200" dirty="0">
                <a:solidFill>
                  <a:srgbClr val="061630"/>
                </a:solidFill>
                <a:latin typeface="Arial" charset="0"/>
                <a:ea typeface="굴림" pitchFamily="34" charset="-127"/>
                <a:sym typeface="Wingdings" panose="05000000000000000000" pitchFamily="2" charset="2"/>
              </a:rPr>
              <a:t> Virginie</a:t>
            </a:r>
            <a:endParaRPr lang="fr-FR" altLang="ko-KR" sz="1200" dirty="0">
              <a:solidFill>
                <a:srgbClr val="061630"/>
              </a:solidFill>
              <a:latin typeface="Arial" charset="0"/>
              <a:ea typeface="굴림" pitchFamily="34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03</a:t>
            </a: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. Digitaliser ses processus clefs</a:t>
            </a:r>
          </a:p>
          <a:p>
            <a:pPr marL="171450" marR="0" lvl="0" indent="-17145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Redesign</a:t>
            </a: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 des process </a:t>
            </a: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  <a:sym typeface="Wingdings" panose="05000000000000000000" pitchFamily="2" charset="2"/>
              </a:rPr>
              <a:t> Christophe</a:t>
            </a:r>
            <a:endParaRPr kumimoji="0" lang="fr-F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61630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  <a:p>
            <a:pPr marL="171450" marR="0" lvl="0" indent="-17145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Solutions et services associés </a:t>
            </a: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  <a:sym typeface="Wingdings" panose="05000000000000000000" pitchFamily="2" charset="2"/>
              </a:rPr>
              <a:t> Virginie + Christophe</a:t>
            </a:r>
            <a:endParaRPr kumimoji="0" lang="fr-F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61630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04</a:t>
            </a: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. </a:t>
            </a:r>
            <a:r>
              <a:rPr lang="fr-FR" altLang="ko-KR" sz="1200" dirty="0">
                <a:solidFill>
                  <a:srgbClr val="061630"/>
                </a:solidFill>
                <a:latin typeface="Arial" charset="0"/>
                <a:ea typeface="굴림" pitchFamily="34" charset="-127"/>
              </a:rPr>
              <a:t>Sécuriser</a:t>
            </a:r>
          </a:p>
          <a:p>
            <a:pPr marL="171450" marR="0" lvl="0" indent="-17145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Sécurisation des flux  (</a:t>
            </a:r>
            <a:r>
              <a:rPr kumimoji="0" lang="fr-F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SAE,etc</a:t>
            </a: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.)</a:t>
            </a: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  <a:sym typeface="Wingdings" panose="05000000000000000000" pitchFamily="2" charset="2"/>
              </a:rPr>
              <a:t> Virginie</a:t>
            </a:r>
            <a:endParaRPr kumimoji="0" lang="fr-F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61630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  <a:p>
            <a:pPr marL="171450" marR="0" lvl="0" indent="-17145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ACL : habilitations applicatives </a:t>
            </a: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  <a:sym typeface="Wingdings" panose="05000000000000000000" pitchFamily="2" charset="2"/>
              </a:rPr>
              <a:t> Christophe</a:t>
            </a:r>
            <a:endParaRPr kumimoji="0" lang="fr-F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61630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  <a:p>
            <a:pPr marL="171450" marR="0" lvl="0" indent="-17145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Normes &amp; règlements (RGPD, etc.) </a:t>
            </a: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  <a:sym typeface="Wingdings" panose="05000000000000000000" pitchFamily="2" charset="2"/>
              </a:rPr>
              <a:t> Virginie</a:t>
            </a:r>
            <a:endParaRPr kumimoji="0" lang="fr-F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61630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05. </a:t>
            </a: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Exploiter</a:t>
            </a:r>
          </a:p>
          <a:p>
            <a:pPr marL="171450" marR="0" lvl="0" indent="-17145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altLang="ko-KR" sz="1200" dirty="0">
                <a:solidFill>
                  <a:srgbClr val="061630"/>
                </a:solidFill>
                <a:latin typeface="Arial" charset="0"/>
                <a:ea typeface="굴림" pitchFamily="34" charset="-127"/>
              </a:rPr>
              <a:t>Data visualisation, analyse sémantique </a:t>
            </a:r>
            <a:r>
              <a:rPr lang="fr-FR" altLang="ko-KR" sz="1200" dirty="0">
                <a:solidFill>
                  <a:srgbClr val="061630"/>
                </a:solidFill>
                <a:latin typeface="Arial" charset="0"/>
                <a:ea typeface="굴림" pitchFamily="34" charset="-127"/>
                <a:sym typeface="Wingdings" panose="05000000000000000000" pitchFamily="2" charset="2"/>
              </a:rPr>
              <a:t> Christophe</a:t>
            </a:r>
            <a:endParaRPr lang="fr-FR" altLang="ko-KR" sz="1200" dirty="0">
              <a:solidFill>
                <a:srgbClr val="061630"/>
              </a:solidFill>
              <a:latin typeface="Arial" charset="0"/>
              <a:ea typeface="굴림" pitchFamily="34" charset="-127"/>
            </a:endParaRPr>
          </a:p>
          <a:p>
            <a:pPr marL="171450" marR="0" lvl="0" indent="-17145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altLang="ko-KR" sz="1200" dirty="0">
                <a:solidFill>
                  <a:srgbClr val="061630"/>
                </a:solidFill>
                <a:latin typeface="Arial" charset="0"/>
                <a:ea typeface="굴림" pitchFamily="34" charset="-127"/>
              </a:rPr>
              <a:t>Processus collaboratifs (Entreprise étendue) </a:t>
            </a:r>
            <a:r>
              <a:rPr lang="fr-FR" altLang="ko-KR" sz="1200" dirty="0">
                <a:solidFill>
                  <a:srgbClr val="061630"/>
                </a:solidFill>
                <a:latin typeface="Arial" charset="0"/>
                <a:ea typeface="굴림" pitchFamily="34" charset="-127"/>
                <a:sym typeface="Wingdings" panose="05000000000000000000" pitchFamily="2" charset="2"/>
              </a:rPr>
              <a:t> Christophe</a:t>
            </a:r>
          </a:p>
          <a:p>
            <a:pPr marL="0" marR="0" lvl="0" indent="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06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. L’accompagnement STUDIA </a:t>
            </a:r>
          </a:p>
          <a:p>
            <a:pPr marL="171450" marR="0" lvl="0" indent="-17145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Nos offres</a:t>
            </a:r>
          </a:p>
          <a:p>
            <a:pPr marL="171450" marR="0" lvl="0" indent="-17145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Nos métiers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fr-F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  <a:sym typeface="Wingdings" panose="05000000000000000000" pitchFamily="2" charset="2"/>
              </a:rPr>
              <a:t>Virginie + Christophe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61630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  <a:p>
            <a:pPr marL="171450" marR="0" lvl="0" indent="-17145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61630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  <a:p>
            <a:pPr marL="171450" marR="0" lvl="0" indent="-17145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61630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  <a:p>
            <a:pPr marL="171450" marR="0" lvl="0" indent="-17145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fr-FR" altLang="ko-KR" sz="1200" dirty="0">
              <a:solidFill>
                <a:srgbClr val="061630"/>
              </a:solidFill>
              <a:latin typeface="Arial" charset="0"/>
              <a:ea typeface="굴림" pitchFamily="34" charset="-127"/>
            </a:endParaRPr>
          </a:p>
          <a:p>
            <a:pPr marL="171450" marR="0" lvl="0" indent="-17145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fr-FR" altLang="ko-KR" sz="1200" dirty="0">
              <a:solidFill>
                <a:srgbClr val="061630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011909-C47D-4116-97A7-93A632E478DB}" type="slidenum">
              <a:rPr kumimoji="0" lang="en-US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0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11909-C47D-4116-97A7-93A632E478DB}" type="slidenum">
              <a:rPr lang="en-US" altLang="fr-FR" smtClean="0"/>
              <a:pPr/>
              <a:t>3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0771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52438" y="1241425"/>
            <a:ext cx="5953125" cy="33496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4A7D9-1318-4D45-9B65-9C1A98683B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3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11909-C47D-4116-97A7-93A632E478DB}" type="slidenum">
              <a:rPr lang="en-US" altLang="fr-FR" smtClean="0"/>
              <a:pPr/>
              <a:t>5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833212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Tx/>
              <a:buChar char="-"/>
            </a:pPr>
            <a:endParaRPr lang="fr-FR" sz="1800" b="0" i="0" u="none" strike="noStrike" baseline="0" dirty="0">
              <a:solidFill>
                <a:srgbClr val="585757"/>
              </a:solidFill>
              <a:latin typeface="+mj-lt"/>
            </a:endParaRPr>
          </a:p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11909-C47D-4116-97A7-93A632E478DB}" type="slidenum">
              <a:rPr lang="en-US" altLang="fr-FR" smtClean="0"/>
              <a:pPr/>
              <a:t>6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62041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11909-C47D-4116-97A7-93A632E478DB}" type="slidenum">
              <a:rPr lang="en-US" altLang="fr-FR" smtClean="0"/>
              <a:pPr/>
              <a:t>7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20476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D7AFF-8EAF-445B-B8C5-D291FECC8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65B5AE-11C6-46D0-B24B-CAAF0276C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C50343-5750-4315-81F5-9E3E8BBE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CDDF-FF37-411B-9FFF-C71519877205}" type="datetime1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5A939D-7809-4898-977D-86C50600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4A7E7A-68E2-4935-8A05-C77975BD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A4B-D5AA-4261-99CB-EAE70BFEF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68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7F80B-0CD7-4ACB-9979-EB98C9F6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DF02EA-3A19-4268-BD79-58FD6867A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F7378-72B2-44AD-82CF-5D302F25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1C24-2325-4A4A-A7D7-AD633381A510}" type="datetime1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DBB696-6F90-4657-B14A-EE155DE3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BD0E8-999E-4AEB-86D2-6EC66D03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A4B-D5AA-4261-99CB-EAE70BFEF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17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A26ADE-6D81-4671-A120-7E02ED172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64CBB5-1134-4778-B278-EECED867A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10A74-3A26-4C4F-AAFB-A35B9327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9288-9C30-4241-807F-237D7A83FD5E}" type="datetime1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D0441A-EDFE-44A7-A719-67A682F1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95FDD6-D7DD-4BCF-8A9A-9AD06E0D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A4B-D5AA-4261-99CB-EAE70BFEF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42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1C7BF3B-D08D-4FA3-A3F0-777CAC705C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A3B2A-5C94-4FC4-8BE4-9FA9095F8AA1}"/>
              </a:ext>
            </a:extLst>
          </p:cNvPr>
          <p:cNvSpPr/>
          <p:nvPr userDrawn="1"/>
        </p:nvSpPr>
        <p:spPr>
          <a:xfrm>
            <a:off x="0" y="7254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5B0B6">
                  <a:alpha val="49804"/>
                </a:srgbClr>
              </a:gs>
              <a:gs pos="51000">
                <a:srgbClr val="6EC1C3">
                  <a:alpha val="49804"/>
                </a:srgbClr>
              </a:gs>
              <a:gs pos="100000">
                <a:srgbClr val="00B0F0">
                  <a:alpha val="29804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60C7E-708D-40AD-8CFD-1E35EBDB7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793" y="2501442"/>
            <a:ext cx="9297971" cy="1754384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3781D-F1CE-40EE-AB73-E0610068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793" y="4255826"/>
            <a:ext cx="9297971" cy="93529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3555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0194"/>
            <a:ext cx="10515600" cy="120049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346271"/>
            <a:ext cx="10515600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Espace réservé pour une image  1"/>
          <p:cNvSpPr>
            <a:spLocks noGrp="1"/>
          </p:cNvSpPr>
          <p:nvPr>
            <p:ph type="pic" sz="quarter" idx="18"/>
          </p:nvPr>
        </p:nvSpPr>
        <p:spPr>
          <a:xfrm>
            <a:off x="10190045" y="1834612"/>
            <a:ext cx="1522530" cy="1314988"/>
          </a:xfrm>
        </p:spPr>
      </p:sp>
      <p:sp>
        <p:nvSpPr>
          <p:cNvPr id="17" name="Espace réservé pour une image  1"/>
          <p:cNvSpPr>
            <a:spLocks noGrp="1"/>
          </p:cNvSpPr>
          <p:nvPr>
            <p:ph type="pic" sz="quarter" idx="17"/>
          </p:nvPr>
        </p:nvSpPr>
        <p:spPr>
          <a:xfrm>
            <a:off x="479425" y="1834612"/>
            <a:ext cx="1522530" cy="1314988"/>
          </a:xfrm>
        </p:spPr>
      </p:sp>
      <p:sp>
        <p:nvSpPr>
          <p:cNvPr id="18" name="Espace réservé pour une image  1"/>
          <p:cNvSpPr>
            <a:spLocks noGrp="1"/>
          </p:cNvSpPr>
          <p:nvPr>
            <p:ph type="pic" sz="quarter" idx="19"/>
          </p:nvPr>
        </p:nvSpPr>
        <p:spPr>
          <a:xfrm>
            <a:off x="2907080" y="1834612"/>
            <a:ext cx="1522530" cy="1314988"/>
          </a:xfrm>
        </p:spPr>
      </p:sp>
      <p:sp>
        <p:nvSpPr>
          <p:cNvPr id="19" name="Espace réservé pour une image  1"/>
          <p:cNvSpPr>
            <a:spLocks noGrp="1"/>
          </p:cNvSpPr>
          <p:nvPr>
            <p:ph type="pic" sz="quarter" idx="20"/>
          </p:nvPr>
        </p:nvSpPr>
        <p:spPr>
          <a:xfrm>
            <a:off x="5334735" y="1834612"/>
            <a:ext cx="1522530" cy="1314988"/>
          </a:xfrm>
        </p:spPr>
      </p:sp>
      <p:sp>
        <p:nvSpPr>
          <p:cNvPr id="20" name="Espace réservé pour une image  1"/>
          <p:cNvSpPr>
            <a:spLocks noGrp="1"/>
          </p:cNvSpPr>
          <p:nvPr>
            <p:ph type="pic" sz="quarter" idx="21"/>
          </p:nvPr>
        </p:nvSpPr>
        <p:spPr>
          <a:xfrm>
            <a:off x="7762390" y="1834612"/>
            <a:ext cx="1522530" cy="1314988"/>
          </a:xfrm>
        </p:spPr>
      </p:sp>
    </p:spTree>
    <p:extLst>
      <p:ext uri="{BB962C8B-B14F-4D97-AF65-F5344CB8AC3E}">
        <p14:creationId xmlns:p14="http://schemas.microsoft.com/office/powerpoint/2010/main" val="419987764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23950" y="1123947"/>
            <a:ext cx="4476750" cy="46101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D" noProof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08916" y="809521"/>
            <a:ext cx="8795657" cy="12004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329269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80E2D5-930C-468F-A5FA-FC36958A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490194"/>
            <a:ext cx="10515600" cy="120049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8808CD02-A630-45FB-A2CB-11C901AC2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4" y="346273"/>
            <a:ext cx="10515600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4868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F6F7B-A359-41B7-A4A7-18F060A3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FFE27-A248-4077-A34A-F08302D5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1A2839-BA41-4914-B17B-BBCCD6F1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283E-F5D0-45F1-9A41-3ADF8CD11557}" type="datetime1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14CBF-9222-47C7-88EA-45354D80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BD7706-DAB6-4E03-9D2C-3A64B09D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A4B-D5AA-4261-99CB-EAE70BFEF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99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C86EF-4F72-4327-9396-2C06A254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53C72-4AE5-4084-A438-DE46C259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BFA177-0FFF-4BBF-B90C-B3D5A1B2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15BB-29A6-4972-9614-48DD0992E0D6}" type="datetime1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6BF5B5-8D55-4AAF-B5E6-F7EC1AD1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B68E0A-145D-4544-AC85-2C32397D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A4B-D5AA-4261-99CB-EAE70BFEF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09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F9B6B-5D9C-4FCC-AE0F-843B24E1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542452-862F-4ECF-8323-64D068C99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D66715-026A-44DD-A3FD-7E79AB3B7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CA3545-C731-4BD4-9827-3234C075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1784-FC75-4B21-9C29-DCB454AD86EE}" type="datetime1">
              <a:rPr lang="fr-FR" smtClean="0"/>
              <a:t>05/02/2021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20C08D-E4B5-410E-9766-CBD2CC96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378DD8-F874-4214-B456-5F8E51FB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A4B-D5AA-4261-99CB-EAE70BFEF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25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65AA1-E0DF-438A-B150-07CCD830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479EA0-5DF6-43A9-BEF4-B757F442E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CFB10B-CDFB-47A1-83AB-87253A9EC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67D464-8FCA-4CC3-BA33-AF0C89209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F93FAC-E745-4EB5-A6B7-AF5E5EB65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B299C2-2535-416C-A494-8D9EFD91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5E-1826-4F30-BAC2-5C4F79C0A805}" type="datetime1">
              <a:rPr lang="fr-FR" smtClean="0"/>
              <a:t>05/02/2021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138469-E9F7-4A09-A7D6-BCA158D4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226371-057E-4C9C-ADF4-F1181569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A4B-D5AA-4261-99CB-EAE70BFEF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31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D9A8B-837A-403F-B9B1-AEDF79E6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2C1605-22E5-4DE9-A171-C84E9C66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B800-67AE-49B8-BF21-2BC808AF3BB4}" type="datetime1">
              <a:rPr lang="fr-FR" smtClean="0"/>
              <a:t>05/02/2021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6E2CB4-E96D-4AB4-8AD5-21E899DC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DAE4AA-6102-4189-A75F-EF3A3C88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A4B-D5AA-4261-99CB-EAE70BFEF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80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DB100A-7C28-4B54-B420-3C81F895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6AEC-0B5F-4C5D-B00C-3409357F65D3}" type="datetime1">
              <a:rPr lang="fr-FR" smtClean="0"/>
              <a:t>05/02/2021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232E8C-D0FE-4EB3-852F-B6672724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48A6D2-E8CF-4BEA-BB4B-19A7F6B7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A4B-D5AA-4261-99CB-EAE70BFEF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66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771B0-193D-4EF2-A029-2FE2F5F6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BC15C-105B-48DD-97DB-564CB0D1D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84CE34-C2F3-4EED-9593-799FF7D5E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805B97-95B5-4365-8B53-CE428D07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DAB0-6630-488A-B665-5DBAECF59B06}" type="datetime1">
              <a:rPr lang="fr-FR" smtClean="0"/>
              <a:t>05/02/2021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8BF18E-02A3-427B-86AC-7E47E000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F45EF0-4B52-4E03-9FDF-0D83107A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A4B-D5AA-4261-99CB-EAE70BFEF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14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5A4C1-D0F8-4F0B-BC91-EF885A15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78B0D6-297A-4314-8088-89E2BE5C5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906AA1-2E71-4433-B90B-950586639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185DA2-CC34-4199-A11C-9D6EA903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DF59-3BC8-4F49-B7BD-B3C24AC5D1AA}" type="datetime1">
              <a:rPr lang="fr-FR" smtClean="0"/>
              <a:t>05/02/2021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4A07D6-4400-4A1F-A63A-8D19B914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BB8E41-54CE-4341-87AD-2B6ADA2B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DA4B-D5AA-4261-99CB-EAE70BFEF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17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81367A-8E2F-4262-9FAD-EB98667F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3A9A34-289C-4DB4-B1A1-FB983EC83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E10054-5739-4A53-B847-684395261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011C2-8B5C-482B-9C3E-78006C3F1785}" type="datetime1">
              <a:rPr lang="fr-FR" smtClean="0"/>
              <a:t>05/02/2021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83312-C4CD-4EBB-8A46-9A82613DC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19CB8-090F-4C17-A87B-1510FF482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DA4B-D5AA-4261-99CB-EAE70BFEF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9" r:id="rId13"/>
    <p:sldLayoutId id="2147483670" r:id="rId14"/>
    <p:sldLayoutId id="214748367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cid:image011.png@01D5E0FA.507EC9F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0A3B2A-5C94-4FC4-8BE4-9FA9095F8AA1}"/>
              </a:ext>
            </a:extLst>
          </p:cNvPr>
          <p:cNvSpPr/>
          <p:nvPr/>
        </p:nvSpPr>
        <p:spPr>
          <a:xfrm>
            <a:off x="0" y="7759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5B0B6">
                  <a:alpha val="49804"/>
                </a:srgbClr>
              </a:gs>
              <a:gs pos="51000">
                <a:srgbClr val="6EC1C3">
                  <a:alpha val="49804"/>
                </a:srgbClr>
              </a:gs>
              <a:gs pos="100000">
                <a:srgbClr val="00B0F0">
                  <a:alpha val="29804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5468FB-D700-49F5-BCE2-496655D26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Suivi de la Qualité des eaux souterraines</a:t>
            </a:r>
            <a:endParaRPr lang="fr-FR" sz="3600" dirty="0"/>
          </a:p>
        </p:txBody>
      </p:sp>
      <p:sp>
        <p:nvSpPr>
          <p:cNvPr id="13" name="ZoneTexte 2">
            <a:extLst>
              <a:ext uri="{FF2B5EF4-FFF2-40B4-BE49-F238E27FC236}">
                <a16:creationId xmlns:a16="http://schemas.microsoft.com/office/drawing/2014/main" id="{1D068FF5-8E2A-40E3-ADA8-5FA77BCAC922}"/>
              </a:ext>
            </a:extLst>
          </p:cNvPr>
          <p:cNvSpPr txBox="1"/>
          <p:nvPr/>
        </p:nvSpPr>
        <p:spPr>
          <a:xfrm rot="16200000">
            <a:off x="-1369430" y="3592730"/>
            <a:ext cx="2920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600">
                <a:solidFill>
                  <a:schemeClr val="bg1">
                    <a:lumMod val="95000"/>
                  </a:schemeClr>
                </a:solidFill>
              </a:rPr>
              <a:t>© Ce document est la propriété exclusive de STUDIA – Reproduction interdite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1121" y="842894"/>
            <a:ext cx="1738066" cy="5040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E183E6-21CC-4C36-A41C-96C1422C93B6}"/>
              </a:ext>
            </a:extLst>
          </p:cNvPr>
          <p:cNvSpPr/>
          <p:nvPr/>
        </p:nvSpPr>
        <p:spPr>
          <a:xfrm>
            <a:off x="10397764" y="5943600"/>
            <a:ext cx="1794236" cy="907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05/02/2021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8421C299-15C2-4861-AF10-CB5AAB62C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000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Réunion d’enclenchement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369EB07-82AF-4408-85CD-CA849D981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998" y="2203072"/>
            <a:ext cx="1376476" cy="5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62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2019300" cy="6858000"/>
          </a:xfrm>
          <a:prstGeom prst="rect">
            <a:avLst/>
          </a:prstGeom>
          <a:solidFill>
            <a:srgbClr val="15B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Medium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0" y="5499100"/>
            <a:ext cx="457200" cy="46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Medium"/>
              <a:ea typeface="+mn-ea"/>
              <a:cs typeface="+mn-cs"/>
            </a:endParaRPr>
          </a:p>
        </p:txBody>
      </p:sp>
      <p:sp>
        <p:nvSpPr>
          <p:cNvPr id="45060" name="Title 16"/>
          <p:cNvSpPr>
            <a:spLocks noGrp="1" noChangeArrowheads="1"/>
          </p:cNvSpPr>
          <p:nvPr>
            <p:ph type="title"/>
          </p:nvPr>
        </p:nvSpPr>
        <p:spPr>
          <a:xfrm>
            <a:off x="6008688" y="809625"/>
            <a:ext cx="6183312" cy="1200150"/>
          </a:xfrm>
        </p:spPr>
        <p:txBody>
          <a:bodyPr/>
          <a:lstStyle/>
          <a:p>
            <a:pPr eaLnBrk="1" hangingPunct="1"/>
            <a:r>
              <a:rPr lang="fr-FR" altLang="fr-FR" dirty="0"/>
              <a:t>Sommaire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0" y="1722438"/>
            <a:ext cx="900113" cy="34925"/>
          </a:xfrm>
          <a:prstGeom prst="rect">
            <a:avLst/>
          </a:prstGeom>
          <a:solidFill>
            <a:srgbClr val="15B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Medium"/>
              <a:ea typeface="+mn-ea"/>
              <a:cs typeface="+mn-cs"/>
            </a:endParaRPr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3950" y="1123950"/>
            <a:ext cx="4476750" cy="4610100"/>
          </a:xfrm>
        </p:spPr>
      </p:pic>
      <p:sp>
        <p:nvSpPr>
          <p:cNvPr id="5" name="Rectangle 4"/>
          <p:cNvSpPr/>
          <p:nvPr/>
        </p:nvSpPr>
        <p:spPr>
          <a:xfrm>
            <a:off x="838200" y="862013"/>
            <a:ext cx="1035050" cy="992187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Medium"/>
              <a:ea typeface="+mn-ea"/>
              <a:cs typeface="+mn-cs"/>
            </a:endParaRPr>
          </a:p>
        </p:txBody>
      </p:sp>
      <p:pic>
        <p:nvPicPr>
          <p:cNvPr id="45064" name="Imag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450" y="301625"/>
            <a:ext cx="12176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5" name="Text Placeholder 3"/>
          <p:cNvSpPr txBox="1">
            <a:spLocks noChangeArrowheads="1"/>
          </p:cNvSpPr>
          <p:nvPr/>
        </p:nvSpPr>
        <p:spPr bwMode="auto">
          <a:xfrm>
            <a:off x="6149975" y="1979613"/>
            <a:ext cx="57753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15B0B6"/>
              </a:buClr>
              <a:buBlip>
                <a:blip r:embed="rId5"/>
              </a:buBlip>
              <a:defRPr sz="2000">
                <a:solidFill>
                  <a:schemeClr val="tx1"/>
                </a:solidFill>
                <a:latin typeface="Lato Medium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rgbClr val="15B0B6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Lato Medium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15B0B6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rgbClr val="15B0B6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rgbClr val="15B0B6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5B0B6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5B0B6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5B0B6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5B0B6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01</a:t>
            </a:r>
            <a:r>
              <a:rPr kumimoji="0" lang="fr-F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. Rappel du contexte &amp; enjeux</a:t>
            </a:r>
          </a:p>
          <a:p>
            <a:pPr marL="0" marR="0" lvl="0" indent="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02. </a:t>
            </a:r>
            <a:r>
              <a:rPr kumimoji="0" lang="fr-FR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Proposition d’une équipe </a:t>
            </a:r>
            <a:r>
              <a:rPr kumimoji="0" lang="fr-F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Projet</a:t>
            </a:r>
            <a:endParaRPr lang="fr-FR" altLang="ko-KR" sz="1600" dirty="0">
              <a:solidFill>
                <a:srgbClr val="061630"/>
              </a:solidFill>
              <a:latin typeface="Arial" charset="0"/>
              <a:ea typeface="굴림" pitchFamily="34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03</a:t>
            </a:r>
            <a:r>
              <a:rPr kumimoji="0" lang="fr-F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. Eléments structurants à définir</a:t>
            </a:r>
          </a:p>
          <a:p>
            <a:pPr marL="0" marR="0" lvl="0" indent="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04</a:t>
            </a:r>
            <a:r>
              <a:rPr kumimoji="0" lang="fr-F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. </a:t>
            </a:r>
            <a:r>
              <a:rPr lang="fr-FR" altLang="ko-KR" sz="1600" dirty="0">
                <a:solidFill>
                  <a:srgbClr val="061630"/>
                </a:solidFill>
                <a:latin typeface="Arial" charset="0"/>
                <a:ea typeface="굴림" pitchFamily="34" charset="-127"/>
              </a:rPr>
              <a:t>Solution</a:t>
            </a:r>
            <a:endParaRPr kumimoji="0" lang="fr-FR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61630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3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05. </a:t>
            </a:r>
            <a:r>
              <a:rPr kumimoji="0" lang="fr-F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6163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t>Macro-Planning</a:t>
            </a:r>
          </a:p>
        </p:txBody>
      </p:sp>
    </p:spTree>
    <p:extLst>
      <p:ext uri="{BB962C8B-B14F-4D97-AF65-F5344CB8AC3E}">
        <p14:creationId xmlns:p14="http://schemas.microsoft.com/office/powerpoint/2010/main" val="32286279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BBEEC2E2-1A3D-41B6-8DDF-062F22824347}"/>
              </a:ext>
            </a:extLst>
          </p:cNvPr>
          <p:cNvSpPr txBox="1">
            <a:spLocks noChangeArrowheads="1"/>
          </p:cNvSpPr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fr-FR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Rappel du contexte &amp; enjeux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B367DFF-FDD1-48F2-A706-E845EB992F6E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 u="none" strike="noStrike" baseline="0" dirty="0">
                <a:solidFill>
                  <a:srgbClr val="000000"/>
                </a:solidFill>
              </a:rPr>
              <a:t>Mise </a:t>
            </a:r>
            <a:r>
              <a:rPr lang="en-US" sz="1500" b="1" i="0" u="none" strike="noStrike" baseline="0" dirty="0" err="1">
                <a:solidFill>
                  <a:srgbClr val="000000"/>
                </a:solidFill>
              </a:rPr>
              <a:t>en</a:t>
            </a:r>
            <a:r>
              <a:rPr lang="en-US" sz="1500" b="1" i="0" u="none" strike="noStrike" baseline="0" dirty="0">
                <a:solidFill>
                  <a:srgbClr val="000000"/>
                </a:solidFill>
              </a:rPr>
              <a:t> place pour EDF/DI/TEGG </a:t>
            </a:r>
            <a:r>
              <a:rPr lang="en-US" sz="1500" b="1" i="0" u="none" strike="noStrike" baseline="0" dirty="0" err="1">
                <a:solidFill>
                  <a:srgbClr val="000000"/>
                </a:solidFill>
              </a:rPr>
              <a:t>d’une</a:t>
            </a:r>
            <a:r>
              <a:rPr lang="en-US" sz="1500" b="1" i="0" u="none" strike="noStrike" baseline="0" dirty="0">
                <a:solidFill>
                  <a:srgbClr val="000000"/>
                </a:solidFill>
              </a:rPr>
              <a:t> solution applicative de </a:t>
            </a:r>
            <a:r>
              <a:rPr lang="en-US" sz="1500" b="1" i="0" u="none" strike="noStrike" baseline="0" dirty="0" err="1">
                <a:solidFill>
                  <a:srgbClr val="000000"/>
                </a:solidFill>
              </a:rPr>
              <a:t>collecte</a:t>
            </a:r>
            <a:r>
              <a:rPr lang="en-US" sz="1500" b="1" i="0" u="none" strike="noStrike" baseline="0" dirty="0">
                <a:solidFill>
                  <a:srgbClr val="000000"/>
                </a:solidFill>
              </a:rPr>
              <a:t>, exploitation et publication au format SIRENE de </a:t>
            </a:r>
            <a:r>
              <a:rPr lang="en-US" sz="1500" b="1" i="0" u="none" strike="noStrike" baseline="0" dirty="0" err="1">
                <a:solidFill>
                  <a:srgbClr val="000000"/>
                </a:solidFill>
              </a:rPr>
              <a:t>données</a:t>
            </a:r>
            <a:r>
              <a:rPr lang="en-US" sz="1500" b="1" i="0" u="none" strike="noStrike" baseline="0" dirty="0">
                <a:solidFill>
                  <a:srgbClr val="000000"/>
                </a:solidFill>
              </a:rPr>
              <a:t> issues de </a:t>
            </a:r>
            <a:r>
              <a:rPr lang="en-US" sz="1500" b="1" i="0" u="none" strike="noStrike" baseline="0" dirty="0" err="1">
                <a:solidFill>
                  <a:srgbClr val="000000"/>
                </a:solidFill>
              </a:rPr>
              <a:t>mesures</a:t>
            </a:r>
            <a:r>
              <a:rPr lang="en-US" sz="1500" b="1" i="0" u="none" strike="noStrike" baseline="0" dirty="0">
                <a:solidFill>
                  <a:srgbClr val="000000"/>
                </a:solidFill>
              </a:rPr>
              <a:t> de </a:t>
            </a:r>
            <a:r>
              <a:rPr lang="en-US" sz="1500" b="1" i="0" u="none" strike="noStrike" baseline="0" dirty="0" err="1">
                <a:solidFill>
                  <a:srgbClr val="000000"/>
                </a:solidFill>
              </a:rPr>
              <a:t>qualité</a:t>
            </a:r>
            <a:r>
              <a:rPr lang="en-US" sz="1500" b="1" i="0" u="none" strike="noStrike" baseline="0" dirty="0">
                <a:solidFill>
                  <a:srgbClr val="000000"/>
                </a:solidFill>
              </a:rPr>
              <a:t> des </a:t>
            </a:r>
            <a:r>
              <a:rPr lang="en-US" sz="1500" b="1" i="0" u="none" strike="noStrike" baseline="0" dirty="0" err="1">
                <a:solidFill>
                  <a:srgbClr val="000000"/>
                </a:solidFill>
              </a:rPr>
              <a:t>eaux</a:t>
            </a:r>
            <a:r>
              <a:rPr lang="en-US" sz="15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500" b="1" i="0" u="none" strike="noStrike" baseline="0" dirty="0" err="1">
                <a:solidFill>
                  <a:srgbClr val="000000"/>
                </a:solidFill>
              </a:rPr>
              <a:t>souterraines</a:t>
            </a:r>
            <a:r>
              <a:rPr lang="en-US" sz="1500" b="1" i="0" u="none" strike="noStrike" baseline="0" dirty="0">
                <a:solidFill>
                  <a:srgbClr val="000000"/>
                </a:solidFill>
              </a:rPr>
              <a:t> sur les CNPE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accent2"/>
                </a:solidFill>
              </a:rPr>
              <a:t>Collecter</a:t>
            </a:r>
            <a:r>
              <a:rPr lang="en-US" sz="1500" dirty="0">
                <a:solidFill>
                  <a:schemeClr val="accent2"/>
                </a:solidFill>
              </a:rPr>
              <a:t> les documents </a:t>
            </a:r>
            <a:r>
              <a:rPr lang="en-US" sz="1500" dirty="0" err="1">
                <a:solidFill>
                  <a:srgbClr val="000000"/>
                </a:solidFill>
              </a:rPr>
              <a:t>contenant</a:t>
            </a:r>
            <a:r>
              <a:rPr lang="en-US" sz="1500" dirty="0">
                <a:solidFill>
                  <a:srgbClr val="000000"/>
                </a:solidFill>
              </a:rPr>
              <a:t> les </a:t>
            </a:r>
            <a:r>
              <a:rPr lang="en-US" sz="1500" dirty="0" err="1">
                <a:solidFill>
                  <a:srgbClr val="000000"/>
                </a:solidFill>
              </a:rPr>
              <a:t>données</a:t>
            </a:r>
            <a:r>
              <a:rPr lang="en-US" sz="1500" dirty="0">
                <a:solidFill>
                  <a:srgbClr val="000000"/>
                </a:solidFill>
              </a:rPr>
              <a:t> de </a:t>
            </a:r>
            <a:r>
              <a:rPr lang="en-US" sz="1500" dirty="0" err="1">
                <a:solidFill>
                  <a:srgbClr val="000000"/>
                </a:solidFill>
              </a:rPr>
              <a:t>résultats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analytiques</a:t>
            </a:r>
            <a:r>
              <a:rPr lang="en-US" sz="1500" dirty="0">
                <a:solidFill>
                  <a:srgbClr val="000000"/>
                </a:solidFill>
              </a:rPr>
              <a:t> de </a:t>
            </a:r>
            <a:r>
              <a:rPr lang="en-US" sz="1500" dirty="0" err="1">
                <a:solidFill>
                  <a:srgbClr val="000000"/>
                </a:solidFill>
              </a:rPr>
              <a:t>prélèvement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d’eau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souterraine</a:t>
            </a:r>
            <a:r>
              <a:rPr lang="en-US" sz="1500" dirty="0">
                <a:solidFill>
                  <a:srgbClr val="000000"/>
                </a:solidFill>
              </a:rPr>
              <a:t> (</a:t>
            </a:r>
            <a:r>
              <a:rPr lang="en-US" sz="1500" dirty="0" err="1">
                <a:solidFill>
                  <a:srgbClr val="000000"/>
                </a:solidFill>
              </a:rPr>
              <a:t>prélèvements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ponctuels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d'échantillons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d'eau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souterraine</a:t>
            </a:r>
            <a:r>
              <a:rPr lang="en-US" sz="1500" dirty="0">
                <a:solidFill>
                  <a:srgbClr val="000000"/>
                </a:solidFill>
              </a:rPr>
              <a:t> au droit des </a:t>
            </a:r>
            <a:r>
              <a:rPr lang="en-US" sz="1500" dirty="0" err="1">
                <a:solidFill>
                  <a:srgbClr val="000000"/>
                </a:solidFill>
              </a:rPr>
              <a:t>piézomètres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envoyés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en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laboratoire</a:t>
            </a:r>
            <a:r>
              <a:rPr lang="en-US" sz="1500" dirty="0">
                <a:solidFill>
                  <a:srgbClr val="000000"/>
                </a:solidFill>
              </a:rPr>
              <a:t>).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accent2"/>
                </a:solidFill>
              </a:rPr>
              <a:t>Mettre</a:t>
            </a:r>
            <a:r>
              <a:rPr lang="en-US" sz="1500" dirty="0">
                <a:solidFill>
                  <a:schemeClr val="accent2"/>
                </a:solidFill>
              </a:rPr>
              <a:t> à disposition </a:t>
            </a:r>
            <a:r>
              <a:rPr lang="en-US" sz="1500" dirty="0" err="1">
                <a:solidFill>
                  <a:schemeClr val="accent2"/>
                </a:solidFill>
              </a:rPr>
              <a:t>d’EDF</a:t>
            </a:r>
            <a:r>
              <a:rPr lang="en-US" sz="1500" dirty="0">
                <a:solidFill>
                  <a:schemeClr val="accent2"/>
                </a:solidFill>
              </a:rPr>
              <a:t> </a:t>
            </a:r>
            <a:r>
              <a:rPr lang="en-US" sz="1500" dirty="0" err="1">
                <a:solidFill>
                  <a:schemeClr val="accent2"/>
                </a:solidFill>
              </a:rPr>
              <a:t>ces</a:t>
            </a:r>
            <a:r>
              <a:rPr lang="en-US" sz="1500" dirty="0">
                <a:solidFill>
                  <a:schemeClr val="accent2"/>
                </a:solidFill>
              </a:rPr>
              <a:t> </a:t>
            </a:r>
            <a:r>
              <a:rPr lang="en-US" sz="1500" dirty="0" err="1">
                <a:solidFill>
                  <a:schemeClr val="accent2"/>
                </a:solidFill>
              </a:rPr>
              <a:t>données</a:t>
            </a:r>
            <a:r>
              <a:rPr lang="en-US" sz="1500" dirty="0">
                <a:solidFill>
                  <a:schemeClr val="accent2"/>
                </a:solidFill>
              </a:rPr>
              <a:t> sur la </a:t>
            </a:r>
            <a:r>
              <a:rPr lang="en-US" sz="1500" dirty="0" err="1">
                <a:solidFill>
                  <a:schemeClr val="accent2"/>
                </a:solidFill>
              </a:rPr>
              <a:t>plateforme</a:t>
            </a:r>
            <a:r>
              <a:rPr lang="en-US" sz="1500" dirty="0">
                <a:solidFill>
                  <a:schemeClr val="accent2"/>
                </a:solidFill>
              </a:rPr>
              <a:t> </a:t>
            </a:r>
            <a:r>
              <a:rPr lang="en-US" sz="1500" dirty="0" err="1">
                <a:solidFill>
                  <a:schemeClr val="accent2"/>
                </a:solidFill>
              </a:rPr>
              <a:t>logicielle</a:t>
            </a:r>
            <a:r>
              <a:rPr lang="en-US" sz="1500" dirty="0">
                <a:solidFill>
                  <a:srgbClr val="000000"/>
                </a:solidFill>
              </a:rPr>
              <a:t>, </a:t>
            </a:r>
            <a:r>
              <a:rPr lang="en-US" sz="1500" dirty="0" err="1">
                <a:solidFill>
                  <a:srgbClr val="000000"/>
                </a:solidFill>
              </a:rPr>
              <a:t>en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permettant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une</a:t>
            </a:r>
            <a:r>
              <a:rPr lang="en-US" sz="1500" dirty="0">
                <a:solidFill>
                  <a:srgbClr val="000000"/>
                </a:solidFill>
              </a:rPr>
              <a:t> exploitation de </a:t>
            </a:r>
            <a:r>
              <a:rPr lang="en-US" sz="1500" dirty="0" err="1">
                <a:solidFill>
                  <a:srgbClr val="000000"/>
                </a:solidFill>
              </a:rPr>
              <a:t>ces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données</a:t>
            </a:r>
            <a:r>
              <a:rPr lang="en-US" sz="1500" dirty="0">
                <a:solidFill>
                  <a:srgbClr val="000000"/>
                </a:solidFill>
              </a:rPr>
              <a:t> par les métiers de EDF/DI/TEGG.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accent2"/>
                </a:solidFill>
              </a:rPr>
              <a:t>Permettre</a:t>
            </a:r>
            <a:r>
              <a:rPr lang="en-US" sz="1500" dirty="0">
                <a:solidFill>
                  <a:schemeClr val="accent2"/>
                </a:solidFill>
              </a:rPr>
              <a:t> </a:t>
            </a:r>
            <a:r>
              <a:rPr lang="en-US" sz="1500" dirty="0" err="1">
                <a:solidFill>
                  <a:schemeClr val="accent2"/>
                </a:solidFill>
              </a:rPr>
              <a:t>l’export</a:t>
            </a:r>
            <a:r>
              <a:rPr lang="en-US" sz="1500" dirty="0">
                <a:solidFill>
                  <a:schemeClr val="accent2"/>
                </a:solidFill>
              </a:rPr>
              <a:t> </a:t>
            </a:r>
            <a:r>
              <a:rPr lang="en-US" sz="1500" dirty="0" err="1">
                <a:solidFill>
                  <a:schemeClr val="accent2"/>
                </a:solidFill>
              </a:rPr>
              <a:t>automatisé</a:t>
            </a:r>
            <a:r>
              <a:rPr lang="en-US" sz="1500" dirty="0">
                <a:solidFill>
                  <a:schemeClr val="accent2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de </a:t>
            </a:r>
            <a:r>
              <a:rPr lang="en-US" sz="1500" dirty="0" err="1">
                <a:solidFill>
                  <a:srgbClr val="000000"/>
                </a:solidFill>
              </a:rPr>
              <a:t>ces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données</a:t>
            </a:r>
            <a:r>
              <a:rPr lang="en-US" sz="1500" dirty="0">
                <a:solidFill>
                  <a:srgbClr val="000000"/>
                </a:solidFill>
              </a:rPr>
              <a:t> dans un format compatible avec le format SIRENE.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 err="1">
                <a:solidFill>
                  <a:srgbClr val="000000"/>
                </a:solidFill>
              </a:rPr>
              <a:t>Périmètre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Phase </a:t>
            </a:r>
            <a:r>
              <a:rPr lang="en-US" sz="1500" dirty="0" err="1">
                <a:solidFill>
                  <a:srgbClr val="000000"/>
                </a:solidFill>
              </a:rPr>
              <a:t>initiale</a:t>
            </a:r>
            <a:r>
              <a:rPr lang="en-US" sz="1500" dirty="0">
                <a:solidFill>
                  <a:srgbClr val="000000"/>
                </a:solidFill>
              </a:rPr>
              <a:t> : </a:t>
            </a:r>
            <a:r>
              <a:rPr lang="en-US" sz="1500" dirty="0">
                <a:solidFill>
                  <a:schemeClr val="accent2"/>
                </a:solidFill>
              </a:rPr>
              <a:t>3 CNPE (</a:t>
            </a:r>
            <a:r>
              <a:rPr lang="en-US" sz="1500" dirty="0" err="1">
                <a:solidFill>
                  <a:schemeClr val="accent2"/>
                </a:solidFill>
              </a:rPr>
              <a:t>Dampierre</a:t>
            </a:r>
            <a:r>
              <a:rPr lang="en-US" sz="1500" dirty="0">
                <a:solidFill>
                  <a:schemeClr val="accent2"/>
                </a:solidFill>
              </a:rPr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Penly</a:t>
            </a:r>
            <a:r>
              <a:rPr lang="en-US" sz="1500" dirty="0">
                <a:solidFill>
                  <a:schemeClr val="accent2"/>
                </a:solidFill>
              </a:rPr>
              <a:t> et </a:t>
            </a:r>
            <a:r>
              <a:rPr lang="en-US" sz="1500" dirty="0" err="1">
                <a:solidFill>
                  <a:schemeClr val="accent2"/>
                </a:solidFill>
              </a:rPr>
              <a:t>Blayais</a:t>
            </a:r>
            <a:r>
              <a:rPr lang="en-US" sz="1500" dirty="0">
                <a:solidFill>
                  <a:schemeClr val="accent2"/>
                </a:solidFill>
              </a:rPr>
              <a:t>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A la fin de la </a:t>
            </a:r>
            <a:r>
              <a:rPr lang="en-US" sz="1500" dirty="0" err="1">
                <a:solidFill>
                  <a:srgbClr val="000000"/>
                </a:solidFill>
              </a:rPr>
              <a:t>cette</a:t>
            </a:r>
            <a:r>
              <a:rPr lang="en-US" sz="1500" dirty="0">
                <a:solidFill>
                  <a:srgbClr val="000000"/>
                </a:solidFill>
              </a:rPr>
              <a:t> phase </a:t>
            </a:r>
            <a:r>
              <a:rPr lang="en-US" sz="1500" dirty="0" err="1">
                <a:solidFill>
                  <a:srgbClr val="000000"/>
                </a:solidFill>
              </a:rPr>
              <a:t>initiale</a:t>
            </a:r>
            <a:r>
              <a:rPr lang="en-US" sz="1500" dirty="0">
                <a:solidFill>
                  <a:srgbClr val="000000"/>
                </a:solidFill>
              </a:rPr>
              <a:t>, </a:t>
            </a:r>
            <a:r>
              <a:rPr lang="en-US" sz="1500" dirty="0" err="1">
                <a:solidFill>
                  <a:srgbClr val="000000"/>
                </a:solidFill>
              </a:rPr>
              <a:t>bilan</a:t>
            </a:r>
            <a:r>
              <a:rPr lang="en-US" sz="1500" dirty="0">
                <a:solidFill>
                  <a:srgbClr val="000000"/>
                </a:solidFill>
              </a:rPr>
              <a:t> a </a:t>
            </a:r>
            <a:r>
              <a:rPr lang="en-US" sz="1500" dirty="0" err="1">
                <a:solidFill>
                  <a:srgbClr val="000000"/>
                </a:solidFill>
              </a:rPr>
              <a:t>réaliser</a:t>
            </a:r>
            <a:r>
              <a:rPr lang="en-US" sz="1500" dirty="0">
                <a:solidFill>
                  <a:srgbClr val="000000"/>
                </a:solidFill>
              </a:rPr>
              <a:t> pour </a:t>
            </a:r>
            <a:r>
              <a:rPr lang="en-US" sz="1500" dirty="0" err="1">
                <a:solidFill>
                  <a:schemeClr val="accent2"/>
                </a:solidFill>
              </a:rPr>
              <a:t>généraliser</a:t>
            </a:r>
            <a:r>
              <a:rPr lang="en-US" sz="1500" dirty="0">
                <a:solidFill>
                  <a:schemeClr val="accent2"/>
                </a:solidFill>
              </a:rPr>
              <a:t> la démarche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50193" name="Image 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450" y="301625"/>
            <a:ext cx="12176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7324842-F1B8-47FB-BEC6-B30F76C48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01625"/>
            <a:ext cx="1376476" cy="5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706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33DEACE-41B3-4AD0-89FB-D9DD52EB5CA7}"/>
              </a:ext>
            </a:extLst>
          </p:cNvPr>
          <p:cNvSpPr/>
          <p:nvPr/>
        </p:nvSpPr>
        <p:spPr>
          <a:xfrm>
            <a:off x="3306809" y="1807441"/>
            <a:ext cx="2087744" cy="927275"/>
          </a:xfrm>
          <a:prstGeom prst="rect">
            <a:avLst/>
          </a:prstGeom>
          <a:solidFill>
            <a:srgbClr val="017C9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1" b="1" dirty="0">
                <a:solidFill>
                  <a:schemeClr val="bg1"/>
                </a:solidFill>
              </a:rPr>
              <a:t>Responsable Opérationnel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DA65C022-8AD3-4790-A993-5525690B147E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11" y="1064721"/>
            <a:ext cx="1526540" cy="5581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91BA29-0104-4AB7-9BC8-54E70B75ADB9}"/>
              </a:ext>
            </a:extLst>
          </p:cNvPr>
          <p:cNvSpPr/>
          <p:nvPr/>
        </p:nvSpPr>
        <p:spPr>
          <a:xfrm>
            <a:off x="765696" y="4120479"/>
            <a:ext cx="2045374" cy="619830"/>
          </a:xfrm>
          <a:prstGeom prst="rect">
            <a:avLst/>
          </a:prstGeom>
          <a:solidFill>
            <a:srgbClr val="017C95">
              <a:alpha val="7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1" b="1" dirty="0">
                <a:solidFill>
                  <a:schemeClr val="bg1"/>
                </a:solidFill>
              </a:rPr>
              <a:t>Référent</a:t>
            </a:r>
          </a:p>
          <a:p>
            <a:pPr algn="ctr"/>
            <a:r>
              <a:rPr lang="fr-FR" sz="1401" b="1" dirty="0">
                <a:solidFill>
                  <a:schemeClr val="bg1"/>
                </a:solidFill>
              </a:rPr>
              <a:t>AQUEDI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F75D76F-5665-4CF8-8D64-C85CAA2C6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263" y="1091215"/>
            <a:ext cx="1054699" cy="4572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8EA052-9027-45B7-8FED-B42120AD9A5B}"/>
              </a:ext>
            </a:extLst>
          </p:cNvPr>
          <p:cNvSpPr/>
          <p:nvPr/>
        </p:nvSpPr>
        <p:spPr>
          <a:xfrm>
            <a:off x="7774962" y="4120479"/>
            <a:ext cx="2062407" cy="619830"/>
          </a:xfrm>
          <a:prstGeom prst="rect">
            <a:avLst/>
          </a:prstGeom>
          <a:solidFill>
            <a:srgbClr val="017C95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1" b="1" dirty="0">
                <a:solidFill>
                  <a:schemeClr val="bg1"/>
                </a:solidFill>
              </a:rPr>
              <a:t>Référent Métier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EC37029-6EB8-4267-A067-C3C062D11B18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811070" y="4430394"/>
            <a:ext cx="49638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058102F-B299-4930-9E91-AFBACE19E1E9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2811070" y="3243681"/>
            <a:ext cx="49638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12CDFD7-61AD-48FF-8F80-E4FFB00A96BD}"/>
              </a:ext>
            </a:extLst>
          </p:cNvPr>
          <p:cNvSpPr/>
          <p:nvPr/>
        </p:nvSpPr>
        <p:spPr>
          <a:xfrm>
            <a:off x="765696" y="2933766"/>
            <a:ext cx="2045374" cy="619830"/>
          </a:xfrm>
          <a:prstGeom prst="rect">
            <a:avLst/>
          </a:prstGeom>
          <a:solidFill>
            <a:srgbClr val="017C95">
              <a:alpha val="7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1" b="1" dirty="0">
                <a:solidFill>
                  <a:schemeClr val="bg1"/>
                </a:solidFill>
              </a:rPr>
              <a:t>Référent</a:t>
            </a:r>
          </a:p>
          <a:p>
            <a:pPr algn="ctr"/>
            <a:r>
              <a:rPr lang="fr-FR" sz="1401" b="1" dirty="0">
                <a:solidFill>
                  <a:schemeClr val="bg1"/>
                </a:solidFill>
              </a:rPr>
              <a:t>Collecte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251C83-F0EA-4AED-9DE5-7EBB0BE3BA2B}"/>
              </a:ext>
            </a:extLst>
          </p:cNvPr>
          <p:cNvSpPr/>
          <p:nvPr/>
        </p:nvSpPr>
        <p:spPr>
          <a:xfrm>
            <a:off x="6189153" y="1807441"/>
            <a:ext cx="2087744" cy="927275"/>
          </a:xfrm>
          <a:prstGeom prst="rect">
            <a:avLst/>
          </a:prstGeom>
          <a:solidFill>
            <a:srgbClr val="017C9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1" b="1" dirty="0">
                <a:solidFill>
                  <a:schemeClr val="bg1"/>
                </a:solidFill>
              </a:rPr>
              <a:t>Responsable Opérationnel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63F6231-4A01-40FE-BCD0-812D03278CF3}"/>
              </a:ext>
            </a:extLst>
          </p:cNvPr>
          <p:cNvCxnSpPr>
            <a:cxnSpLocks/>
            <a:stCxn id="32" idx="3"/>
            <a:endCxn id="29" idx="1"/>
          </p:cNvCxnSpPr>
          <p:nvPr/>
        </p:nvCxnSpPr>
        <p:spPr>
          <a:xfrm>
            <a:off x="5394553" y="2271079"/>
            <a:ext cx="794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248F3AD-4FBE-45E3-B059-54A3C8ADDA13}"/>
              </a:ext>
            </a:extLst>
          </p:cNvPr>
          <p:cNvSpPr/>
          <p:nvPr/>
        </p:nvSpPr>
        <p:spPr>
          <a:xfrm>
            <a:off x="723326" y="5307193"/>
            <a:ext cx="2087744" cy="619830"/>
          </a:xfrm>
          <a:prstGeom prst="rect">
            <a:avLst/>
          </a:prstGeom>
          <a:solidFill>
            <a:srgbClr val="017C9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1" b="1" dirty="0">
                <a:solidFill>
                  <a:schemeClr val="bg1"/>
                </a:solidFill>
              </a:rPr>
              <a:t>Référent SI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7C2898-6F08-4A2C-BB4E-913A04FCB2E1}"/>
              </a:ext>
            </a:extLst>
          </p:cNvPr>
          <p:cNvSpPr/>
          <p:nvPr/>
        </p:nvSpPr>
        <p:spPr>
          <a:xfrm>
            <a:off x="7774962" y="5307192"/>
            <a:ext cx="2087744" cy="619830"/>
          </a:xfrm>
          <a:prstGeom prst="rect">
            <a:avLst/>
          </a:prstGeom>
          <a:solidFill>
            <a:srgbClr val="017C9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1" b="1" dirty="0">
                <a:solidFill>
                  <a:schemeClr val="bg1"/>
                </a:solidFill>
              </a:rPr>
              <a:t>Référent SI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FAA5B67-A87E-45F5-8964-DD71C5F6375C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2811070" y="5617107"/>
            <a:ext cx="4963892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4">
            <a:extLst>
              <a:ext uri="{FF2B5EF4-FFF2-40B4-BE49-F238E27FC236}">
                <a16:creationId xmlns:a16="http://schemas.microsoft.com/office/drawing/2014/main" id="{65CACAEA-98AB-4C01-A6DE-E002E36CDC00}"/>
              </a:ext>
            </a:extLst>
          </p:cNvPr>
          <p:cNvSpPr txBox="1">
            <a:spLocks noChangeArrowheads="1"/>
          </p:cNvSpPr>
          <p:nvPr/>
        </p:nvSpPr>
        <p:spPr>
          <a:xfrm>
            <a:off x="77522" y="-16796"/>
            <a:ext cx="1219200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2"/>
                </a:solidFill>
              </a:rPr>
              <a:t>Proposition d’équipe Projet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1AF199-B5A9-41B1-BEFD-003CB50C0438}"/>
              </a:ext>
            </a:extLst>
          </p:cNvPr>
          <p:cNvSpPr/>
          <p:nvPr/>
        </p:nvSpPr>
        <p:spPr>
          <a:xfrm>
            <a:off x="7774962" y="2933766"/>
            <a:ext cx="2045374" cy="619830"/>
          </a:xfrm>
          <a:prstGeom prst="rect">
            <a:avLst/>
          </a:prstGeom>
          <a:solidFill>
            <a:srgbClr val="017C95">
              <a:alpha val="7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1" b="1" dirty="0">
                <a:solidFill>
                  <a:schemeClr val="bg1"/>
                </a:solidFill>
              </a:rPr>
              <a:t>Référent</a:t>
            </a:r>
          </a:p>
          <a:p>
            <a:pPr algn="ctr"/>
            <a:r>
              <a:rPr lang="fr-FR" sz="1401" b="1" dirty="0">
                <a:solidFill>
                  <a:schemeClr val="bg1"/>
                </a:solidFill>
              </a:rPr>
              <a:t>Données</a:t>
            </a:r>
          </a:p>
        </p:txBody>
      </p:sp>
      <p:pic>
        <p:nvPicPr>
          <p:cNvPr id="20" name="Image 50">
            <a:extLst>
              <a:ext uri="{FF2B5EF4-FFF2-40B4-BE49-F238E27FC236}">
                <a16:creationId xmlns:a16="http://schemas.microsoft.com/office/drawing/2014/main" id="{9639C72A-61F1-48E0-A9C0-D77EF6A3C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450" y="301625"/>
            <a:ext cx="12176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A906C3A-A283-4C20-8946-FAB9F8C21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01625"/>
            <a:ext cx="1376476" cy="5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941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3" name="Image 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450" y="301625"/>
            <a:ext cx="12176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C68E064D-4E70-45CE-9B4C-C91EB63EFE3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2496"/>
            <a:ext cx="1219200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2"/>
                </a:solidFill>
              </a:rPr>
              <a:t>Eléments structurants à définir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B090583-D108-43E2-A019-C2246A7DC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74796"/>
              </p:ext>
            </p:extLst>
          </p:nvPr>
        </p:nvGraphicFramePr>
        <p:xfrm>
          <a:off x="5924060" y="1905746"/>
          <a:ext cx="49495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385">
                  <a:extLst>
                    <a:ext uri="{9D8B030D-6E8A-4147-A177-3AD203B41FA5}">
                      <a16:colId xmlns:a16="http://schemas.microsoft.com/office/drawing/2014/main" val="2808482973"/>
                    </a:ext>
                  </a:extLst>
                </a:gridCol>
                <a:gridCol w="2722182">
                  <a:extLst>
                    <a:ext uri="{9D8B030D-6E8A-4147-A177-3AD203B41FA5}">
                      <a16:colId xmlns:a16="http://schemas.microsoft.com/office/drawing/2014/main" val="4605671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EXPORT DE DONNEES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4075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fr-FR" b="1" dirty="0"/>
                        <a:t>Structure des fichiers d’import SIRENE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 des colonnes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269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Format des colonnes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57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 des propriétés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431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 des unités de mesure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892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Admissibilité des valeurs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91425"/>
                  </a:ext>
                </a:extLst>
              </a:tr>
            </a:tbl>
          </a:graphicData>
        </a:graphic>
      </p:graphicFrame>
      <p:graphicFrame>
        <p:nvGraphicFramePr>
          <p:cNvPr id="15" name="Tableau 5">
            <a:extLst>
              <a:ext uri="{FF2B5EF4-FFF2-40B4-BE49-F238E27FC236}">
                <a16:creationId xmlns:a16="http://schemas.microsoft.com/office/drawing/2014/main" id="{5A8CA853-4B22-457E-9B34-79734286B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46152"/>
              </p:ext>
            </p:extLst>
          </p:nvPr>
        </p:nvGraphicFramePr>
        <p:xfrm>
          <a:off x="5924059" y="4258310"/>
          <a:ext cx="49495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385">
                  <a:extLst>
                    <a:ext uri="{9D8B030D-6E8A-4147-A177-3AD203B41FA5}">
                      <a16:colId xmlns:a16="http://schemas.microsoft.com/office/drawing/2014/main" val="2808482973"/>
                    </a:ext>
                  </a:extLst>
                </a:gridCol>
                <a:gridCol w="2722182">
                  <a:extLst>
                    <a:ext uri="{9D8B030D-6E8A-4147-A177-3AD203B41FA5}">
                      <a16:colId xmlns:a16="http://schemas.microsoft.com/office/drawing/2014/main" val="4605671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DATA VISUALISATION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4075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fr-FR" b="1" dirty="0" err="1"/>
                        <a:t>Dashboards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Types de visualisations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269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Format des colonnes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57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 des propriétés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431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 des unités de mesure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892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Admissibilité des valeurs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91425"/>
                  </a:ext>
                </a:extLst>
              </a:tr>
            </a:tbl>
          </a:graphicData>
        </a:graphic>
      </p:graphicFrame>
      <p:graphicFrame>
        <p:nvGraphicFramePr>
          <p:cNvPr id="16" name="Tableau 5">
            <a:extLst>
              <a:ext uri="{FF2B5EF4-FFF2-40B4-BE49-F238E27FC236}">
                <a16:creationId xmlns:a16="http://schemas.microsoft.com/office/drawing/2014/main" id="{38107332-214A-4963-B502-6899501BB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43794"/>
              </p:ext>
            </p:extLst>
          </p:nvPr>
        </p:nvGraphicFramePr>
        <p:xfrm>
          <a:off x="664306" y="1905746"/>
          <a:ext cx="49495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385">
                  <a:extLst>
                    <a:ext uri="{9D8B030D-6E8A-4147-A177-3AD203B41FA5}">
                      <a16:colId xmlns:a16="http://schemas.microsoft.com/office/drawing/2014/main" val="2808482973"/>
                    </a:ext>
                  </a:extLst>
                </a:gridCol>
                <a:gridCol w="2722182">
                  <a:extLst>
                    <a:ext uri="{9D8B030D-6E8A-4147-A177-3AD203B41FA5}">
                      <a16:colId xmlns:a16="http://schemas.microsoft.com/office/drawing/2014/main" val="4605671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Pilotage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407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fr-FR" b="1" dirty="0"/>
                        <a:t>Réunions techniques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Participants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3372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fr-FR" dirty="0"/>
                        <a:t>Réunions techniques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Fréquence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269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57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Objectifs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4315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fr-FR" b="1" dirty="0"/>
                        <a:t>Macro-Planning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Jalons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7715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Livrables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89119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82EA4545-D86C-4BB9-87EC-451B88AA1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1625"/>
            <a:ext cx="1376476" cy="5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284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4" name="Title 4"/>
          <p:cNvSpPr>
            <a:spLocks noGrp="1" noChangeArrowheads="1"/>
          </p:cNvSpPr>
          <p:nvPr>
            <p:ph type="title"/>
          </p:nvPr>
        </p:nvSpPr>
        <p:spPr>
          <a:xfrm>
            <a:off x="0" y="705596"/>
            <a:ext cx="12192000" cy="1200150"/>
          </a:xfrm>
        </p:spPr>
        <p:txBody>
          <a:bodyPr>
            <a:normAutofit/>
          </a:bodyPr>
          <a:lstStyle/>
          <a:p>
            <a:pPr eaLnBrk="1" hangingPunct="1"/>
            <a:r>
              <a:rPr lang="fr-FR" altLang="fr-FR" sz="3200" dirty="0"/>
              <a:t>La solution proposée par Studia repose sur les </a:t>
            </a:r>
            <a:r>
              <a:rPr lang="fr-FR" altLang="fr-FR" sz="3200" dirty="0">
                <a:solidFill>
                  <a:schemeClr val="accent2"/>
                </a:solidFill>
              </a:rPr>
              <a:t>3 étapes suivantes</a:t>
            </a:r>
          </a:p>
        </p:txBody>
      </p:sp>
      <p:pic>
        <p:nvPicPr>
          <p:cNvPr id="50193" name="Image 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450" y="301625"/>
            <a:ext cx="12176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6B0DD33-1C73-49BD-8CFB-259C86122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409" y="1695935"/>
            <a:ext cx="7998313" cy="4027979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141E3052-63E9-4D27-B93E-FBA1BCEFB74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2496"/>
            <a:ext cx="1219200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2"/>
                </a:solidFill>
              </a:rPr>
              <a:t>Solution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2B2752B-593B-46E6-95C7-EFB1BFB1E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01625"/>
            <a:ext cx="1376476" cy="5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522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C68E064D-4E70-45CE-9B4C-C91EB63EFE3E}"/>
              </a:ext>
            </a:extLst>
          </p:cNvPr>
          <p:cNvSpPr txBox="1">
            <a:spLocks noChangeArrowheads="1"/>
          </p:cNvSpPr>
          <p:nvPr/>
        </p:nvSpPr>
        <p:spPr>
          <a:xfrm>
            <a:off x="648930" y="629266"/>
            <a:ext cx="3605572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fr-FR" sz="3200" b="1" dirty="0"/>
              <a:t>MACRO PLANNING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A1212221-0A17-4347-B526-F1BF11C00750}"/>
              </a:ext>
            </a:extLst>
          </p:cNvPr>
          <p:cNvSpPr txBox="1"/>
          <p:nvPr/>
        </p:nvSpPr>
        <p:spPr>
          <a:xfrm>
            <a:off x="648931" y="2438401"/>
            <a:ext cx="3605571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Définition du T0</a:t>
            </a:r>
            <a:endParaRPr lang="en-US" b="1" i="0" u="none" strike="noStrike" baseline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Phase Installation/Paramétrage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baseline="0"/>
              <a:t>Pha</a:t>
            </a:r>
            <a:r>
              <a:rPr lang="en-US" b="1"/>
              <a:t>se Exploitation</a:t>
            </a:r>
            <a:endParaRPr lang="en-US" b="1" i="0" u="none" strike="noStrike" baseline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0195" name="Rectangle 85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9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DE07E3-8B36-4DA0-9093-E2777F5DC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41" b="1"/>
          <a:stretch/>
        </p:blipFill>
        <p:spPr>
          <a:xfrm>
            <a:off x="5283708" y="804673"/>
            <a:ext cx="6263640" cy="5413248"/>
          </a:xfrm>
          <a:prstGeom prst="rect">
            <a:avLst/>
          </a:prstGeom>
          <a:effectLst/>
        </p:spPr>
      </p:pic>
      <p:pic>
        <p:nvPicPr>
          <p:cNvPr id="50193" name="Image 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773" y="130781"/>
            <a:ext cx="12176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B3C7E82-BEC5-4C2E-AAFA-D2C0DA28A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01625"/>
            <a:ext cx="1376476" cy="5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791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C8060A5BCDE7409CC1AB8070AFEC99" ma:contentTypeVersion="2" ma:contentTypeDescription="Crée un document." ma:contentTypeScope="" ma:versionID="d093a3c356fec44824a227c6ee3700e1">
  <xsd:schema xmlns:xsd="http://www.w3.org/2001/XMLSchema" xmlns:xs="http://www.w3.org/2001/XMLSchema" xmlns:p="http://schemas.microsoft.com/office/2006/metadata/properties" xmlns:ns2="8d097cf1-df1d-45bb-8f52-252334547606" targetNamespace="http://schemas.microsoft.com/office/2006/metadata/properties" ma:root="true" ma:fieldsID="ca69e649b0eb99df634ba16f757d6444" ns2:_="">
    <xsd:import namespace="8d097cf1-df1d-45bb-8f52-2523345476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097cf1-df1d-45bb-8f52-252334547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F2DB37-A51B-434E-8194-81E188A12B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9CA45-E15C-4EE4-B9F1-DA74E569E1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47DDC0-FF7D-4959-B087-9E1A3A0A47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097cf1-df1d-45bb-8f52-2523345476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395</Words>
  <Application>Microsoft Office PowerPoint</Application>
  <PresentationFormat>Grand écran</PresentationFormat>
  <Paragraphs>85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Lato Heavy</vt:lpstr>
      <vt:lpstr>Lato Medium</vt:lpstr>
      <vt:lpstr>Thème Office</vt:lpstr>
      <vt:lpstr>Suivi de la Qualité des eaux souterraines</vt:lpstr>
      <vt:lpstr>Sommaire</vt:lpstr>
      <vt:lpstr>Présentation PowerPoint</vt:lpstr>
      <vt:lpstr>Présentation PowerPoint</vt:lpstr>
      <vt:lpstr>Présentation PowerPoint</vt:lpstr>
      <vt:lpstr>La solution proposée par Studia repose sur les 3 étapes suivantes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Suivi de la Qualité des eaux souterraines</dc:title>
  <dc:creator>Christophe BEC | Studia Solutions</dc:creator>
  <cp:lastModifiedBy>Christophe BEC | Studia Solutions</cp:lastModifiedBy>
  <cp:revision>1</cp:revision>
  <dcterms:created xsi:type="dcterms:W3CDTF">2021-02-05T07:25:45Z</dcterms:created>
  <dcterms:modified xsi:type="dcterms:W3CDTF">2021-02-05T07:27:13Z</dcterms:modified>
</cp:coreProperties>
</file>