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5" r:id="rId5"/>
    <p:sldId id="499" r:id="rId6"/>
    <p:sldId id="506" r:id="rId7"/>
    <p:sldId id="505" r:id="rId8"/>
    <p:sldId id="500" r:id="rId9"/>
    <p:sldId id="501" r:id="rId10"/>
    <p:sldId id="502" r:id="rId11"/>
    <p:sldId id="503" r:id="rId12"/>
    <p:sldId id="504" r:id="rId13"/>
  </p:sldIdLst>
  <p:sldSz cx="12192000" cy="6858000"/>
  <p:notesSz cx="6400800" cy="8686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CANALS | Studia" initials="CC|S" lastIdx="2" clrIdx="0">
    <p:extLst>
      <p:ext uri="{19B8F6BF-5375-455C-9EA6-DF929625EA0E}">
        <p15:presenceInfo xmlns:p15="http://schemas.microsoft.com/office/powerpoint/2012/main" userId="S-1-5-21-365470220-3626253195-3120139663-1137" providerId="AD"/>
      </p:ext>
    </p:extLst>
  </p:cmAuthor>
  <p:cmAuthor id="2" name="Nicolas ROUILLE" initials="NR" lastIdx="1" clrIdx="1">
    <p:extLst>
      <p:ext uri="{19B8F6BF-5375-455C-9EA6-DF929625EA0E}">
        <p15:presenceInfo xmlns:p15="http://schemas.microsoft.com/office/powerpoint/2012/main" userId="S::Nicolas.ROUILLE@telino.com::8c664f23-bafd-417d-abb2-34702cf74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4F"/>
    <a:srgbClr val="28AAAD"/>
    <a:srgbClr val="FFA41F"/>
    <a:srgbClr val="E4E4E4"/>
    <a:srgbClr val="D5F2FF"/>
    <a:srgbClr val="E0F7F8"/>
    <a:srgbClr val="6F72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39D59-626D-46D2-8F7A-75F39E5BEFCC}" v="56" dt="2021-01-27T09:45:12.449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0" autoAdjust="0"/>
    <p:restoredTop sz="95232" autoAdjust="0"/>
  </p:normalViewPr>
  <p:slideViewPr>
    <p:cSldViewPr snapToGrid="0" showGuides="1">
      <p:cViewPr varScale="1">
        <p:scale>
          <a:sx n="114" d="100"/>
          <a:sy n="114" d="100"/>
        </p:scale>
        <p:origin x="27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6582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wwowster@gmail.com" userId="931476b8b1caf179" providerId="LiveId" clId="{7227409C-FE5D-479F-8E4D-236AC44D3C81}"/>
    <pc:docChg chg="undo custSel addSld modSld">
      <pc:chgData name="wowwowster@gmail.com" userId="931476b8b1caf179" providerId="LiveId" clId="{7227409C-FE5D-479F-8E4D-236AC44D3C81}" dt="2021-01-22T14:42:15.499" v="269" actId="6549"/>
      <pc:docMkLst>
        <pc:docMk/>
      </pc:docMkLst>
      <pc:sldChg chg="modSp">
        <pc:chgData name="wowwowster@gmail.com" userId="931476b8b1caf179" providerId="LiveId" clId="{7227409C-FE5D-479F-8E4D-236AC44D3C81}" dt="2021-01-22T14:42:15.499" v="269" actId="6549"/>
        <pc:sldMkLst>
          <pc:docMk/>
          <pc:sldMk cId="2072534400" sldId="499"/>
        </pc:sldMkLst>
        <pc:graphicFrameChg chg="mod modGraphic">
          <ac:chgData name="wowwowster@gmail.com" userId="931476b8b1caf179" providerId="LiveId" clId="{7227409C-FE5D-479F-8E4D-236AC44D3C81}" dt="2021-01-22T14:42:15.499" v="269" actId="6549"/>
          <ac:graphicFrameMkLst>
            <pc:docMk/>
            <pc:sldMk cId="2072534400" sldId="499"/>
            <ac:graphicFrameMk id="4" creationId="{BE6F3B90-7C83-4270-8238-3CAEC4711486}"/>
          </ac:graphicFrameMkLst>
        </pc:graphicFrameChg>
      </pc:sldChg>
      <pc:sldChg chg="modSp add">
        <pc:chgData name="wowwowster@gmail.com" userId="931476b8b1caf179" providerId="LiveId" clId="{7227409C-FE5D-479F-8E4D-236AC44D3C81}" dt="2021-01-22T14:27:05.428" v="122"/>
        <pc:sldMkLst>
          <pc:docMk/>
          <pc:sldMk cId="2077133657" sldId="505"/>
        </pc:sldMkLst>
        <pc:graphicFrameChg chg="mod modGraphic">
          <ac:chgData name="wowwowster@gmail.com" userId="931476b8b1caf179" providerId="LiveId" clId="{7227409C-FE5D-479F-8E4D-236AC44D3C81}" dt="2021-01-22T14:27:05.428" v="122"/>
          <ac:graphicFrameMkLst>
            <pc:docMk/>
            <pc:sldMk cId="2077133657" sldId="505"/>
            <ac:graphicFrameMk id="4" creationId="{BE6F3B90-7C83-4270-8238-3CAEC4711486}"/>
          </ac:graphicFrameMkLst>
        </pc:graphicFrameChg>
        <pc:graphicFrameChg chg="modGraphic">
          <ac:chgData name="wowwowster@gmail.com" userId="931476b8b1caf179" providerId="LiveId" clId="{7227409C-FE5D-479F-8E4D-236AC44D3C81}" dt="2021-01-22T11:05:04.185" v="14" actId="20577"/>
          <ac:graphicFrameMkLst>
            <pc:docMk/>
            <pc:sldMk cId="2077133657" sldId="505"/>
            <ac:graphicFrameMk id="17" creationId="{97510C0A-C1D3-44F2-8450-E20A67389DAA}"/>
          </ac:graphicFrameMkLst>
        </pc:graphicFrameChg>
      </pc:sldChg>
    </pc:docChg>
  </pc:docChgLst>
  <pc:docChgLst>
    <pc:chgData name="wowwowster@gmail.com" userId="931476b8b1caf179" providerId="LiveId" clId="{3A4028DC-38CB-4E2F-B0AC-9D172A42E483}"/>
    <pc:docChg chg="undo custSel modSld">
      <pc:chgData name="wowwowster@gmail.com" userId="931476b8b1caf179" providerId="LiveId" clId="{3A4028DC-38CB-4E2F-B0AC-9D172A42E483}" dt="2021-01-22T15:46:58.745" v="200" actId="3064"/>
      <pc:docMkLst>
        <pc:docMk/>
      </pc:docMkLst>
      <pc:sldChg chg="modSp mod">
        <pc:chgData name="wowwowster@gmail.com" userId="931476b8b1caf179" providerId="LiveId" clId="{3A4028DC-38CB-4E2F-B0AC-9D172A42E483}" dt="2021-01-22T15:07:22.343" v="13" actId="113"/>
        <pc:sldMkLst>
          <pc:docMk/>
          <pc:sldMk cId="2072534400" sldId="499"/>
        </pc:sldMkLst>
        <pc:graphicFrameChg chg="modGraphic">
          <ac:chgData name="wowwowster@gmail.com" userId="931476b8b1caf179" providerId="LiveId" clId="{3A4028DC-38CB-4E2F-B0AC-9D172A42E483}" dt="2021-01-22T15:07:22.343" v="13" actId="113"/>
          <ac:graphicFrameMkLst>
            <pc:docMk/>
            <pc:sldMk cId="2072534400" sldId="499"/>
            <ac:graphicFrameMk id="4" creationId="{BE6F3B90-7C83-4270-8238-3CAEC4711486}"/>
          </ac:graphicFrameMkLst>
        </pc:graphicFrameChg>
      </pc:sldChg>
      <pc:sldChg chg="modSp mod">
        <pc:chgData name="wowwowster@gmail.com" userId="931476b8b1caf179" providerId="LiveId" clId="{3A4028DC-38CB-4E2F-B0AC-9D172A42E483}" dt="2021-01-22T15:46:58.745" v="200" actId="3064"/>
        <pc:sldMkLst>
          <pc:docMk/>
          <pc:sldMk cId="2077133657" sldId="505"/>
        </pc:sldMkLst>
        <pc:graphicFrameChg chg="mod modGraphic">
          <ac:chgData name="wowwowster@gmail.com" userId="931476b8b1caf179" providerId="LiveId" clId="{3A4028DC-38CB-4E2F-B0AC-9D172A42E483}" dt="2021-01-22T15:46:58.745" v="200" actId="3064"/>
          <ac:graphicFrameMkLst>
            <pc:docMk/>
            <pc:sldMk cId="2077133657" sldId="505"/>
            <ac:graphicFrameMk id="4" creationId="{BE6F3B90-7C83-4270-8238-3CAEC4711486}"/>
          </ac:graphicFrameMkLst>
        </pc:graphicFrameChg>
      </pc:sldChg>
    </pc:docChg>
  </pc:docChgLst>
  <pc:docChgLst>
    <pc:chgData name="wowwowster@gmail.com" userId="931476b8b1caf179" providerId="LiveId" clId="{11639D59-626D-46D2-8F7A-75F39E5BEFCC}"/>
    <pc:docChg chg="undo custSel addSld modSld">
      <pc:chgData name="wowwowster@gmail.com" userId="931476b8b1caf179" providerId="LiveId" clId="{11639D59-626D-46D2-8F7A-75F39E5BEFCC}" dt="2021-01-27T16:33:03.428" v="222" actId="207"/>
      <pc:docMkLst>
        <pc:docMk/>
      </pc:docMkLst>
      <pc:sldChg chg="modSp mod">
        <pc:chgData name="wowwowster@gmail.com" userId="931476b8b1caf179" providerId="LiveId" clId="{11639D59-626D-46D2-8F7A-75F39E5BEFCC}" dt="2021-01-27T15:57:43.010" v="213" actId="207"/>
        <pc:sldMkLst>
          <pc:docMk/>
          <pc:sldMk cId="2072534400" sldId="499"/>
        </pc:sldMkLst>
        <pc:spChg chg="mod">
          <ac:chgData name="wowwowster@gmail.com" userId="931476b8b1caf179" providerId="LiveId" clId="{11639D59-626D-46D2-8F7A-75F39E5BEFCC}" dt="2021-01-27T08:56:30.770" v="30" actId="6549"/>
          <ac:spMkLst>
            <pc:docMk/>
            <pc:sldMk cId="2072534400" sldId="499"/>
            <ac:spMk id="2" creationId="{F63D1771-646E-455C-B3E2-4A11991D0623}"/>
          </ac:spMkLst>
        </pc:spChg>
        <pc:graphicFrameChg chg="mod modGraphic">
          <ac:chgData name="wowwowster@gmail.com" userId="931476b8b1caf179" providerId="LiveId" clId="{11639D59-626D-46D2-8F7A-75F39E5BEFCC}" dt="2021-01-27T15:57:43.010" v="213" actId="207"/>
          <ac:graphicFrameMkLst>
            <pc:docMk/>
            <pc:sldMk cId="2072534400" sldId="499"/>
            <ac:graphicFrameMk id="4" creationId="{BE6F3B90-7C83-4270-8238-3CAEC4711486}"/>
          </ac:graphicFrameMkLst>
        </pc:graphicFrameChg>
        <pc:graphicFrameChg chg="modGraphic">
          <ac:chgData name="wowwowster@gmail.com" userId="931476b8b1caf179" providerId="LiveId" clId="{11639D59-626D-46D2-8F7A-75F39E5BEFCC}" dt="2021-01-27T09:32:52.296" v="197" actId="6549"/>
          <ac:graphicFrameMkLst>
            <pc:docMk/>
            <pc:sldMk cId="2072534400" sldId="499"/>
            <ac:graphicFrameMk id="17" creationId="{97510C0A-C1D3-44F2-8450-E20A67389DAA}"/>
          </ac:graphicFrameMkLst>
        </pc:graphicFrameChg>
      </pc:sldChg>
      <pc:sldChg chg="modSp mod">
        <pc:chgData name="wowwowster@gmail.com" userId="931476b8b1caf179" providerId="LiveId" clId="{11639D59-626D-46D2-8F7A-75F39E5BEFCC}" dt="2021-01-27T16:15:42.945" v="218" actId="207"/>
        <pc:sldMkLst>
          <pc:docMk/>
          <pc:sldMk cId="2665796387" sldId="500"/>
        </pc:sldMkLst>
        <pc:graphicFrameChg chg="modGraphic">
          <ac:chgData name="wowwowster@gmail.com" userId="931476b8b1caf179" providerId="LiveId" clId="{11639D59-626D-46D2-8F7A-75F39E5BEFCC}" dt="2021-01-27T16:15:42.945" v="218" actId="207"/>
          <ac:graphicFrameMkLst>
            <pc:docMk/>
            <pc:sldMk cId="2665796387" sldId="500"/>
            <ac:graphicFrameMk id="5" creationId="{ED75AAAB-F4B4-435D-B471-A506D335B949}"/>
          </ac:graphicFrameMkLst>
        </pc:graphicFrameChg>
      </pc:sldChg>
      <pc:sldChg chg="modSp mod">
        <pc:chgData name="wowwowster@gmail.com" userId="931476b8b1caf179" providerId="LiveId" clId="{11639D59-626D-46D2-8F7A-75F39E5BEFCC}" dt="2021-01-27T16:19:03.137" v="219" actId="207"/>
        <pc:sldMkLst>
          <pc:docMk/>
          <pc:sldMk cId="2409171925" sldId="501"/>
        </pc:sldMkLst>
        <pc:graphicFrameChg chg="modGraphic">
          <ac:chgData name="wowwowster@gmail.com" userId="931476b8b1caf179" providerId="LiveId" clId="{11639D59-626D-46D2-8F7A-75F39E5BEFCC}" dt="2021-01-27T16:19:03.137" v="219" actId="207"/>
          <ac:graphicFrameMkLst>
            <pc:docMk/>
            <pc:sldMk cId="2409171925" sldId="501"/>
            <ac:graphicFrameMk id="3" creationId="{269038DB-C820-4171-936B-D81980E33CA5}"/>
          </ac:graphicFrameMkLst>
        </pc:graphicFrameChg>
      </pc:sldChg>
      <pc:sldChg chg="modSp mod">
        <pc:chgData name="wowwowster@gmail.com" userId="931476b8b1caf179" providerId="LiveId" clId="{11639D59-626D-46D2-8F7A-75F39E5BEFCC}" dt="2021-01-27T16:33:03.428" v="222" actId="207"/>
        <pc:sldMkLst>
          <pc:docMk/>
          <pc:sldMk cId="1860273279" sldId="502"/>
        </pc:sldMkLst>
        <pc:graphicFrameChg chg="modGraphic">
          <ac:chgData name="wowwowster@gmail.com" userId="931476b8b1caf179" providerId="LiveId" clId="{11639D59-626D-46D2-8F7A-75F39E5BEFCC}" dt="2021-01-27T16:33:03.428" v="222" actId="207"/>
          <ac:graphicFrameMkLst>
            <pc:docMk/>
            <pc:sldMk cId="1860273279" sldId="502"/>
            <ac:graphicFrameMk id="3" creationId="{662B5B31-9B43-4B81-BE36-F29B13537F34}"/>
          </ac:graphicFrameMkLst>
        </pc:graphicFrameChg>
      </pc:sldChg>
      <pc:sldChg chg="modSp mod">
        <pc:chgData name="wowwowster@gmail.com" userId="931476b8b1caf179" providerId="LiveId" clId="{11639D59-626D-46D2-8F7A-75F39E5BEFCC}" dt="2021-01-27T16:04:37.785" v="215" actId="207"/>
        <pc:sldMkLst>
          <pc:docMk/>
          <pc:sldMk cId="2077133657" sldId="505"/>
        </pc:sldMkLst>
        <pc:spChg chg="mod">
          <ac:chgData name="wowwowster@gmail.com" userId="931476b8b1caf179" providerId="LiveId" clId="{11639D59-626D-46D2-8F7A-75F39E5BEFCC}" dt="2021-01-27T08:56:36.218" v="31" actId="6549"/>
          <ac:spMkLst>
            <pc:docMk/>
            <pc:sldMk cId="2077133657" sldId="505"/>
            <ac:spMk id="2" creationId="{F63D1771-646E-455C-B3E2-4A11991D0623}"/>
          </ac:spMkLst>
        </pc:spChg>
        <pc:graphicFrameChg chg="mod modGraphic">
          <ac:chgData name="wowwowster@gmail.com" userId="931476b8b1caf179" providerId="LiveId" clId="{11639D59-626D-46D2-8F7A-75F39E5BEFCC}" dt="2021-01-27T16:04:37.785" v="215" actId="207"/>
          <ac:graphicFrameMkLst>
            <pc:docMk/>
            <pc:sldMk cId="2077133657" sldId="505"/>
            <ac:graphicFrameMk id="4" creationId="{BE6F3B90-7C83-4270-8238-3CAEC4711486}"/>
          </ac:graphicFrameMkLst>
        </pc:graphicFrameChg>
      </pc:sldChg>
      <pc:sldChg chg="delSp modSp add mod">
        <pc:chgData name="wowwowster@gmail.com" userId="931476b8b1caf179" providerId="LiveId" clId="{11639D59-626D-46D2-8F7A-75F39E5BEFCC}" dt="2021-01-27T16:00:03.969" v="214" actId="207"/>
        <pc:sldMkLst>
          <pc:docMk/>
          <pc:sldMk cId="3189459995" sldId="506"/>
        </pc:sldMkLst>
        <pc:graphicFrameChg chg="mod modGraphic">
          <ac:chgData name="wowwowster@gmail.com" userId="931476b8b1caf179" providerId="LiveId" clId="{11639D59-626D-46D2-8F7A-75F39E5BEFCC}" dt="2021-01-27T16:00:03.969" v="214" actId="207"/>
          <ac:graphicFrameMkLst>
            <pc:docMk/>
            <pc:sldMk cId="3189459995" sldId="506"/>
            <ac:graphicFrameMk id="4" creationId="{BE6F3B90-7C83-4270-8238-3CAEC4711486}"/>
          </ac:graphicFrameMkLst>
        </pc:graphicFrameChg>
        <pc:graphicFrameChg chg="del modGraphic">
          <ac:chgData name="wowwowster@gmail.com" userId="931476b8b1caf179" providerId="LiveId" clId="{11639D59-626D-46D2-8F7A-75F39E5BEFCC}" dt="2021-01-27T09:27:08.461" v="190" actId="21"/>
          <ac:graphicFrameMkLst>
            <pc:docMk/>
            <pc:sldMk cId="3189459995" sldId="506"/>
            <ac:graphicFrameMk id="17" creationId="{97510C0A-C1D3-44F2-8450-E20A67389DA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6A8459-C427-4097-B51D-57CCF305F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1492DD-246B-4037-917C-E73452A52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50C3DD15-0102-4DF5-A60A-FA497F32A5D7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53E0A4-F53B-481E-8F64-A488CDFE8E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r>
              <a:rPr lang="fr-FR" dirty="0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E18597-CAB9-4E93-B15F-D6C99FE8E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AB8F1DD4-4E86-4DFF-83EB-B459353CA3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7876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4DC30AF8-63EA-4897-843C-1AE430831034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085850"/>
            <a:ext cx="5213350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r>
              <a:rPr lang="fr-FR" dirty="0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BB7D7E5F-5672-48D4-834A-5CC46F9A33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9416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88238" cy="6855884"/>
          </a:xfrm>
          <a:prstGeom prst="rect">
            <a:avLst/>
          </a:prstGeom>
        </p:spPr>
      </p:pic>
      <p:sp>
        <p:nvSpPr>
          <p:cNvPr id="9" name="Shape 10"/>
          <p:cNvSpPr/>
          <p:nvPr userDrawn="1"/>
        </p:nvSpPr>
        <p:spPr>
          <a:xfrm>
            <a:off x="-23913" y="-1"/>
            <a:ext cx="12214033" cy="6858001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88900" y="3412065"/>
            <a:ext cx="7624233" cy="19558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7938" y="6362701"/>
            <a:ext cx="1532467" cy="4224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A1A8FB-BAB8-4DBB-83A2-19A677A3695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4929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A81CC4-2E0E-4226-A20D-53187FCF1164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250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322970" y="1"/>
            <a:ext cx="9653129" cy="622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9539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852099" y="588494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12B8D9-C844-44CA-A7B7-66CFBB1008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5" t="6948" b="20317"/>
          <a:stretch/>
        </p:blipFill>
        <p:spPr>
          <a:xfrm>
            <a:off x="0" y="5583193"/>
            <a:ext cx="1382484" cy="129222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3011DC9-A4A9-4AB0-82E6-7556595C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94" y="1219200"/>
            <a:ext cx="10791737" cy="53816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07262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3900" y="1219200"/>
            <a:ext cx="10011231" cy="53816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45" r="44921"/>
          <a:stretch/>
        </p:blipFill>
        <p:spPr>
          <a:xfrm>
            <a:off x="-29029" y="0"/>
            <a:ext cx="1857829" cy="6858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F8DBB5-BBAF-4F5A-98B3-04D02BC5634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86586990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2971" y="1219200"/>
            <a:ext cx="9682160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5400" y="-35981"/>
            <a:ext cx="1854200" cy="6893980"/>
          </a:xfrm>
          <a:prstGeom prst="rect">
            <a:avLst/>
          </a:prstGeom>
          <a:solidFill>
            <a:srgbClr val="0037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F7CD41-178E-4D44-86E8-6A4ABEDC03FF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7690996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4155" y="1295400"/>
            <a:ext cx="10198944" cy="52927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10976-9289-4708-A126-D33CC6BA1E1D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294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44214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199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525494-8668-4C97-93B3-1209BEE7647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3806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2F8EF-400E-44B1-A379-AD722B0E981B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1468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11662231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7404" y="6286500"/>
            <a:ext cx="1507727" cy="410102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29EC5-25A6-4728-BAEA-098D02F4C6B2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9722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200"/>
            <a:ext cx="5761567" cy="49233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2743E6-72A5-430D-B3EE-248E287B8599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6167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0F74-AB93-4C6F-9565-DBB48293192D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EA2-429A-41DD-97A9-29206F7FA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3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5" r:id="rId3"/>
    <p:sldLayoutId id="2147483668" r:id="rId4"/>
    <p:sldLayoutId id="2147483661" r:id="rId5"/>
    <p:sldLayoutId id="2147483663" r:id="rId6"/>
    <p:sldLayoutId id="2147483672" r:id="rId7"/>
    <p:sldLayoutId id="2147483650" r:id="rId8"/>
    <p:sldLayoutId id="2147483662" r:id="rId9"/>
    <p:sldLayoutId id="21474836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9437247" cy="2760251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SIAAP – Mise en place d’un Outil Bilan</a:t>
            </a:r>
            <a:br>
              <a:rPr lang="fr-FR" sz="4000" dirty="0"/>
            </a:br>
            <a:r>
              <a:rPr lang="fr-FR" sz="4000" dirty="0"/>
              <a:t>Liste des versions d’</a:t>
            </a:r>
            <a:r>
              <a:rPr lang="fr-FR" sz="4000" dirty="0" err="1"/>
              <a:t>Aquedi</a:t>
            </a:r>
            <a:br>
              <a:rPr lang="fr-FR" sz="4000" dirty="0"/>
            </a:br>
            <a:r>
              <a:rPr lang="fr-FR" sz="3100" dirty="0"/>
              <a:t>RE-SIAAP-OB-20191211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Nicolas Rouillé</a:t>
            </a:r>
            <a:br>
              <a:rPr lang="fr-FR" sz="2700" dirty="0"/>
            </a:br>
            <a:r>
              <a:rPr lang="fr-FR" sz="2700" dirty="0"/>
              <a:t>Mercredi 11 décembre 2019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27550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6F3B90-7C83-4270-8238-3CAEC471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00041"/>
              </p:ext>
            </p:extLst>
          </p:nvPr>
        </p:nvGraphicFramePr>
        <p:xfrm>
          <a:off x="331107" y="1606623"/>
          <a:ext cx="9238895" cy="45945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GB01-018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Un écran doit permettre de connaitre les noms des variables utilisés dans le bilan.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GD</a:t>
                      </a:r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Métadonnées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GRAPH01-01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permettre à un utilisateur de créer un graphique à partir de données sélectionnées manuellement ou automatiquement (plage horaire, date…)</a:t>
                      </a: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EXT01-06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L’application doit réaliser des exports automatiques paramétrables vers une cible. (emplacement réseau, mail,…)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GEN01-018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pouvoir envoyer une alarme en cas de détection de variable présente dans la plage d'alarme paramétrée à un groupe utilisateurs configuré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GRAPH01-09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L’interface utilisateur doit présenter à l’utilisateur connecté qu’une alarme le concernant est apparue.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67846"/>
                  </a:ext>
                </a:extLst>
              </a:tr>
              <a:tr h="3804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GEN01-04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Les comptes et identifiants ne peuvent pas être partagés par plusieurs personnes.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48812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AUTH01-010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permettre de visualiser l’évolution des droits d’accès attribués aux utilisateurs.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54877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GC01-09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être capable de substituer une variable manquante par une autre. Cette variable de substitution peut être le résultat d’un calcul.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814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GD01-014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permettre de supprimer une donnée statique non utilisée.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011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97510C0A-C1D3-44F2-8450-E20A673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94775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Nouvelles fonctionnalités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344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6F3B90-7C83-4270-8238-3CAEC471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1650"/>
              </p:ext>
            </p:extLst>
          </p:nvPr>
        </p:nvGraphicFramePr>
        <p:xfrm>
          <a:off x="331107" y="1606623"/>
          <a:ext cx="9238895" cy="45945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Hors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Migrer des paramétrages de bilans SANDRE entre deux environnements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Migrer des paramétrages de formulaire entre deux environnements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Affichage de la liste de variables relatives à un bilan </a:t>
                      </a: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67846"/>
                  </a:ext>
                </a:extLst>
              </a:tr>
              <a:tr h="3804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48812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54877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814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011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599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6F3B90-7C83-4270-8238-3CAEC471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51241"/>
              </p:ext>
            </p:extLst>
          </p:nvPr>
        </p:nvGraphicFramePr>
        <p:xfrm>
          <a:off x="331107" y="1606623"/>
          <a:ext cx="9238895" cy="51359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88815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750080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438668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GRAPH01-03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présenter les données sous forme d'arborescence organisée en dossiers ou répertoires personnalisables à souhait</a:t>
                      </a:r>
                    </a:p>
                    <a:p>
                      <a:pPr algn="l" fontAlgn="b"/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Partage des dossiers de variables</a:t>
                      </a:r>
                    </a:p>
                    <a:p>
                      <a:pPr algn="l" fontAlgn="b"/>
                      <a:r>
                        <a:rPr lang="fr-FR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Possibilité de création d'un dossier de variables à partir de la liste de variables d’un bilan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Possibilité de création d'un dossier de variables à partir d’une liste de codes variable du presse-papiers</a:t>
                      </a: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GEN01-021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être pourvue d'un journal d'évènements permettant de consulter les actions réalisées.</a:t>
                      </a:r>
                    </a:p>
                    <a:p>
                      <a:pPr algn="l" fontAlgn="b"/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fr-FR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Personnalisation de la purge des évènements</a:t>
                      </a:r>
                    </a:p>
                  </a:txBody>
                  <a:tcPr marL="9525" marR="9525" marT="432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GD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Gestion des données</a:t>
                      </a:r>
                    </a:p>
                    <a:p>
                      <a:pPr algn="l" fontAlgn="b"/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fr-FR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Nouvelle version de l’écran d’édition/validation des données</a:t>
                      </a: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67846"/>
                  </a:ext>
                </a:extLst>
              </a:tr>
              <a:tr h="744775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48812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54877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814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32400" marB="324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011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97510C0A-C1D3-44F2-8450-E20A673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26834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optimisation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33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1.5.0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D75AAAB-F4B4-435D-B471-A506D335B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39757"/>
              </p:ext>
            </p:extLst>
          </p:nvPr>
        </p:nvGraphicFramePr>
        <p:xfrm>
          <a:off x="331107" y="931178"/>
          <a:ext cx="11644993" cy="558707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5898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5587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EXT01-06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L’application doit réaliser des exports automatiques paramétrables vers une cible. (emplacement réseau, mail,…)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GB01-014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Les bilans peuvent être annuels, trimestriels, mensuels, bimensuels, hebdomadaires, ou journaliers. Les bilans mensuels, annuels peuvent être calendaires ou glissants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7,35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GEN01-018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pouvoir envoyer une alarme en cas de détection de variable présente dans la plage d'alarme paramétrée à un groupe utilisateurs configuré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30,80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GRAPH01-09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L’interface utilisateur doit présenter à l’utilisateur connecté qu’une alarme le concernant est apparue.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Hors CCTP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Migrer des paramétrages de bilans SANDRE entre deux environnements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18,90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Hors CCTP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Migrer des paramétrages de formulaire entre deux environnements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88082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1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7963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1.6.0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69038DB-C820-4171-936B-D81980E33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580"/>
              </p:ext>
            </p:extLst>
          </p:nvPr>
        </p:nvGraphicFramePr>
        <p:xfrm>
          <a:off x="331107" y="1606623"/>
          <a:ext cx="11644993" cy="19088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81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GEN01-04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Les comptes et identifiants ne peuvent pas être partagés par plusieurs personnes.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GRAPH01-01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 tant qu'OPERATEUR je peux créer un graphique à partir de données sélectionnées manuellement ou automatiquement (plage horaire, date...)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24,50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Recette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14,00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Infrastructure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550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E65C57D-D492-4F9F-A10F-09F5C8A1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12717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28/02/2020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719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1.7.0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62B5B31-9B43-4B81-BE36-F29B1353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11019"/>
              </p:ext>
            </p:extLst>
          </p:nvPr>
        </p:nvGraphicFramePr>
        <p:xfrm>
          <a:off x="331107" y="1606623"/>
          <a:ext cx="11644993" cy="487807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20589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GB01-07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à un utilisateur avancé de créer la mise en page d'un bilan ou d’un formulaire depuis l'application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141,40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INT01-02</a:t>
                      </a:r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d'importer des données depuis des fichiers SANDRE 1.5, 2.0 et 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24,50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INT01-04</a:t>
                      </a:r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aux utilisateurs habilités de mettre à jour facilement et rapidement les changements de codification imposés par SANDRE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GEN01-013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d'archiver" des données. La notion d'archivage signifie que les données ne sont plus visibles dans la base active. Il peut s'agir d'un simple masquage des données et/ou d'un archivage au sens propre. Le candidat précisera son approche.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12,60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de générer un bilan au format </a:t>
                      </a:r>
                      <a:r>
                        <a:rPr lang="fr-FR" sz="1100" b="0" i="0" u="none" strike="noStrike" dirty="0" err="1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pdf</a:t>
                      </a:r>
                      <a:endParaRPr lang="fr-FR" sz="1100" b="0" i="0" u="none" strike="noStrike" dirty="0">
                        <a:solidFill>
                          <a:srgbClr val="0037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Mise en ordre de marche de Tableau Software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88082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Intégration fichier binaire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15,40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Améliorer la gestion de l'unité de mesure d'une variable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1554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GEN01-03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L’accès au système doit pouvoir se faire via le compte LDAP de l’utilisateur et par  authentification unique (SSO)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26,60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99017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GB01-017</a:t>
                      </a:r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 écran doit permettre de connaitre les noms des variables utilisés dans le bilan.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11,20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666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GB01-021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La modification d’un modèle de bilan doit être possible depuis l'application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33,60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2068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CONS01-02</a:t>
                      </a:r>
                      <a:endParaRPr lang="fr-F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de visualiser un état d'avancement des validations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32724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93608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FAF5A3-C23A-4784-8607-F46FFA148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39678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05/05/2020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732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1.8.0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F96C30E-17C1-4F96-94B4-3E211728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88425"/>
              </p:ext>
            </p:extLst>
          </p:nvPr>
        </p:nvGraphicFramePr>
        <p:xfrm>
          <a:off x="331107" y="1606623"/>
          <a:ext cx="11644993" cy="11452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81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63,00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550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489FBE1-790B-436C-86A0-DFC56C98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43304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26/05/2020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005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9437247" cy="2760251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SIAAP – Mise en place d’un Outil Bilan</a:t>
            </a:r>
            <a:br>
              <a:rPr lang="fr-FR" sz="4000" dirty="0"/>
            </a:br>
            <a:r>
              <a:rPr lang="fr-FR" sz="4000" dirty="0"/>
              <a:t>Liste des versions d’</a:t>
            </a:r>
            <a:r>
              <a:rPr lang="fr-FR" sz="4000" dirty="0" err="1"/>
              <a:t>Aquedi</a:t>
            </a:r>
            <a:br>
              <a:rPr lang="fr-FR" sz="4000" dirty="0"/>
            </a:br>
            <a:r>
              <a:rPr lang="fr-FR" sz="3100" dirty="0"/>
              <a:t>RE-SIAAP-OB-20191211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Nicolas Rouillé</a:t>
            </a:r>
            <a:br>
              <a:rPr lang="fr-FR" sz="2700" dirty="0"/>
            </a:br>
            <a:r>
              <a:rPr lang="fr-FR" sz="2700" dirty="0"/>
              <a:t>Mercredi 11 décembre 2019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14506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A43258E738042915737CE465CCA0F" ma:contentTypeVersion="4" ma:contentTypeDescription="Crée un document." ma:contentTypeScope="" ma:versionID="80f57754153c6a0641d06949a21541e6">
  <xsd:schema xmlns:xsd="http://www.w3.org/2001/XMLSchema" xmlns:xs="http://www.w3.org/2001/XMLSchema" xmlns:p="http://schemas.microsoft.com/office/2006/metadata/properties" xmlns:ns3="d2945599-6718-4e1f-b0ca-df6485d6088b" targetNamespace="http://schemas.microsoft.com/office/2006/metadata/properties" ma:root="true" ma:fieldsID="615a044064bed38d0c951f0300a65fcc" ns3:_="">
    <xsd:import namespace="d2945599-6718-4e1f-b0ca-df6485d608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45599-6718-4e1f-b0ca-df6485d608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3A16A-BAB0-4E91-9E8E-982C605A27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34C935-CD28-4815-8A2A-56C52E132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5E4FF2-806A-449B-95FF-ABA92CACE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45599-6718-4e1f-b0ca-df6485d608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15345</TotalTime>
  <Words>836</Words>
  <Application>Microsoft Office PowerPoint</Application>
  <PresentationFormat>Grand écran</PresentationFormat>
  <Paragraphs>180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Demi</vt:lpstr>
      <vt:lpstr>Segoe UI</vt:lpstr>
      <vt:lpstr>Thème Office</vt:lpstr>
      <vt:lpstr> SIAAP – Mise en place d’un Outil Bilan Liste des versions d’Aquedi RE-SIAAP-OB-20191211   Nicolas Rouillé Mercredi 11 décembre 2019</vt:lpstr>
      <vt:lpstr>Présentation PowerPoint</vt:lpstr>
      <vt:lpstr>Présentation PowerPoint</vt:lpstr>
      <vt:lpstr>Présentation PowerPoint</vt:lpstr>
      <vt:lpstr>RELEASE vers. 1.5.0</vt:lpstr>
      <vt:lpstr>RELEASE vers. 1.6.0</vt:lpstr>
      <vt:lpstr>RELEASE vers. 1.7.0</vt:lpstr>
      <vt:lpstr>RELEASE vers. 1.8.0</vt:lpstr>
      <vt:lpstr> SIAAP – Mise en place d’un Outil Bilan Liste des versions d’Aquedi RE-SIAAP-OB-20191211   Nicolas Rouillé Mercredi 11 décembre 2019</vt:lpstr>
    </vt:vector>
  </TitlesOfParts>
  <Company>STUDIA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190218 - Modèle de présentation Copil Interne - V1.0</dc:title>
  <dc:creator>Nicolas ROUILLE</dc:creator>
  <cp:lastModifiedBy>Carl Laurier</cp:lastModifiedBy>
  <cp:revision>459</cp:revision>
  <cp:lastPrinted>2019-02-01T10:16:59Z</cp:lastPrinted>
  <dcterms:created xsi:type="dcterms:W3CDTF">2018-05-25T09:17:57Z</dcterms:created>
  <dcterms:modified xsi:type="dcterms:W3CDTF">2021-01-27T16:33:04Z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0x01010059FA43258E738042915737CE465CCA0F</vt:lpwstr>
  </property>
  <property fmtid="{D5CDD505-2E9C-101B-9397-08002B2CF9AE}" pid="3" name="WorkflowChangePath">
    <vt:lpwstr>7213189a-c857-46b5-a338-636035edcf18,4;7213189a-c857-46b5-a338-636035edcf18,5;7213189a-c857-46b5-a338-636035edcf18,5;</vt:lpwstr>
  </property>
  <property fmtid="{D5CDD505-2E9C-101B-9397-08002B2CF9AE}" pid="4" name="Client">
    <vt:lpwstr>SIAAP</vt:lpwstr>
  </property>
</Properties>
</file>