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50"/>
    <a:srgbClr val="2F528F"/>
    <a:srgbClr val="73FDD6"/>
    <a:srgbClr val="FBE5D6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307CF-A661-7743-AF3C-4E462C71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AF214D-D8E4-0449-9FF3-851176A2B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7B139-F580-3E46-8C5C-DDE845E7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66326-1E87-E243-93D8-0A8EE731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17413-82B1-6B4A-B723-9ABF0C99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C9FB-49FF-454C-A440-94D713B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BE0B6-5641-6F4F-B1FA-E510F034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E982C-2AD6-2A45-88D3-1209F567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C17BE-0B4E-DA40-AFF0-9C24BE69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8B7E4-86BF-174B-87C6-69841F83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5FA167-C0DB-3A45-9D81-4948278C2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4F56D-20D9-2C43-A70C-72E44BF07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B9587-410C-0447-A050-68C9E776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EC7A4-4684-B441-9C68-E1BD3F58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2961A3-D216-2D49-921A-1E4DDC0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FA67A-AECE-5045-BC15-5D3FD1C0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1A302-4CA6-9847-A3F7-D4D21C85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368C3-1E01-A845-9737-D2A40B87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62F1E-83C2-F343-B0B9-82913152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A393C-703E-8046-B012-53B3654F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1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471E8-6AED-0F40-B79A-49175E3D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264569-A4E4-DC46-97FF-D34D5E80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BD07-F1D1-D24A-AB10-7346B8D2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F6058-7D4E-F244-B947-0079B0B8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166FD-40B1-544C-BC39-3C2985EF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D2526-F240-704C-BAC1-D635C860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DE1B-B1DE-FB4A-B36A-6B16B6273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66A768-61A8-254B-9402-EF0242F4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A6B82-B6D4-9846-9223-DB58C6D2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20EAE-E93C-2946-9D89-36474EFA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D4B94-B315-7547-9FC9-2A979D71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7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66D90-D3DA-DF41-AE7A-49AE0389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F05115-9FE8-E641-8ED6-8BE6C2FD8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991657-E467-744A-91B0-72011212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444355-F32D-4241-92DA-2C70CA4FB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C5E457-0DBE-644E-9B31-4EF9A4051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3C5CF9-4EAD-E949-B401-CD5CAA98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60EBDE-CC0E-2546-B518-36BDDEC8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075CA6-6573-874D-90CD-48F304BA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8F074-2C71-8A4E-BDFF-DF0DF50F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835143-8305-954C-9391-D8DB8E45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6EF57D-BC49-AB44-80B7-775EB70D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1BDDA5-04E2-7F44-A279-B535289A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04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D15283-2A76-1D40-8B9A-83E16CBD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2249BF-C435-E24E-AF52-186750FB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C2228-906E-9148-A1CC-A9152B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17A5-7A17-6640-9A72-FF557D20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A2D360-B6B2-1444-8B3D-9507AEA1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0305AF-0DA2-6A40-A85C-2F242A17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D420B-C911-5F43-AD08-401FBBF8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298EE-07DE-2942-B188-E3F28F55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F842D-96D7-A246-A4D2-FBF3706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B6011-7D6C-BF4C-A042-7B091AA9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1B3C33-08BE-A244-9563-A55E22569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822AE3-78A9-2D44-8B3F-E0F609E5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3D5BEF-DF98-EF49-9F63-755AF67E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A93C89-5316-0C41-8C1A-A7374EF7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8CA649-07C1-9940-B852-6E90EE9A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0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B0727C-0A99-784D-9A59-1D3832ED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56B1B8-CCA2-4848-8609-138102CF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B1525B-2AB8-AC4F-B046-07239C527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5C0D-0C5A-DA4D-A476-4AEEBE52AB1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04DCF-7AB2-1740-BAFF-0B830197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AD503E-8704-0742-8250-4633415D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ACB28F-4D4B-B145-B3A5-7053F2A10985}"/>
              </a:ext>
            </a:extLst>
          </p:cNvPr>
          <p:cNvSpPr/>
          <p:nvPr/>
        </p:nvSpPr>
        <p:spPr>
          <a:xfrm>
            <a:off x="831590" y="2690191"/>
            <a:ext cx="3210323" cy="1714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RÉSEAU LOCAL SITE SÛR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28ED4F0-DE2A-DC4B-B00F-F65DD14D962A}"/>
              </a:ext>
            </a:extLst>
          </p:cNvPr>
          <p:cNvCxnSpPr/>
          <p:nvPr/>
        </p:nvCxnSpPr>
        <p:spPr>
          <a:xfrm>
            <a:off x="1510748" y="2861659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B519ADA-2079-7842-BBDD-509EF5F22A88}"/>
              </a:ext>
            </a:extLst>
          </p:cNvPr>
          <p:cNvCxnSpPr/>
          <p:nvPr/>
        </p:nvCxnSpPr>
        <p:spPr>
          <a:xfrm>
            <a:off x="1663147" y="2344824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D386CED-3E49-6447-9E4B-EF7625169F79}"/>
              </a:ext>
            </a:extLst>
          </p:cNvPr>
          <p:cNvCxnSpPr/>
          <p:nvPr/>
        </p:nvCxnSpPr>
        <p:spPr>
          <a:xfrm>
            <a:off x="2438400" y="2344824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6" descr="C:\Users\ecoffey\AppData\Local\Temp\Rar$DRa0.061\30068_Device_router_with_firewall_unreachable_256.png">
            <a:extLst>
              <a:ext uri="{FF2B5EF4-FFF2-40B4-BE49-F238E27FC236}">
                <a16:creationId xmlns:a16="http://schemas.microsoft.com/office/drawing/2014/main" id="{4D7426EC-4C79-A245-8596-6A99768DC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57" y="2795398"/>
            <a:ext cx="1001908" cy="13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CF6DFB5-6BEB-5E41-AC0B-4C525EB1ABF4}"/>
              </a:ext>
            </a:extLst>
          </p:cNvPr>
          <p:cNvCxnSpPr/>
          <p:nvPr/>
        </p:nvCxnSpPr>
        <p:spPr>
          <a:xfrm>
            <a:off x="3611219" y="2861659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6" descr="C:\Users\ecoffey\AppData\Local\Temp\Rar$DRa0.061\30068_Device_router_with_firewall_unreachable_256.png">
            <a:extLst>
              <a:ext uri="{FF2B5EF4-FFF2-40B4-BE49-F238E27FC236}">
                <a16:creationId xmlns:a16="http://schemas.microsoft.com/office/drawing/2014/main" id="{50818A36-8E03-A84D-A2C3-357D3B1F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96" y="2783442"/>
            <a:ext cx="1001908" cy="13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ylindre 19">
            <a:extLst>
              <a:ext uri="{FF2B5EF4-FFF2-40B4-BE49-F238E27FC236}">
                <a16:creationId xmlns:a16="http://schemas.microsoft.com/office/drawing/2014/main" id="{DD5D2438-AD2D-F14F-B759-7B5C1F937B3F}"/>
              </a:ext>
            </a:extLst>
          </p:cNvPr>
          <p:cNvSpPr/>
          <p:nvPr/>
        </p:nvSpPr>
        <p:spPr>
          <a:xfrm rot="5400000">
            <a:off x="5864791" y="1692316"/>
            <a:ext cx="172278" cy="3662931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VPN IPSEC</a:t>
            </a:r>
          </a:p>
        </p:txBody>
      </p:sp>
      <p:pic>
        <p:nvPicPr>
          <p:cNvPr id="21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FE5096F-82A1-764B-93BB-0A871CD7A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01" y="2424338"/>
            <a:ext cx="1486619" cy="19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B8A4B14-28EB-054B-BD90-F867567DAD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184" y="1429253"/>
            <a:ext cx="1015134" cy="669686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7BC8438A-9E38-3043-8FEB-4C06882AFC14}"/>
              </a:ext>
            </a:extLst>
          </p:cNvPr>
          <p:cNvGrpSpPr/>
          <p:nvPr/>
        </p:nvGrpSpPr>
        <p:grpSpPr>
          <a:xfrm>
            <a:off x="8872535" y="1612530"/>
            <a:ext cx="1881068" cy="972817"/>
            <a:chOff x="8207998" y="1590887"/>
            <a:chExt cx="1881068" cy="97281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DB378BD6-56D4-D54D-93C1-83D43334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0965" y="1590887"/>
              <a:ext cx="1015134" cy="669686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96AE77E-C521-634C-96B3-CB712CC53B63}"/>
                </a:ext>
              </a:extLst>
            </p:cNvPr>
            <p:cNvSpPr txBox="1"/>
            <p:nvPr/>
          </p:nvSpPr>
          <p:spPr>
            <a:xfrm>
              <a:off x="8207998" y="2225150"/>
              <a:ext cx="1881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Utilisateurs </a:t>
              </a:r>
              <a:r>
                <a:rPr lang="fr-FR" sz="1600" dirty="0" err="1"/>
                <a:t>Aquedi</a:t>
              </a:r>
              <a:endParaRPr lang="fr-FR" sz="1600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33F2C0D-7A82-C544-AA38-664F557F55E7}"/>
              </a:ext>
            </a:extLst>
          </p:cNvPr>
          <p:cNvGrpSpPr/>
          <p:nvPr/>
        </p:nvGrpSpPr>
        <p:grpSpPr>
          <a:xfrm>
            <a:off x="7388054" y="1205948"/>
            <a:ext cx="4433627" cy="3899050"/>
            <a:chOff x="7388054" y="1736033"/>
            <a:chExt cx="4433627" cy="38990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EE1EE5-9048-554F-87E0-2A6D7905EACA}"/>
                </a:ext>
              </a:extLst>
            </p:cNvPr>
            <p:cNvSpPr/>
            <p:nvPr/>
          </p:nvSpPr>
          <p:spPr>
            <a:xfrm>
              <a:off x="7388054" y="1736033"/>
              <a:ext cx="4433627" cy="364435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Picture 4" descr="C:\Users\ecoffey\AppData\Local\Temp\Rar$DRa0.080\30032_Device_generic_building_default_256.png">
              <a:extLst>
                <a:ext uri="{FF2B5EF4-FFF2-40B4-BE49-F238E27FC236}">
                  <a16:creationId xmlns:a16="http://schemas.microsoft.com/office/drawing/2014/main" id="{BDF302BF-1041-4145-984D-DB369ED45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198" y="4777949"/>
              <a:ext cx="642851" cy="857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B09186E-8B01-2248-912D-C3F821EE2E3E}"/>
                </a:ext>
              </a:extLst>
            </p:cNvPr>
            <p:cNvSpPr txBox="1"/>
            <p:nvPr/>
          </p:nvSpPr>
          <p:spPr>
            <a:xfrm>
              <a:off x="8327193" y="5162617"/>
              <a:ext cx="5453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F43BEEA-2297-2345-860E-48546836C929}"/>
              </a:ext>
            </a:extLst>
          </p:cNvPr>
          <p:cNvGrpSpPr/>
          <p:nvPr/>
        </p:nvGrpSpPr>
        <p:grpSpPr>
          <a:xfrm>
            <a:off x="344558" y="1205948"/>
            <a:ext cx="4501809" cy="4039817"/>
            <a:chOff x="344558" y="2504660"/>
            <a:chExt cx="4501809" cy="4039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C2A9DB-8D22-2B45-9FF3-9318EA00B9D8}"/>
                </a:ext>
              </a:extLst>
            </p:cNvPr>
            <p:cNvSpPr/>
            <p:nvPr/>
          </p:nvSpPr>
          <p:spPr>
            <a:xfrm>
              <a:off x="344558" y="2504660"/>
              <a:ext cx="4501809" cy="364435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FCB61FE-78D7-B04B-BBDC-1A09E917261F}"/>
                </a:ext>
              </a:extLst>
            </p:cNvPr>
            <p:cNvSpPr txBox="1"/>
            <p:nvPr/>
          </p:nvSpPr>
          <p:spPr>
            <a:xfrm>
              <a:off x="1229368" y="5931244"/>
              <a:ext cx="27946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SITE SÛR STUDIA VITROLLES</a:t>
              </a:r>
            </a:p>
          </p:txBody>
        </p:sp>
        <p:pic>
          <p:nvPicPr>
            <p:cNvPr id="28" name="Picture 4" descr="C:\Users\ecoffey\AppData\Local\Temp\Rar$DRa0.080\30032_Device_generic_building_default_256.png">
              <a:extLst>
                <a:ext uri="{FF2B5EF4-FFF2-40B4-BE49-F238E27FC236}">
                  <a16:creationId xmlns:a16="http://schemas.microsoft.com/office/drawing/2014/main" id="{8A24E5B2-7F6C-1549-B9AA-628E0B964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64" y="5687343"/>
              <a:ext cx="642851" cy="857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Forme libre 32">
            <a:extLst>
              <a:ext uri="{FF2B5EF4-FFF2-40B4-BE49-F238E27FC236}">
                <a16:creationId xmlns:a16="http://schemas.microsoft.com/office/drawing/2014/main" id="{D4019692-B38B-8749-AECC-426B6020673E}"/>
              </a:ext>
            </a:extLst>
          </p:cNvPr>
          <p:cNvSpPr/>
          <p:nvPr/>
        </p:nvSpPr>
        <p:spPr>
          <a:xfrm>
            <a:off x="1663147" y="2584174"/>
            <a:ext cx="8501266" cy="781878"/>
          </a:xfrm>
          <a:custGeom>
            <a:avLst/>
            <a:gdLst>
              <a:gd name="connsiteX0" fmla="*/ 8809435 w 9239810"/>
              <a:gd name="connsiteY0" fmla="*/ 0 h 781878"/>
              <a:gd name="connsiteX1" fmla="*/ 8425122 w 9239810"/>
              <a:gd name="connsiteY1" fmla="*/ 728869 h 781878"/>
              <a:gd name="connsiteX2" fmla="*/ 1401470 w 9239810"/>
              <a:gd name="connsiteY2" fmla="*/ 384313 h 781878"/>
              <a:gd name="connsiteX3" fmla="*/ 36496 w 9239810"/>
              <a:gd name="connsiteY3" fmla="*/ 781878 h 78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810" h="781878">
                <a:moveTo>
                  <a:pt x="8809435" y="0"/>
                </a:moveTo>
                <a:cubicBezTo>
                  <a:pt x="9234609" y="332408"/>
                  <a:pt x="9659783" y="664817"/>
                  <a:pt x="8425122" y="728869"/>
                </a:cubicBezTo>
                <a:cubicBezTo>
                  <a:pt x="7190461" y="792921"/>
                  <a:pt x="2799574" y="375478"/>
                  <a:pt x="1401470" y="384313"/>
                </a:cubicBezTo>
                <a:cubicBezTo>
                  <a:pt x="3366" y="393148"/>
                  <a:pt x="-78356" y="673652"/>
                  <a:pt x="36496" y="781878"/>
                </a:cubicBezTo>
              </a:path>
            </a:pathLst>
          </a:custGeom>
          <a:noFill/>
          <a:ln w="57150">
            <a:solidFill>
              <a:srgbClr val="00D450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EC5B8CF-EED4-4442-A449-B651DFF9A8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2450" y="1311607"/>
            <a:ext cx="1015134" cy="66968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2C8F3B1-B510-9146-9391-E7813B0E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54803" y="1475846"/>
            <a:ext cx="1015134" cy="6696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408852-64D3-E040-ABCC-B138A36AD564}"/>
              </a:ext>
            </a:extLst>
          </p:cNvPr>
          <p:cNvSpPr/>
          <p:nvPr/>
        </p:nvSpPr>
        <p:spPr>
          <a:xfrm>
            <a:off x="831590" y="3207026"/>
            <a:ext cx="1303345" cy="946720"/>
          </a:xfrm>
          <a:prstGeom prst="rect">
            <a:avLst/>
          </a:prstGeom>
          <a:solidFill>
            <a:srgbClr val="00D4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AQUEDI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81B1E4D-52F0-3344-A0E9-82B6E4A67495}"/>
              </a:ext>
            </a:extLst>
          </p:cNvPr>
          <p:cNvSpPr txBox="1"/>
          <p:nvPr/>
        </p:nvSpPr>
        <p:spPr>
          <a:xfrm>
            <a:off x="1512784" y="1989092"/>
            <a:ext cx="188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Utilisateurs </a:t>
            </a:r>
            <a:r>
              <a:rPr lang="fr-FR" sz="1600" dirty="0" err="1"/>
              <a:t>Aquedi</a:t>
            </a:r>
            <a:endParaRPr lang="fr-FR" sz="1600" dirty="0"/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60998263-06E5-7D46-868D-E1B03E9BBF7D}"/>
              </a:ext>
            </a:extLst>
          </p:cNvPr>
          <p:cNvSpPr/>
          <p:nvPr/>
        </p:nvSpPr>
        <p:spPr>
          <a:xfrm>
            <a:off x="1163980" y="2246793"/>
            <a:ext cx="1151416" cy="1054581"/>
          </a:xfrm>
          <a:custGeom>
            <a:avLst/>
            <a:gdLst>
              <a:gd name="connsiteX0" fmla="*/ 1128646 w 1151416"/>
              <a:gd name="connsiteY0" fmla="*/ 0 h 995496"/>
              <a:gd name="connsiteX1" fmla="*/ 1049133 w 1151416"/>
              <a:gd name="connsiteY1" fmla="*/ 291548 h 995496"/>
              <a:gd name="connsiteX2" fmla="*/ 320263 w 1151416"/>
              <a:gd name="connsiteY2" fmla="*/ 424070 h 995496"/>
              <a:gd name="connsiteX3" fmla="*/ 28716 w 1151416"/>
              <a:gd name="connsiteY3" fmla="*/ 940905 h 99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16" h="995496">
                <a:moveTo>
                  <a:pt x="1128646" y="0"/>
                </a:moveTo>
                <a:cubicBezTo>
                  <a:pt x="1156254" y="110435"/>
                  <a:pt x="1183863" y="220870"/>
                  <a:pt x="1049133" y="291548"/>
                </a:cubicBezTo>
                <a:cubicBezTo>
                  <a:pt x="914403" y="362226"/>
                  <a:pt x="490332" y="315844"/>
                  <a:pt x="320263" y="424070"/>
                </a:cubicBezTo>
                <a:cubicBezTo>
                  <a:pt x="150193" y="532296"/>
                  <a:pt x="-81719" y="1186070"/>
                  <a:pt x="28716" y="940905"/>
                </a:cubicBezTo>
              </a:path>
            </a:pathLst>
          </a:custGeom>
          <a:noFill/>
          <a:ln w="57150">
            <a:solidFill>
              <a:srgbClr val="00D450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8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CEBCF-0514-C04F-9FA4-4C1742C66053}"/>
              </a:ext>
            </a:extLst>
          </p:cNvPr>
          <p:cNvSpPr/>
          <p:nvPr/>
        </p:nvSpPr>
        <p:spPr>
          <a:xfrm rot="16200000">
            <a:off x="1304717" y="1129276"/>
            <a:ext cx="3472248" cy="4281519"/>
          </a:xfrm>
          <a:prstGeom prst="rect">
            <a:avLst/>
          </a:prstGeom>
          <a:solidFill>
            <a:srgbClr val="00D4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191FC-8FE5-0F45-9557-607DEE2CBE46}"/>
              </a:ext>
            </a:extLst>
          </p:cNvPr>
          <p:cNvSpPr/>
          <p:nvPr/>
        </p:nvSpPr>
        <p:spPr>
          <a:xfrm>
            <a:off x="1660309" y="2518923"/>
            <a:ext cx="3352800" cy="2104183"/>
          </a:xfrm>
          <a:prstGeom prst="rect">
            <a:avLst/>
          </a:prstGeom>
          <a:solidFill>
            <a:srgbClr val="FBE5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17D7A-1B91-C148-8FDA-62BE0D092562}"/>
              </a:ext>
            </a:extLst>
          </p:cNvPr>
          <p:cNvSpPr/>
          <p:nvPr/>
        </p:nvSpPr>
        <p:spPr>
          <a:xfrm rot="16200000">
            <a:off x="-625983" y="3059971"/>
            <a:ext cx="3472251" cy="420129"/>
          </a:xfrm>
          <a:prstGeom prst="rect">
            <a:avLst/>
          </a:prstGeom>
          <a:solidFill>
            <a:srgbClr val="00D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SERVEUR </a:t>
            </a:r>
            <a:r>
              <a:rPr lang="fr-FR" dirty="0" err="1">
                <a:solidFill>
                  <a:schemeClr val="bg1"/>
                </a:solidFill>
              </a:rPr>
              <a:t>Vmware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EDBB2-09DB-0A4C-ABC8-026BD4C159B5}"/>
              </a:ext>
            </a:extLst>
          </p:cNvPr>
          <p:cNvSpPr/>
          <p:nvPr/>
        </p:nvSpPr>
        <p:spPr>
          <a:xfrm>
            <a:off x="1660309" y="4196253"/>
            <a:ext cx="3352800" cy="420129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RHEL / </a:t>
            </a:r>
            <a:r>
              <a:rPr lang="fr-FR" dirty="0" err="1">
                <a:solidFill>
                  <a:schemeClr val="bg1"/>
                </a:solidFill>
              </a:rPr>
              <a:t>CentOS</a:t>
            </a:r>
            <a:r>
              <a:rPr lang="fr-FR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A1A73-BC43-D64D-8029-BF3978F3EF63}"/>
              </a:ext>
            </a:extLst>
          </p:cNvPr>
          <p:cNvSpPr/>
          <p:nvPr/>
        </p:nvSpPr>
        <p:spPr>
          <a:xfrm>
            <a:off x="1726112" y="3103230"/>
            <a:ext cx="1353067" cy="1013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Tomcat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F80F3-30A4-0A4D-9B75-21B3AB60A770}"/>
              </a:ext>
            </a:extLst>
          </p:cNvPr>
          <p:cNvSpPr/>
          <p:nvPr/>
        </p:nvSpPr>
        <p:spPr>
          <a:xfrm>
            <a:off x="3129492" y="3103230"/>
            <a:ext cx="1340704" cy="420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PostgreSQL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30C38-5AFB-D246-A7B3-E924F4010E4A}"/>
              </a:ext>
            </a:extLst>
          </p:cNvPr>
          <p:cNvSpPr/>
          <p:nvPr/>
        </p:nvSpPr>
        <p:spPr>
          <a:xfrm>
            <a:off x="1726111" y="2596610"/>
            <a:ext cx="1353067" cy="420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Nginx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DBE470A-22BF-064C-963B-6D7EB789F719}"/>
              </a:ext>
            </a:extLst>
          </p:cNvPr>
          <p:cNvSpPr/>
          <p:nvPr/>
        </p:nvSpPr>
        <p:spPr>
          <a:xfrm>
            <a:off x="1805453" y="3215610"/>
            <a:ext cx="1201156" cy="461916"/>
          </a:xfrm>
          <a:prstGeom prst="roundRect">
            <a:avLst/>
          </a:prstGeom>
          <a:solidFill>
            <a:srgbClr val="73FD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Aquedi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CB512-A395-4C4A-9624-2B933C0D3888}"/>
              </a:ext>
            </a:extLst>
          </p:cNvPr>
          <p:cNvSpPr/>
          <p:nvPr/>
        </p:nvSpPr>
        <p:spPr>
          <a:xfrm rot="16200000">
            <a:off x="3965679" y="3150404"/>
            <a:ext cx="1527718" cy="420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Supervision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79BEC5-AE52-2A46-89B9-6D964F87E362}"/>
              </a:ext>
            </a:extLst>
          </p:cNvPr>
          <p:cNvSpPr txBox="1"/>
          <p:nvPr/>
        </p:nvSpPr>
        <p:spPr>
          <a:xfrm>
            <a:off x="1660309" y="46579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VM </a:t>
            </a:r>
            <a:r>
              <a:rPr lang="fr-FR" i="1" dirty="0" err="1"/>
              <a:t>Aquedi</a:t>
            </a:r>
            <a:endParaRPr lang="fr-FR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274186-B8BD-3546-AB4B-F6E4C74493E1}"/>
              </a:ext>
            </a:extLst>
          </p:cNvPr>
          <p:cNvSpPr/>
          <p:nvPr/>
        </p:nvSpPr>
        <p:spPr>
          <a:xfrm>
            <a:off x="5353210" y="2512199"/>
            <a:ext cx="1425390" cy="1935251"/>
          </a:xfrm>
          <a:prstGeom prst="rect">
            <a:avLst/>
          </a:prstGeom>
          <a:solidFill>
            <a:srgbClr val="FBE5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D21364B-0FB8-A74E-9C87-7386BCB51861}"/>
              </a:ext>
            </a:extLst>
          </p:cNvPr>
          <p:cNvSpPr txBox="1"/>
          <p:nvPr/>
        </p:nvSpPr>
        <p:spPr>
          <a:xfrm>
            <a:off x="5353210" y="4651196"/>
            <a:ext cx="189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Autres VM site sûr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6B49C78-D9A6-B249-AE12-1564A37488D4}"/>
              </a:ext>
            </a:extLst>
          </p:cNvPr>
          <p:cNvSpPr/>
          <p:nvPr/>
        </p:nvSpPr>
        <p:spPr>
          <a:xfrm>
            <a:off x="6768440" y="2512199"/>
            <a:ext cx="1282872" cy="2104183"/>
          </a:xfrm>
          <a:prstGeom prst="rtTriangle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EB953-2510-FE4B-9D0C-728DB06568C5}"/>
              </a:ext>
            </a:extLst>
          </p:cNvPr>
          <p:cNvSpPr/>
          <p:nvPr/>
        </p:nvSpPr>
        <p:spPr>
          <a:xfrm>
            <a:off x="5343378" y="4189529"/>
            <a:ext cx="2438213" cy="420129"/>
          </a:xfrm>
          <a:prstGeom prst="rect">
            <a:avLst/>
          </a:prstGeom>
          <a:solidFill>
            <a:srgbClr val="C00000"/>
          </a:solidFill>
          <a:ln>
            <a:solidFill>
              <a:srgbClr val="C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2E16928-2EB9-6A43-A8C3-7DCCA7F792E3}"/>
              </a:ext>
            </a:extLst>
          </p:cNvPr>
          <p:cNvSpPr txBox="1"/>
          <p:nvPr/>
        </p:nvSpPr>
        <p:spPr>
          <a:xfrm>
            <a:off x="7823266" y="2844225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…</a:t>
            </a:r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CC7CD219-3509-7B4A-8A34-8984D333F058}"/>
              </a:ext>
            </a:extLst>
          </p:cNvPr>
          <p:cNvSpPr/>
          <p:nvPr/>
        </p:nvSpPr>
        <p:spPr>
          <a:xfrm>
            <a:off x="7781591" y="4189528"/>
            <a:ext cx="279881" cy="420129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65F725-C015-4644-9286-4671341FB78D}"/>
              </a:ext>
            </a:extLst>
          </p:cNvPr>
          <p:cNvSpPr/>
          <p:nvPr/>
        </p:nvSpPr>
        <p:spPr>
          <a:xfrm rot="16200000">
            <a:off x="5070606" y="1644906"/>
            <a:ext cx="3472248" cy="3250257"/>
          </a:xfrm>
          <a:prstGeom prst="rect">
            <a:avLst/>
          </a:prstGeom>
          <a:solidFill>
            <a:srgbClr val="00D4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5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0CEC4-7BB2-2F48-931C-E64E85923D62}"/>
              </a:ext>
            </a:extLst>
          </p:cNvPr>
          <p:cNvSpPr/>
          <p:nvPr/>
        </p:nvSpPr>
        <p:spPr>
          <a:xfrm>
            <a:off x="5346919" y="2411729"/>
            <a:ext cx="1922682" cy="398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25343FB5-EE54-9947-810A-6FC7F89D1CF1}"/>
              </a:ext>
            </a:extLst>
          </p:cNvPr>
          <p:cNvSpPr/>
          <p:nvPr/>
        </p:nvSpPr>
        <p:spPr>
          <a:xfrm>
            <a:off x="8519303" y="3240972"/>
            <a:ext cx="1021181" cy="1161943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Base de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6FEAC-2B8D-C040-B161-BAE079CF419C}"/>
              </a:ext>
            </a:extLst>
          </p:cNvPr>
          <p:cNvSpPr/>
          <p:nvPr/>
        </p:nvSpPr>
        <p:spPr>
          <a:xfrm>
            <a:off x="2540764" y="2427463"/>
            <a:ext cx="416431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Import de données (</a:t>
            </a:r>
            <a:r>
              <a:rPr lang="fr-FR" sz="1200" dirty="0" err="1">
                <a:solidFill>
                  <a:sysClr val="windowText" lastClr="000000"/>
                </a:solidFill>
              </a:rPr>
              <a:t>sftp</a:t>
            </a:r>
            <a:r>
              <a:rPr lang="fr-FR" sz="12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E5D6B-5456-864E-ACFF-60219B5354F5}"/>
              </a:ext>
            </a:extLst>
          </p:cNvPr>
          <p:cNvSpPr/>
          <p:nvPr/>
        </p:nvSpPr>
        <p:spPr>
          <a:xfrm>
            <a:off x="2529877" y="3571116"/>
            <a:ext cx="1958765" cy="398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Ordonnanceur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7C173-145C-474A-828A-CF31258A9B96}"/>
              </a:ext>
            </a:extLst>
          </p:cNvPr>
          <p:cNvSpPr/>
          <p:nvPr/>
        </p:nvSpPr>
        <p:spPr>
          <a:xfrm>
            <a:off x="3003759" y="2424607"/>
            <a:ext cx="416432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Import de données (WS)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0E0936-0332-F34E-989E-59925FCBEA21}"/>
              </a:ext>
            </a:extLst>
          </p:cNvPr>
          <p:cNvSpPr/>
          <p:nvPr/>
        </p:nvSpPr>
        <p:spPr>
          <a:xfrm>
            <a:off x="3466671" y="2427510"/>
            <a:ext cx="416431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Import de données (…)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E6680F-9320-424A-956E-5B30C5E43FA8}"/>
              </a:ext>
            </a:extLst>
          </p:cNvPr>
          <p:cNvSpPr/>
          <p:nvPr/>
        </p:nvSpPr>
        <p:spPr>
          <a:xfrm>
            <a:off x="5346921" y="2894704"/>
            <a:ext cx="1922682" cy="1854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ysClr val="windowText" lastClr="000000"/>
                </a:solidFill>
              </a:rPr>
              <a:t>Aquedi</a:t>
            </a:r>
            <a:r>
              <a:rPr lang="fr-FR" sz="1200" dirty="0">
                <a:solidFill>
                  <a:sysClr val="windowText" lastClr="000000"/>
                </a:solidFill>
              </a:rPr>
              <a:t> </a:t>
            </a:r>
            <a:r>
              <a:rPr lang="fr-FR" sz="1200" dirty="0" err="1">
                <a:solidFill>
                  <a:sysClr val="windowText" lastClr="000000"/>
                </a:solidFill>
              </a:rPr>
              <a:t>Core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B9063-13C3-B040-9763-83C71A74D70C}"/>
              </a:ext>
            </a:extLst>
          </p:cNvPr>
          <p:cNvSpPr/>
          <p:nvPr/>
        </p:nvSpPr>
        <p:spPr>
          <a:xfrm>
            <a:off x="2529877" y="4063758"/>
            <a:ext cx="2712134" cy="692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Conversion formats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5DCA4C67-3864-154C-8AC3-E1B7D267A87F}"/>
              </a:ext>
            </a:extLst>
          </p:cNvPr>
          <p:cNvSpPr/>
          <p:nvPr/>
        </p:nvSpPr>
        <p:spPr>
          <a:xfrm rot="16200000">
            <a:off x="3133205" y="1460042"/>
            <a:ext cx="157456" cy="1342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BD53C3F-3F86-BC46-A594-495503A933EF}"/>
              </a:ext>
            </a:extLst>
          </p:cNvPr>
          <p:cNvSpPr txBox="1"/>
          <p:nvPr/>
        </p:nvSpPr>
        <p:spPr>
          <a:xfrm>
            <a:off x="7588430" y="3500377"/>
            <a:ext cx="612046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pgsql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748E1DE-55FA-7941-880E-BAAAEBFE7777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 flipV="1">
            <a:off x="7269603" y="3821944"/>
            <a:ext cx="1249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55F177B-1AC6-0D4A-8CD5-CE6550A73BD7}"/>
              </a:ext>
            </a:extLst>
          </p:cNvPr>
          <p:cNvSpPr txBox="1"/>
          <p:nvPr/>
        </p:nvSpPr>
        <p:spPr>
          <a:xfrm>
            <a:off x="2598842" y="1729904"/>
            <a:ext cx="11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/ </a:t>
            </a:r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sftp</a:t>
            </a: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5EC2E7C-0562-ED49-983E-2F0578EBBEB8}"/>
              </a:ext>
            </a:extLst>
          </p:cNvPr>
          <p:cNvSpPr txBox="1"/>
          <p:nvPr/>
        </p:nvSpPr>
        <p:spPr>
          <a:xfrm>
            <a:off x="6365014" y="1715337"/>
            <a:ext cx="719196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http(s)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83A7BE1-0C40-D342-BC67-9276F0D6B855}"/>
              </a:ext>
            </a:extLst>
          </p:cNvPr>
          <p:cNvGrpSpPr/>
          <p:nvPr/>
        </p:nvGrpSpPr>
        <p:grpSpPr>
          <a:xfrm>
            <a:off x="5532309" y="5534572"/>
            <a:ext cx="1551901" cy="952877"/>
            <a:chOff x="4528175" y="5110022"/>
            <a:chExt cx="1447800" cy="90059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FEB08873-8EAC-3046-9222-02041F21C8A8}"/>
                </a:ext>
              </a:extLst>
            </p:cNvPr>
            <p:cNvGrpSpPr/>
            <p:nvPr/>
          </p:nvGrpSpPr>
          <p:grpSpPr>
            <a:xfrm>
              <a:off x="4528175" y="5110022"/>
              <a:ext cx="1447800" cy="900597"/>
              <a:chOff x="7826829" y="1426028"/>
              <a:chExt cx="1447800" cy="900597"/>
            </a:xfrm>
            <a:solidFill>
              <a:schemeClr val="bg2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7F56714-0929-1C49-AB31-B3BC68B90B53}"/>
                  </a:ext>
                </a:extLst>
              </p:cNvPr>
              <p:cNvSpPr/>
              <p:nvPr/>
            </p:nvSpPr>
            <p:spPr>
              <a:xfrm>
                <a:off x="7826829" y="1567543"/>
                <a:ext cx="1447800" cy="75908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 : avec coins arrondis en haut 43">
                <a:extLst>
                  <a:ext uri="{FF2B5EF4-FFF2-40B4-BE49-F238E27FC236}">
                    <a16:creationId xmlns:a16="http://schemas.microsoft.com/office/drawing/2014/main" id="{77E9095B-85FF-6247-83CD-57BE67E0B5CA}"/>
                  </a:ext>
                </a:extLst>
              </p:cNvPr>
              <p:cNvSpPr/>
              <p:nvPr/>
            </p:nvSpPr>
            <p:spPr>
              <a:xfrm>
                <a:off x="7826829" y="1426028"/>
                <a:ext cx="597140" cy="157597"/>
              </a:xfrm>
              <a:prstGeom prst="round2Same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ED9C125-FD5C-8143-842A-30EEFE954404}"/>
                </a:ext>
              </a:extLst>
            </p:cNvPr>
            <p:cNvSpPr txBox="1"/>
            <p:nvPr/>
          </p:nvSpPr>
          <p:spPr>
            <a:xfrm>
              <a:off x="4881108" y="5400245"/>
              <a:ext cx="741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Stockage</a:t>
              </a:r>
            </a:p>
            <a:p>
              <a:pPr algn="ctr"/>
              <a:r>
                <a:rPr lang="fr-FR" sz="1200" dirty="0"/>
                <a:t>fichiers</a:t>
              </a:r>
            </a:p>
          </p:txBody>
        </p:sp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0972469-2001-0A44-B18D-2D4CD0E86A13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 flipH="1">
            <a:off x="6308260" y="4749185"/>
            <a:ext cx="3" cy="9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A2BE373B-02E6-8748-B9B7-CFD52E18C4A7}"/>
              </a:ext>
            </a:extLst>
          </p:cNvPr>
          <p:cNvSpPr txBox="1"/>
          <p:nvPr/>
        </p:nvSpPr>
        <p:spPr>
          <a:xfrm>
            <a:off x="5737109" y="5117167"/>
            <a:ext cx="1106219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ou </a:t>
            </a:r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cifs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58600CD-D563-4140-9862-EA1842030D4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08261" y="1392329"/>
            <a:ext cx="0" cy="10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E834BCC-57BF-8744-AAFF-6B164A63F339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4280426" y="1392329"/>
            <a:ext cx="1" cy="104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EF127D3-9435-E54A-951F-116BC36DC05E}"/>
              </a:ext>
            </a:extLst>
          </p:cNvPr>
          <p:cNvSpPr/>
          <p:nvPr/>
        </p:nvSpPr>
        <p:spPr>
          <a:xfrm>
            <a:off x="4072211" y="2432646"/>
            <a:ext cx="416431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Notifications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335FA6A-A194-034C-BCBF-C598732FC498}"/>
              </a:ext>
            </a:extLst>
          </p:cNvPr>
          <p:cNvCxnSpPr>
            <a:cxnSpLocks/>
          </p:cNvCxnSpPr>
          <p:nvPr/>
        </p:nvCxnSpPr>
        <p:spPr>
          <a:xfrm flipV="1">
            <a:off x="3211934" y="1392329"/>
            <a:ext cx="1" cy="36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60493788-1CB8-904F-8F27-88C7450E9E2F}"/>
              </a:ext>
            </a:extLst>
          </p:cNvPr>
          <p:cNvSpPr txBox="1"/>
          <p:nvPr/>
        </p:nvSpPr>
        <p:spPr>
          <a:xfrm>
            <a:off x="3993384" y="1732265"/>
            <a:ext cx="591357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smtp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53FEF9-2BBF-6C48-AC9D-43115A1534D7}"/>
              </a:ext>
            </a:extLst>
          </p:cNvPr>
          <p:cNvSpPr/>
          <p:nvPr/>
        </p:nvSpPr>
        <p:spPr>
          <a:xfrm>
            <a:off x="2384854" y="2307447"/>
            <a:ext cx="5001323" cy="2545396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735AAC-0931-EF49-8E21-2CDA16004CF5}"/>
              </a:ext>
            </a:extLst>
          </p:cNvPr>
          <p:cNvSpPr/>
          <p:nvPr/>
        </p:nvSpPr>
        <p:spPr>
          <a:xfrm>
            <a:off x="4644553" y="2432646"/>
            <a:ext cx="582608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fr-FR" sz="1200" dirty="0" err="1">
                <a:solidFill>
                  <a:sysClr val="windowText" lastClr="000000"/>
                </a:solidFill>
              </a:rPr>
              <a:t>Auth</a:t>
            </a:r>
            <a:r>
              <a:rPr lang="fr-FR" sz="1200" dirty="0">
                <a:solidFill>
                  <a:sysClr val="windowText" lastClr="000000"/>
                </a:solidFill>
              </a:rPr>
              <a:t>. SAML v2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91F5EC0-6C48-1C4F-A72A-D341808C6D37}"/>
              </a:ext>
            </a:extLst>
          </p:cNvPr>
          <p:cNvCxnSpPr>
            <a:cxnSpLocks/>
          </p:cNvCxnSpPr>
          <p:nvPr/>
        </p:nvCxnSpPr>
        <p:spPr>
          <a:xfrm flipH="1" flipV="1">
            <a:off x="4942329" y="1398598"/>
            <a:ext cx="1" cy="104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ED5F086-B00D-904E-8C2F-C5BF9C53BDE3}"/>
              </a:ext>
            </a:extLst>
          </p:cNvPr>
          <p:cNvSpPr txBox="1"/>
          <p:nvPr/>
        </p:nvSpPr>
        <p:spPr>
          <a:xfrm>
            <a:off x="4559948" y="1627736"/>
            <a:ext cx="764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https/</a:t>
            </a:r>
          </a:p>
          <a:p>
            <a:pPr algn="ctr"/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SAMLv2</a:t>
            </a:r>
          </a:p>
        </p:txBody>
      </p:sp>
    </p:spTree>
    <p:extLst>
      <p:ext uri="{BB962C8B-B14F-4D97-AF65-F5344CB8AC3E}">
        <p14:creationId xmlns:p14="http://schemas.microsoft.com/office/powerpoint/2010/main" val="1509900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85</Words>
  <Application>Microsoft Office PowerPoint</Application>
  <PresentationFormat>Grand écran</PresentationFormat>
  <Paragraphs>38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Quillot</dc:creator>
  <cp:lastModifiedBy>Carl Laurier</cp:lastModifiedBy>
  <cp:revision>29</cp:revision>
  <dcterms:created xsi:type="dcterms:W3CDTF">2020-12-15T10:17:56Z</dcterms:created>
  <dcterms:modified xsi:type="dcterms:W3CDTF">2021-04-27T08:19:35Z</dcterms:modified>
</cp:coreProperties>
</file>