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  <p:sldMasterId id="2147483780" r:id="rId5"/>
  </p:sldMasterIdLst>
  <p:notesMasterIdLst>
    <p:notesMasterId r:id="rId27"/>
  </p:notesMasterIdLst>
  <p:handoutMasterIdLst>
    <p:handoutMasterId r:id="rId28"/>
  </p:handoutMasterIdLst>
  <p:sldIdLst>
    <p:sldId id="256" r:id="rId6"/>
    <p:sldId id="272" r:id="rId7"/>
    <p:sldId id="257" r:id="rId8"/>
    <p:sldId id="271" r:id="rId9"/>
    <p:sldId id="274" r:id="rId10"/>
    <p:sldId id="279" r:id="rId11"/>
    <p:sldId id="259" r:id="rId12"/>
    <p:sldId id="260" r:id="rId13"/>
    <p:sldId id="277" r:id="rId14"/>
    <p:sldId id="261" r:id="rId15"/>
    <p:sldId id="262" r:id="rId16"/>
    <p:sldId id="263" r:id="rId17"/>
    <p:sldId id="264" r:id="rId18"/>
    <p:sldId id="278" r:id="rId19"/>
    <p:sldId id="265" r:id="rId20"/>
    <p:sldId id="266" r:id="rId21"/>
    <p:sldId id="267" r:id="rId22"/>
    <p:sldId id="275" r:id="rId23"/>
    <p:sldId id="269" r:id="rId24"/>
    <p:sldId id="270" r:id="rId25"/>
    <p:sldId id="273" r:id="rId2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8A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81301-B251-436A-BBDE-F41528F02342}" v="1" dt="2021-10-20T15:55:21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82136" autoAdjust="0"/>
  </p:normalViewPr>
  <p:slideViewPr>
    <p:cSldViewPr snapToGrid="0">
      <p:cViewPr varScale="1">
        <p:scale>
          <a:sx n="71" d="100"/>
          <a:sy n="71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82A59-B83A-477D-A38A-451320B243E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9A8561F-D662-4BA2-BC35-839AA26DB9B0}">
      <dgm:prSet phldrT="[Texte]" custT="1"/>
      <dgm:spPr/>
      <dgm:t>
        <a:bodyPr/>
        <a:lstStyle/>
        <a:p>
          <a:pPr rtl="0"/>
          <a:r>
            <a:rPr lang="fr-FR" sz="1600" dirty="0"/>
            <a:t>Améliorer la productivité de l’outil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84D3F221-0B31-40CD-A5F5-6108DA702C81}" type="parTrans" cxnId="{8B4AEFEE-C0FE-40ED-9196-9F80DA82BD22}">
      <dgm:prSet/>
      <dgm:spPr/>
      <dgm:t>
        <a:bodyPr/>
        <a:lstStyle/>
        <a:p>
          <a:endParaRPr lang="fr-FR"/>
        </a:p>
      </dgm:t>
    </dgm:pt>
    <dgm:pt modelId="{318ADB4F-991F-4A5B-B02A-8EA2B8C2BAF8}" type="sibTrans" cxnId="{8B4AEFEE-C0FE-40ED-9196-9F80DA82BD22}">
      <dgm:prSet/>
      <dgm:spPr/>
      <dgm:t>
        <a:bodyPr/>
        <a:lstStyle/>
        <a:p>
          <a:endParaRPr lang="fr-FR"/>
        </a:p>
      </dgm:t>
    </dgm:pt>
    <dgm:pt modelId="{03A037BA-B69B-4935-99A9-342023F0BD84}">
      <dgm:prSet phldrT="[Texte]" custT="1"/>
      <dgm:spPr/>
      <dgm:t>
        <a:bodyPr/>
        <a:lstStyle/>
        <a:p>
          <a:pPr rtl="0"/>
          <a:r>
            <a:rPr lang="fr-FR" sz="1600" dirty="0"/>
            <a:t>Diminuer les coûts de maintenance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0086FA37-ADEC-41D7-92C6-01D7BA754025}" type="parTrans" cxnId="{B906AFB1-08CE-4C53-80F9-AC01165654E8}">
      <dgm:prSet/>
      <dgm:spPr/>
      <dgm:t>
        <a:bodyPr/>
        <a:lstStyle/>
        <a:p>
          <a:endParaRPr lang="fr-FR"/>
        </a:p>
      </dgm:t>
    </dgm:pt>
    <dgm:pt modelId="{D63CBDB3-8943-4432-9DBA-43A224E91A7E}" type="sibTrans" cxnId="{B906AFB1-08CE-4C53-80F9-AC01165654E8}">
      <dgm:prSet/>
      <dgm:spPr/>
      <dgm:t>
        <a:bodyPr/>
        <a:lstStyle/>
        <a:p>
          <a:endParaRPr lang="fr-FR"/>
        </a:p>
      </dgm:t>
    </dgm:pt>
    <dgm:pt modelId="{62105048-35BC-4DC4-89BC-79DCC8A31ABA}">
      <dgm:prSet phldrT="[Texte]" custT="1"/>
      <dgm:spPr/>
      <dgm:t>
        <a:bodyPr/>
        <a:lstStyle/>
        <a:p>
          <a:pPr rtl="0"/>
          <a:r>
            <a:rPr lang="fr-FR" sz="1600" dirty="0"/>
            <a:t>Améliorer l’expérience utilisateur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428C17B1-81AA-40FB-9C5D-783674DCEF5C}" type="parTrans" cxnId="{3ED269BD-F803-4CDC-A3F5-2CD9A12515D3}">
      <dgm:prSet/>
      <dgm:spPr/>
      <dgm:t>
        <a:bodyPr/>
        <a:lstStyle/>
        <a:p>
          <a:endParaRPr lang="fr-FR"/>
        </a:p>
      </dgm:t>
    </dgm:pt>
    <dgm:pt modelId="{B3FB8D4B-792A-439A-B035-32003298078A}" type="sibTrans" cxnId="{3ED269BD-F803-4CDC-A3F5-2CD9A12515D3}">
      <dgm:prSet/>
      <dgm:spPr/>
      <dgm:t>
        <a:bodyPr/>
        <a:lstStyle/>
        <a:p>
          <a:endParaRPr lang="fr-FR"/>
        </a:p>
      </dgm:t>
    </dgm:pt>
    <dgm:pt modelId="{8CE8ED62-1841-458B-8355-1ACA25985766}">
      <dgm:prSet phldrT="[Texte]" custT="1"/>
      <dgm:spPr/>
      <dgm:t>
        <a:bodyPr/>
        <a:lstStyle/>
        <a:p>
          <a:pPr rtl="0"/>
          <a:r>
            <a:rPr lang="fr-FR" sz="1600" dirty="0"/>
            <a:t>Améliorer la fiabilité et la protection des données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E73A3429-1A25-46AC-9018-4B4A21C53DE8}" type="parTrans" cxnId="{7946297E-E103-4A75-B6B3-CC33F05C77AC}">
      <dgm:prSet/>
      <dgm:spPr/>
      <dgm:t>
        <a:bodyPr/>
        <a:lstStyle/>
        <a:p>
          <a:endParaRPr lang="fr-FR"/>
        </a:p>
      </dgm:t>
    </dgm:pt>
    <dgm:pt modelId="{9368E5F8-BEF9-4FBC-9670-062AE31540C1}" type="sibTrans" cxnId="{7946297E-E103-4A75-B6B3-CC33F05C77AC}">
      <dgm:prSet/>
      <dgm:spPr/>
      <dgm:t>
        <a:bodyPr/>
        <a:lstStyle/>
        <a:p>
          <a:endParaRPr lang="fr-FR"/>
        </a:p>
      </dgm:t>
    </dgm:pt>
    <dgm:pt modelId="{11D47011-C269-437A-8AAF-0901A8886776}" type="pres">
      <dgm:prSet presAssocID="{FB382A59-B83A-477D-A38A-451320B243E5}" presName="Name0" presStyleCnt="0">
        <dgm:presLayoutVars>
          <dgm:chMax val="7"/>
          <dgm:chPref val="7"/>
          <dgm:dir/>
        </dgm:presLayoutVars>
      </dgm:prSet>
      <dgm:spPr/>
    </dgm:pt>
    <dgm:pt modelId="{5320EE20-0506-48E4-85E8-7F3DB225E576}" type="pres">
      <dgm:prSet presAssocID="{FB382A59-B83A-477D-A38A-451320B243E5}" presName="Name1" presStyleCnt="0"/>
      <dgm:spPr/>
    </dgm:pt>
    <dgm:pt modelId="{E5CA42B1-149D-4DA0-AE7D-148ABB2F721F}" type="pres">
      <dgm:prSet presAssocID="{FB382A59-B83A-477D-A38A-451320B243E5}" presName="cycle" presStyleCnt="0"/>
      <dgm:spPr/>
    </dgm:pt>
    <dgm:pt modelId="{8F017589-C0D7-45FA-9734-BDF968532DF8}" type="pres">
      <dgm:prSet presAssocID="{FB382A59-B83A-477D-A38A-451320B243E5}" presName="srcNode" presStyleLbl="node1" presStyleIdx="0" presStyleCnt="4"/>
      <dgm:spPr/>
    </dgm:pt>
    <dgm:pt modelId="{AAC969EA-9D26-4787-802A-605F278D31A9}" type="pres">
      <dgm:prSet presAssocID="{FB382A59-B83A-477D-A38A-451320B243E5}" presName="conn" presStyleLbl="parChTrans1D2" presStyleIdx="0" presStyleCnt="1"/>
      <dgm:spPr/>
    </dgm:pt>
    <dgm:pt modelId="{C58EA39D-B30D-4530-A36D-DC9FAE212838}" type="pres">
      <dgm:prSet presAssocID="{FB382A59-B83A-477D-A38A-451320B243E5}" presName="extraNode" presStyleLbl="node1" presStyleIdx="0" presStyleCnt="4"/>
      <dgm:spPr/>
    </dgm:pt>
    <dgm:pt modelId="{F60525B9-71EA-49D1-839E-411F32152514}" type="pres">
      <dgm:prSet presAssocID="{FB382A59-B83A-477D-A38A-451320B243E5}" presName="dstNode" presStyleLbl="node1" presStyleIdx="0" presStyleCnt="4"/>
      <dgm:spPr/>
    </dgm:pt>
    <dgm:pt modelId="{A62A75F3-6F8A-48B5-8999-B30F2547371D}" type="pres">
      <dgm:prSet presAssocID="{69A8561F-D662-4BA2-BC35-839AA26DB9B0}" presName="text_1" presStyleLbl="node1" presStyleIdx="0" presStyleCnt="4">
        <dgm:presLayoutVars>
          <dgm:bulletEnabled val="1"/>
        </dgm:presLayoutVars>
      </dgm:prSet>
      <dgm:spPr/>
    </dgm:pt>
    <dgm:pt modelId="{212ED14D-FC72-49A0-AA5A-08D8361F6F97}" type="pres">
      <dgm:prSet presAssocID="{69A8561F-D662-4BA2-BC35-839AA26DB9B0}" presName="accent_1" presStyleCnt="0"/>
      <dgm:spPr/>
    </dgm:pt>
    <dgm:pt modelId="{71950090-83CA-4EFD-AB1B-CC3A3E27DF8F}" type="pres">
      <dgm:prSet presAssocID="{69A8561F-D662-4BA2-BC35-839AA26DB9B0}" presName="accentRepeatNode" presStyleLbl="solidFgAcc1" presStyleIdx="0" presStyleCnt="4"/>
      <dgm:spPr/>
    </dgm:pt>
    <dgm:pt modelId="{BCEDC769-D8C1-4912-B5EA-DEC8D47A16DA}" type="pres">
      <dgm:prSet presAssocID="{03A037BA-B69B-4935-99A9-342023F0BD84}" presName="text_2" presStyleLbl="node1" presStyleIdx="1" presStyleCnt="4">
        <dgm:presLayoutVars>
          <dgm:bulletEnabled val="1"/>
        </dgm:presLayoutVars>
      </dgm:prSet>
      <dgm:spPr/>
    </dgm:pt>
    <dgm:pt modelId="{8051708A-A342-4F50-BE09-EB194C53B743}" type="pres">
      <dgm:prSet presAssocID="{03A037BA-B69B-4935-99A9-342023F0BD84}" presName="accent_2" presStyleCnt="0"/>
      <dgm:spPr/>
    </dgm:pt>
    <dgm:pt modelId="{DAFA0B93-FBDA-49D1-A0E2-57796FF16D86}" type="pres">
      <dgm:prSet presAssocID="{03A037BA-B69B-4935-99A9-342023F0BD84}" presName="accentRepeatNode" presStyleLbl="solidFgAcc1" presStyleIdx="1" presStyleCnt="4"/>
      <dgm:spPr/>
    </dgm:pt>
    <dgm:pt modelId="{5E56F1F2-B2DF-484B-B2FA-96A04FAD1B6F}" type="pres">
      <dgm:prSet presAssocID="{62105048-35BC-4DC4-89BC-79DCC8A31ABA}" presName="text_3" presStyleLbl="node1" presStyleIdx="2" presStyleCnt="4">
        <dgm:presLayoutVars>
          <dgm:bulletEnabled val="1"/>
        </dgm:presLayoutVars>
      </dgm:prSet>
      <dgm:spPr/>
    </dgm:pt>
    <dgm:pt modelId="{2EAFC331-C1A9-4B21-991B-7E0B72671FB2}" type="pres">
      <dgm:prSet presAssocID="{62105048-35BC-4DC4-89BC-79DCC8A31ABA}" presName="accent_3" presStyleCnt="0"/>
      <dgm:spPr/>
    </dgm:pt>
    <dgm:pt modelId="{552FE6D5-E10D-4B8C-B3C2-ABFD368AF52F}" type="pres">
      <dgm:prSet presAssocID="{62105048-35BC-4DC4-89BC-79DCC8A31ABA}" presName="accentRepeatNode" presStyleLbl="solidFgAcc1" presStyleIdx="2" presStyleCnt="4"/>
      <dgm:spPr/>
    </dgm:pt>
    <dgm:pt modelId="{62ED4C6C-E689-4030-9FD5-55D37FEB5EB4}" type="pres">
      <dgm:prSet presAssocID="{8CE8ED62-1841-458B-8355-1ACA25985766}" presName="text_4" presStyleLbl="node1" presStyleIdx="3" presStyleCnt="4">
        <dgm:presLayoutVars>
          <dgm:bulletEnabled val="1"/>
        </dgm:presLayoutVars>
      </dgm:prSet>
      <dgm:spPr/>
    </dgm:pt>
    <dgm:pt modelId="{49799E42-1E4B-4CAB-B0CE-019261BEF13C}" type="pres">
      <dgm:prSet presAssocID="{8CE8ED62-1841-458B-8355-1ACA25985766}" presName="accent_4" presStyleCnt="0"/>
      <dgm:spPr/>
    </dgm:pt>
    <dgm:pt modelId="{23FE898F-86D6-418B-9343-8BB376FF617D}" type="pres">
      <dgm:prSet presAssocID="{8CE8ED62-1841-458B-8355-1ACA25985766}" presName="accentRepeatNode" presStyleLbl="solidFgAcc1" presStyleIdx="3" presStyleCnt="4"/>
      <dgm:spPr/>
    </dgm:pt>
  </dgm:ptLst>
  <dgm:cxnLst>
    <dgm:cxn modelId="{4F223C0A-8FC1-44D6-8305-454D2F43A8EE}" type="presOf" srcId="{318ADB4F-991F-4A5B-B02A-8EA2B8C2BAF8}" destId="{AAC969EA-9D26-4787-802A-605F278D31A9}" srcOrd="0" destOrd="0" presId="urn:microsoft.com/office/officeart/2008/layout/VerticalCurvedList"/>
    <dgm:cxn modelId="{DA6F8535-4CD3-40BA-93D8-5158D3828A06}" type="presOf" srcId="{8CE8ED62-1841-458B-8355-1ACA25985766}" destId="{62ED4C6C-E689-4030-9FD5-55D37FEB5EB4}" srcOrd="0" destOrd="0" presId="urn:microsoft.com/office/officeart/2008/layout/VerticalCurvedList"/>
    <dgm:cxn modelId="{833C486C-9CDE-4BDD-9904-26F10706A7AC}" type="presOf" srcId="{69A8561F-D662-4BA2-BC35-839AA26DB9B0}" destId="{A62A75F3-6F8A-48B5-8999-B30F2547371D}" srcOrd="0" destOrd="0" presId="urn:microsoft.com/office/officeart/2008/layout/VerticalCurvedList"/>
    <dgm:cxn modelId="{7946297E-E103-4A75-B6B3-CC33F05C77AC}" srcId="{FB382A59-B83A-477D-A38A-451320B243E5}" destId="{8CE8ED62-1841-458B-8355-1ACA25985766}" srcOrd="3" destOrd="0" parTransId="{E73A3429-1A25-46AC-9018-4B4A21C53DE8}" sibTransId="{9368E5F8-BEF9-4FBC-9670-062AE31540C1}"/>
    <dgm:cxn modelId="{3B5BAAAF-D59A-4E01-A23F-08042D4E9428}" type="presOf" srcId="{FB382A59-B83A-477D-A38A-451320B243E5}" destId="{11D47011-C269-437A-8AAF-0901A8886776}" srcOrd="0" destOrd="0" presId="urn:microsoft.com/office/officeart/2008/layout/VerticalCurvedList"/>
    <dgm:cxn modelId="{B906AFB1-08CE-4C53-80F9-AC01165654E8}" srcId="{FB382A59-B83A-477D-A38A-451320B243E5}" destId="{03A037BA-B69B-4935-99A9-342023F0BD84}" srcOrd="1" destOrd="0" parTransId="{0086FA37-ADEC-41D7-92C6-01D7BA754025}" sibTransId="{D63CBDB3-8943-4432-9DBA-43A224E91A7E}"/>
    <dgm:cxn modelId="{3ED269BD-F803-4CDC-A3F5-2CD9A12515D3}" srcId="{FB382A59-B83A-477D-A38A-451320B243E5}" destId="{62105048-35BC-4DC4-89BC-79DCC8A31ABA}" srcOrd="2" destOrd="0" parTransId="{428C17B1-81AA-40FB-9C5D-783674DCEF5C}" sibTransId="{B3FB8D4B-792A-439A-B035-32003298078A}"/>
    <dgm:cxn modelId="{009183C5-8366-444E-AFA8-95D978B3692A}" type="presOf" srcId="{62105048-35BC-4DC4-89BC-79DCC8A31ABA}" destId="{5E56F1F2-B2DF-484B-B2FA-96A04FAD1B6F}" srcOrd="0" destOrd="0" presId="urn:microsoft.com/office/officeart/2008/layout/VerticalCurvedList"/>
    <dgm:cxn modelId="{79473BE5-4436-4342-AB13-EA84A9D37463}" type="presOf" srcId="{03A037BA-B69B-4935-99A9-342023F0BD84}" destId="{BCEDC769-D8C1-4912-B5EA-DEC8D47A16DA}" srcOrd="0" destOrd="0" presId="urn:microsoft.com/office/officeart/2008/layout/VerticalCurvedList"/>
    <dgm:cxn modelId="{8B4AEFEE-C0FE-40ED-9196-9F80DA82BD22}" srcId="{FB382A59-B83A-477D-A38A-451320B243E5}" destId="{69A8561F-D662-4BA2-BC35-839AA26DB9B0}" srcOrd="0" destOrd="0" parTransId="{84D3F221-0B31-40CD-A5F5-6108DA702C81}" sibTransId="{318ADB4F-991F-4A5B-B02A-8EA2B8C2BAF8}"/>
    <dgm:cxn modelId="{C8180F24-A7AA-42DB-AD6C-7FE943218040}" type="presParOf" srcId="{11D47011-C269-437A-8AAF-0901A8886776}" destId="{5320EE20-0506-48E4-85E8-7F3DB225E576}" srcOrd="0" destOrd="0" presId="urn:microsoft.com/office/officeart/2008/layout/VerticalCurvedList"/>
    <dgm:cxn modelId="{F9BFC900-900E-4922-9E93-809BDAECF318}" type="presParOf" srcId="{5320EE20-0506-48E4-85E8-7F3DB225E576}" destId="{E5CA42B1-149D-4DA0-AE7D-148ABB2F721F}" srcOrd="0" destOrd="0" presId="urn:microsoft.com/office/officeart/2008/layout/VerticalCurvedList"/>
    <dgm:cxn modelId="{3106E7EC-E90E-4BC4-A323-2F3E8D4E145C}" type="presParOf" srcId="{E5CA42B1-149D-4DA0-AE7D-148ABB2F721F}" destId="{8F017589-C0D7-45FA-9734-BDF968532DF8}" srcOrd="0" destOrd="0" presId="urn:microsoft.com/office/officeart/2008/layout/VerticalCurvedList"/>
    <dgm:cxn modelId="{B4533B4A-8324-40BC-9164-CA596EB2FEA3}" type="presParOf" srcId="{E5CA42B1-149D-4DA0-AE7D-148ABB2F721F}" destId="{AAC969EA-9D26-4787-802A-605F278D31A9}" srcOrd="1" destOrd="0" presId="urn:microsoft.com/office/officeart/2008/layout/VerticalCurvedList"/>
    <dgm:cxn modelId="{55BBB51C-0A6F-4F2F-86A1-5D97F2A8FE04}" type="presParOf" srcId="{E5CA42B1-149D-4DA0-AE7D-148ABB2F721F}" destId="{C58EA39D-B30D-4530-A36D-DC9FAE212838}" srcOrd="2" destOrd="0" presId="urn:microsoft.com/office/officeart/2008/layout/VerticalCurvedList"/>
    <dgm:cxn modelId="{5584A92E-EE3B-4FF9-8533-EE52B3207EAA}" type="presParOf" srcId="{E5CA42B1-149D-4DA0-AE7D-148ABB2F721F}" destId="{F60525B9-71EA-49D1-839E-411F32152514}" srcOrd="3" destOrd="0" presId="urn:microsoft.com/office/officeart/2008/layout/VerticalCurvedList"/>
    <dgm:cxn modelId="{772741AF-368E-43CB-8015-DC2D14AA1A06}" type="presParOf" srcId="{5320EE20-0506-48E4-85E8-7F3DB225E576}" destId="{A62A75F3-6F8A-48B5-8999-B30F2547371D}" srcOrd="1" destOrd="0" presId="urn:microsoft.com/office/officeart/2008/layout/VerticalCurvedList"/>
    <dgm:cxn modelId="{D6098E1C-F9B4-431E-AC28-23818B99D9FC}" type="presParOf" srcId="{5320EE20-0506-48E4-85E8-7F3DB225E576}" destId="{212ED14D-FC72-49A0-AA5A-08D8361F6F97}" srcOrd="2" destOrd="0" presId="urn:microsoft.com/office/officeart/2008/layout/VerticalCurvedList"/>
    <dgm:cxn modelId="{AD621AA3-C7EE-4D7F-8705-A27A17BD6C97}" type="presParOf" srcId="{212ED14D-FC72-49A0-AA5A-08D8361F6F97}" destId="{71950090-83CA-4EFD-AB1B-CC3A3E27DF8F}" srcOrd="0" destOrd="0" presId="urn:microsoft.com/office/officeart/2008/layout/VerticalCurvedList"/>
    <dgm:cxn modelId="{6B2AF611-8F77-4D2A-B044-806024F722E4}" type="presParOf" srcId="{5320EE20-0506-48E4-85E8-7F3DB225E576}" destId="{BCEDC769-D8C1-4912-B5EA-DEC8D47A16DA}" srcOrd="3" destOrd="0" presId="urn:microsoft.com/office/officeart/2008/layout/VerticalCurvedList"/>
    <dgm:cxn modelId="{B57B45E0-56F3-44B2-8F2C-42C0BA19CF3C}" type="presParOf" srcId="{5320EE20-0506-48E4-85E8-7F3DB225E576}" destId="{8051708A-A342-4F50-BE09-EB194C53B743}" srcOrd="4" destOrd="0" presId="urn:microsoft.com/office/officeart/2008/layout/VerticalCurvedList"/>
    <dgm:cxn modelId="{E668604B-98BD-4DDA-88CF-0C1A91956759}" type="presParOf" srcId="{8051708A-A342-4F50-BE09-EB194C53B743}" destId="{DAFA0B93-FBDA-49D1-A0E2-57796FF16D86}" srcOrd="0" destOrd="0" presId="urn:microsoft.com/office/officeart/2008/layout/VerticalCurvedList"/>
    <dgm:cxn modelId="{15E3517C-F503-424B-BC7A-9442467E51B6}" type="presParOf" srcId="{5320EE20-0506-48E4-85E8-7F3DB225E576}" destId="{5E56F1F2-B2DF-484B-B2FA-96A04FAD1B6F}" srcOrd="5" destOrd="0" presId="urn:microsoft.com/office/officeart/2008/layout/VerticalCurvedList"/>
    <dgm:cxn modelId="{F70F8FF1-2889-47D0-9C8C-73D5BFFDFDB2}" type="presParOf" srcId="{5320EE20-0506-48E4-85E8-7F3DB225E576}" destId="{2EAFC331-C1A9-4B21-991B-7E0B72671FB2}" srcOrd="6" destOrd="0" presId="urn:microsoft.com/office/officeart/2008/layout/VerticalCurvedList"/>
    <dgm:cxn modelId="{E2F91A86-3E51-4E22-8C48-BD7D171C9A28}" type="presParOf" srcId="{2EAFC331-C1A9-4B21-991B-7E0B72671FB2}" destId="{552FE6D5-E10D-4B8C-B3C2-ABFD368AF52F}" srcOrd="0" destOrd="0" presId="urn:microsoft.com/office/officeart/2008/layout/VerticalCurvedList"/>
    <dgm:cxn modelId="{6AC7A26B-521E-4B5C-AA78-46096CD0F95F}" type="presParOf" srcId="{5320EE20-0506-48E4-85E8-7F3DB225E576}" destId="{62ED4C6C-E689-4030-9FD5-55D37FEB5EB4}" srcOrd="7" destOrd="0" presId="urn:microsoft.com/office/officeart/2008/layout/VerticalCurvedList"/>
    <dgm:cxn modelId="{0334FD8A-7E5F-47C0-BFBD-5ED15AADD01C}" type="presParOf" srcId="{5320EE20-0506-48E4-85E8-7F3DB225E576}" destId="{49799E42-1E4B-4CAB-B0CE-019261BEF13C}" srcOrd="8" destOrd="0" presId="urn:microsoft.com/office/officeart/2008/layout/VerticalCurvedList"/>
    <dgm:cxn modelId="{1EBB279D-4082-4284-8395-0D6600A4E479}" type="presParOf" srcId="{49799E42-1E4B-4CAB-B0CE-019261BEF13C}" destId="{23FE898F-86D6-418B-9343-8BB376FF61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82A59-B83A-477D-A38A-451320B243E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9A8561F-D662-4BA2-BC35-839AA26DB9B0}">
      <dgm:prSet phldrT="[Texte]"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Arial" panose="020B0604020202020204" pitchFamily="34" charset="0"/>
              <a:cs typeface="Arial" panose="020B0604020202020204" pitchFamily="34" charset="0"/>
            </a:rPr>
            <a:t>Toutes les fonctionnalités actuelles seront remplacées par les systèmes du siège avant le 31 décembre 2022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84D3F221-0B31-40CD-A5F5-6108DA702C81}" type="parTrans" cxnId="{8B4AEFEE-C0FE-40ED-9196-9F80DA82BD22}">
      <dgm:prSet/>
      <dgm:spPr/>
      <dgm:t>
        <a:bodyPr/>
        <a:lstStyle/>
        <a:p>
          <a:endParaRPr lang="fr-FR"/>
        </a:p>
      </dgm:t>
    </dgm:pt>
    <dgm:pt modelId="{318ADB4F-991F-4A5B-B02A-8EA2B8C2BAF8}" type="sibTrans" cxnId="{8B4AEFEE-C0FE-40ED-9196-9F80DA82BD22}">
      <dgm:prSet/>
      <dgm:spPr/>
      <dgm:t>
        <a:bodyPr/>
        <a:lstStyle/>
        <a:p>
          <a:endParaRPr lang="fr-FR"/>
        </a:p>
      </dgm:t>
    </dgm:pt>
    <dgm:pt modelId="{03A037BA-B69B-4935-99A9-342023F0BD84}">
      <dgm:prSet phldrT="[Texte]"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1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Les anciens systèmes seront déconnectés au 1er janvier 2023.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0086FA37-ADEC-41D7-92C6-01D7BA754025}" type="parTrans" cxnId="{B906AFB1-08CE-4C53-80F9-AC01165654E8}">
      <dgm:prSet/>
      <dgm:spPr/>
      <dgm:t>
        <a:bodyPr/>
        <a:lstStyle/>
        <a:p>
          <a:endParaRPr lang="fr-FR"/>
        </a:p>
      </dgm:t>
    </dgm:pt>
    <dgm:pt modelId="{D63CBDB3-8943-4432-9DBA-43A224E91A7E}" type="sibTrans" cxnId="{B906AFB1-08CE-4C53-80F9-AC01165654E8}">
      <dgm:prSet/>
      <dgm:spPr/>
      <dgm:t>
        <a:bodyPr/>
        <a:lstStyle/>
        <a:p>
          <a:endParaRPr lang="fr-FR"/>
        </a:p>
      </dgm:t>
    </dgm:pt>
    <dgm:pt modelId="{62105048-35BC-4DC4-89BC-79DCC8A31ABA}">
      <dgm:prSet phldrT="[Texte]"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1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La clôture annuelle du CMRL se fera sur le système SAP avant le 7 janvier 2022.</a:t>
          </a:r>
          <a:endParaRPr lang="fr-FR" sz="1600" b="0" dirty="0">
            <a:latin typeface="Candara" panose="020E0502030303020204" pitchFamily="34" charset="0"/>
          </a:endParaRPr>
        </a:p>
      </dgm:t>
    </dgm:pt>
    <dgm:pt modelId="{428C17B1-81AA-40FB-9C5D-783674DCEF5C}" type="parTrans" cxnId="{3ED269BD-F803-4CDC-A3F5-2CD9A12515D3}">
      <dgm:prSet/>
      <dgm:spPr/>
      <dgm:t>
        <a:bodyPr/>
        <a:lstStyle/>
        <a:p>
          <a:endParaRPr lang="fr-FR"/>
        </a:p>
      </dgm:t>
    </dgm:pt>
    <dgm:pt modelId="{B3FB8D4B-792A-439A-B035-32003298078A}" type="sibTrans" cxnId="{3ED269BD-F803-4CDC-A3F5-2CD9A12515D3}">
      <dgm:prSet/>
      <dgm:spPr/>
      <dgm:t>
        <a:bodyPr/>
        <a:lstStyle/>
        <a:p>
          <a:endParaRPr lang="fr-FR"/>
        </a:p>
      </dgm:t>
    </dgm:pt>
    <dgm:pt modelId="{11D47011-C269-437A-8AAF-0901A8886776}" type="pres">
      <dgm:prSet presAssocID="{FB382A59-B83A-477D-A38A-451320B243E5}" presName="Name0" presStyleCnt="0">
        <dgm:presLayoutVars>
          <dgm:chMax val="7"/>
          <dgm:chPref val="7"/>
          <dgm:dir/>
        </dgm:presLayoutVars>
      </dgm:prSet>
      <dgm:spPr/>
    </dgm:pt>
    <dgm:pt modelId="{5320EE20-0506-48E4-85E8-7F3DB225E576}" type="pres">
      <dgm:prSet presAssocID="{FB382A59-B83A-477D-A38A-451320B243E5}" presName="Name1" presStyleCnt="0"/>
      <dgm:spPr/>
    </dgm:pt>
    <dgm:pt modelId="{E5CA42B1-149D-4DA0-AE7D-148ABB2F721F}" type="pres">
      <dgm:prSet presAssocID="{FB382A59-B83A-477D-A38A-451320B243E5}" presName="cycle" presStyleCnt="0"/>
      <dgm:spPr/>
    </dgm:pt>
    <dgm:pt modelId="{8F017589-C0D7-45FA-9734-BDF968532DF8}" type="pres">
      <dgm:prSet presAssocID="{FB382A59-B83A-477D-A38A-451320B243E5}" presName="srcNode" presStyleLbl="node1" presStyleIdx="0" presStyleCnt="3"/>
      <dgm:spPr/>
    </dgm:pt>
    <dgm:pt modelId="{AAC969EA-9D26-4787-802A-605F278D31A9}" type="pres">
      <dgm:prSet presAssocID="{FB382A59-B83A-477D-A38A-451320B243E5}" presName="conn" presStyleLbl="parChTrans1D2" presStyleIdx="0" presStyleCnt="1"/>
      <dgm:spPr/>
    </dgm:pt>
    <dgm:pt modelId="{C58EA39D-B30D-4530-A36D-DC9FAE212838}" type="pres">
      <dgm:prSet presAssocID="{FB382A59-B83A-477D-A38A-451320B243E5}" presName="extraNode" presStyleLbl="node1" presStyleIdx="0" presStyleCnt="3"/>
      <dgm:spPr/>
    </dgm:pt>
    <dgm:pt modelId="{F60525B9-71EA-49D1-839E-411F32152514}" type="pres">
      <dgm:prSet presAssocID="{FB382A59-B83A-477D-A38A-451320B243E5}" presName="dstNode" presStyleLbl="node1" presStyleIdx="0" presStyleCnt="3"/>
      <dgm:spPr/>
    </dgm:pt>
    <dgm:pt modelId="{A62A75F3-6F8A-48B5-8999-B30F2547371D}" type="pres">
      <dgm:prSet presAssocID="{69A8561F-D662-4BA2-BC35-839AA26DB9B0}" presName="text_1" presStyleLbl="node1" presStyleIdx="0" presStyleCnt="3">
        <dgm:presLayoutVars>
          <dgm:bulletEnabled val="1"/>
        </dgm:presLayoutVars>
      </dgm:prSet>
      <dgm:spPr/>
    </dgm:pt>
    <dgm:pt modelId="{212ED14D-FC72-49A0-AA5A-08D8361F6F97}" type="pres">
      <dgm:prSet presAssocID="{69A8561F-D662-4BA2-BC35-839AA26DB9B0}" presName="accent_1" presStyleCnt="0"/>
      <dgm:spPr/>
    </dgm:pt>
    <dgm:pt modelId="{71950090-83CA-4EFD-AB1B-CC3A3E27DF8F}" type="pres">
      <dgm:prSet presAssocID="{69A8561F-D662-4BA2-BC35-839AA26DB9B0}" presName="accentRepeatNode" presStyleLbl="solidFgAcc1" presStyleIdx="0" presStyleCnt="3"/>
      <dgm:spPr/>
    </dgm:pt>
    <dgm:pt modelId="{BCEDC769-D8C1-4912-B5EA-DEC8D47A16DA}" type="pres">
      <dgm:prSet presAssocID="{03A037BA-B69B-4935-99A9-342023F0BD84}" presName="text_2" presStyleLbl="node1" presStyleIdx="1" presStyleCnt="3">
        <dgm:presLayoutVars>
          <dgm:bulletEnabled val="1"/>
        </dgm:presLayoutVars>
      </dgm:prSet>
      <dgm:spPr/>
    </dgm:pt>
    <dgm:pt modelId="{8051708A-A342-4F50-BE09-EB194C53B743}" type="pres">
      <dgm:prSet presAssocID="{03A037BA-B69B-4935-99A9-342023F0BD84}" presName="accent_2" presStyleCnt="0"/>
      <dgm:spPr/>
    </dgm:pt>
    <dgm:pt modelId="{DAFA0B93-FBDA-49D1-A0E2-57796FF16D86}" type="pres">
      <dgm:prSet presAssocID="{03A037BA-B69B-4935-99A9-342023F0BD84}" presName="accentRepeatNode" presStyleLbl="solidFgAcc1" presStyleIdx="1" presStyleCnt="3"/>
      <dgm:spPr/>
    </dgm:pt>
    <dgm:pt modelId="{5E56F1F2-B2DF-484B-B2FA-96A04FAD1B6F}" type="pres">
      <dgm:prSet presAssocID="{62105048-35BC-4DC4-89BC-79DCC8A31ABA}" presName="text_3" presStyleLbl="node1" presStyleIdx="2" presStyleCnt="3">
        <dgm:presLayoutVars>
          <dgm:bulletEnabled val="1"/>
        </dgm:presLayoutVars>
      </dgm:prSet>
      <dgm:spPr/>
    </dgm:pt>
    <dgm:pt modelId="{2EAFC331-C1A9-4B21-991B-7E0B72671FB2}" type="pres">
      <dgm:prSet presAssocID="{62105048-35BC-4DC4-89BC-79DCC8A31ABA}" presName="accent_3" presStyleCnt="0"/>
      <dgm:spPr/>
    </dgm:pt>
    <dgm:pt modelId="{552FE6D5-E10D-4B8C-B3C2-ABFD368AF52F}" type="pres">
      <dgm:prSet presAssocID="{62105048-35BC-4DC4-89BC-79DCC8A31ABA}" presName="accentRepeatNode" presStyleLbl="solidFgAcc1" presStyleIdx="2" presStyleCnt="3"/>
      <dgm:spPr/>
    </dgm:pt>
  </dgm:ptLst>
  <dgm:cxnLst>
    <dgm:cxn modelId="{4F223C0A-8FC1-44D6-8305-454D2F43A8EE}" type="presOf" srcId="{318ADB4F-991F-4A5B-B02A-8EA2B8C2BAF8}" destId="{AAC969EA-9D26-4787-802A-605F278D31A9}" srcOrd="0" destOrd="0" presId="urn:microsoft.com/office/officeart/2008/layout/VerticalCurvedList"/>
    <dgm:cxn modelId="{833C486C-9CDE-4BDD-9904-26F10706A7AC}" type="presOf" srcId="{69A8561F-D662-4BA2-BC35-839AA26DB9B0}" destId="{A62A75F3-6F8A-48B5-8999-B30F2547371D}" srcOrd="0" destOrd="0" presId="urn:microsoft.com/office/officeart/2008/layout/VerticalCurvedList"/>
    <dgm:cxn modelId="{3B5BAAAF-D59A-4E01-A23F-08042D4E9428}" type="presOf" srcId="{FB382A59-B83A-477D-A38A-451320B243E5}" destId="{11D47011-C269-437A-8AAF-0901A8886776}" srcOrd="0" destOrd="0" presId="urn:microsoft.com/office/officeart/2008/layout/VerticalCurvedList"/>
    <dgm:cxn modelId="{B906AFB1-08CE-4C53-80F9-AC01165654E8}" srcId="{FB382A59-B83A-477D-A38A-451320B243E5}" destId="{03A037BA-B69B-4935-99A9-342023F0BD84}" srcOrd="1" destOrd="0" parTransId="{0086FA37-ADEC-41D7-92C6-01D7BA754025}" sibTransId="{D63CBDB3-8943-4432-9DBA-43A224E91A7E}"/>
    <dgm:cxn modelId="{3ED269BD-F803-4CDC-A3F5-2CD9A12515D3}" srcId="{FB382A59-B83A-477D-A38A-451320B243E5}" destId="{62105048-35BC-4DC4-89BC-79DCC8A31ABA}" srcOrd="2" destOrd="0" parTransId="{428C17B1-81AA-40FB-9C5D-783674DCEF5C}" sibTransId="{B3FB8D4B-792A-439A-B035-32003298078A}"/>
    <dgm:cxn modelId="{009183C5-8366-444E-AFA8-95D978B3692A}" type="presOf" srcId="{62105048-35BC-4DC4-89BC-79DCC8A31ABA}" destId="{5E56F1F2-B2DF-484B-B2FA-96A04FAD1B6F}" srcOrd="0" destOrd="0" presId="urn:microsoft.com/office/officeart/2008/layout/VerticalCurvedList"/>
    <dgm:cxn modelId="{79473BE5-4436-4342-AB13-EA84A9D37463}" type="presOf" srcId="{03A037BA-B69B-4935-99A9-342023F0BD84}" destId="{BCEDC769-D8C1-4912-B5EA-DEC8D47A16DA}" srcOrd="0" destOrd="0" presId="urn:microsoft.com/office/officeart/2008/layout/VerticalCurvedList"/>
    <dgm:cxn modelId="{8B4AEFEE-C0FE-40ED-9196-9F80DA82BD22}" srcId="{FB382A59-B83A-477D-A38A-451320B243E5}" destId="{69A8561F-D662-4BA2-BC35-839AA26DB9B0}" srcOrd="0" destOrd="0" parTransId="{84D3F221-0B31-40CD-A5F5-6108DA702C81}" sibTransId="{318ADB4F-991F-4A5B-B02A-8EA2B8C2BAF8}"/>
    <dgm:cxn modelId="{C8180F24-A7AA-42DB-AD6C-7FE943218040}" type="presParOf" srcId="{11D47011-C269-437A-8AAF-0901A8886776}" destId="{5320EE20-0506-48E4-85E8-7F3DB225E576}" srcOrd="0" destOrd="0" presId="urn:microsoft.com/office/officeart/2008/layout/VerticalCurvedList"/>
    <dgm:cxn modelId="{F9BFC900-900E-4922-9E93-809BDAECF318}" type="presParOf" srcId="{5320EE20-0506-48E4-85E8-7F3DB225E576}" destId="{E5CA42B1-149D-4DA0-AE7D-148ABB2F721F}" srcOrd="0" destOrd="0" presId="urn:microsoft.com/office/officeart/2008/layout/VerticalCurvedList"/>
    <dgm:cxn modelId="{3106E7EC-E90E-4BC4-A323-2F3E8D4E145C}" type="presParOf" srcId="{E5CA42B1-149D-4DA0-AE7D-148ABB2F721F}" destId="{8F017589-C0D7-45FA-9734-BDF968532DF8}" srcOrd="0" destOrd="0" presId="urn:microsoft.com/office/officeart/2008/layout/VerticalCurvedList"/>
    <dgm:cxn modelId="{B4533B4A-8324-40BC-9164-CA596EB2FEA3}" type="presParOf" srcId="{E5CA42B1-149D-4DA0-AE7D-148ABB2F721F}" destId="{AAC969EA-9D26-4787-802A-605F278D31A9}" srcOrd="1" destOrd="0" presId="urn:microsoft.com/office/officeart/2008/layout/VerticalCurvedList"/>
    <dgm:cxn modelId="{55BBB51C-0A6F-4F2F-86A1-5D97F2A8FE04}" type="presParOf" srcId="{E5CA42B1-149D-4DA0-AE7D-148ABB2F721F}" destId="{C58EA39D-B30D-4530-A36D-DC9FAE212838}" srcOrd="2" destOrd="0" presId="urn:microsoft.com/office/officeart/2008/layout/VerticalCurvedList"/>
    <dgm:cxn modelId="{5584A92E-EE3B-4FF9-8533-EE52B3207EAA}" type="presParOf" srcId="{E5CA42B1-149D-4DA0-AE7D-148ABB2F721F}" destId="{F60525B9-71EA-49D1-839E-411F32152514}" srcOrd="3" destOrd="0" presId="urn:microsoft.com/office/officeart/2008/layout/VerticalCurvedList"/>
    <dgm:cxn modelId="{772741AF-368E-43CB-8015-DC2D14AA1A06}" type="presParOf" srcId="{5320EE20-0506-48E4-85E8-7F3DB225E576}" destId="{A62A75F3-6F8A-48B5-8999-B30F2547371D}" srcOrd="1" destOrd="0" presId="urn:microsoft.com/office/officeart/2008/layout/VerticalCurvedList"/>
    <dgm:cxn modelId="{D6098E1C-F9B4-431E-AC28-23818B99D9FC}" type="presParOf" srcId="{5320EE20-0506-48E4-85E8-7F3DB225E576}" destId="{212ED14D-FC72-49A0-AA5A-08D8361F6F97}" srcOrd="2" destOrd="0" presId="urn:microsoft.com/office/officeart/2008/layout/VerticalCurvedList"/>
    <dgm:cxn modelId="{AD621AA3-C7EE-4D7F-8705-A27A17BD6C97}" type="presParOf" srcId="{212ED14D-FC72-49A0-AA5A-08D8361F6F97}" destId="{71950090-83CA-4EFD-AB1B-CC3A3E27DF8F}" srcOrd="0" destOrd="0" presId="urn:microsoft.com/office/officeart/2008/layout/VerticalCurvedList"/>
    <dgm:cxn modelId="{6B2AF611-8F77-4D2A-B044-806024F722E4}" type="presParOf" srcId="{5320EE20-0506-48E4-85E8-7F3DB225E576}" destId="{BCEDC769-D8C1-4912-B5EA-DEC8D47A16DA}" srcOrd="3" destOrd="0" presId="urn:microsoft.com/office/officeart/2008/layout/VerticalCurvedList"/>
    <dgm:cxn modelId="{B57B45E0-56F3-44B2-8F2C-42C0BA19CF3C}" type="presParOf" srcId="{5320EE20-0506-48E4-85E8-7F3DB225E576}" destId="{8051708A-A342-4F50-BE09-EB194C53B743}" srcOrd="4" destOrd="0" presId="urn:microsoft.com/office/officeart/2008/layout/VerticalCurvedList"/>
    <dgm:cxn modelId="{E668604B-98BD-4DDA-88CF-0C1A91956759}" type="presParOf" srcId="{8051708A-A342-4F50-BE09-EB194C53B743}" destId="{DAFA0B93-FBDA-49D1-A0E2-57796FF16D86}" srcOrd="0" destOrd="0" presId="urn:microsoft.com/office/officeart/2008/layout/VerticalCurvedList"/>
    <dgm:cxn modelId="{15E3517C-F503-424B-BC7A-9442467E51B6}" type="presParOf" srcId="{5320EE20-0506-48E4-85E8-7F3DB225E576}" destId="{5E56F1F2-B2DF-484B-B2FA-96A04FAD1B6F}" srcOrd="5" destOrd="0" presId="urn:microsoft.com/office/officeart/2008/layout/VerticalCurvedList"/>
    <dgm:cxn modelId="{F70F8FF1-2889-47D0-9C8C-73D5BFFDFDB2}" type="presParOf" srcId="{5320EE20-0506-48E4-85E8-7F3DB225E576}" destId="{2EAFC331-C1A9-4B21-991B-7E0B72671FB2}" srcOrd="6" destOrd="0" presId="urn:microsoft.com/office/officeart/2008/layout/VerticalCurvedList"/>
    <dgm:cxn modelId="{E2F91A86-3E51-4E22-8C48-BD7D171C9A28}" type="presParOf" srcId="{2EAFC331-C1A9-4B21-991B-7E0B72671FB2}" destId="{552FE6D5-E10D-4B8C-B3C2-ABFD368AF5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67EBD-B44E-4E9B-9580-015CE600F1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1CCFEF4-B559-468C-BA6F-914F804357F9}">
      <dgm:prSet phldrT="[Texte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fr-FR" sz="2000" dirty="0">
              <a:solidFill>
                <a:schemeClr val="tx1"/>
              </a:solidFill>
              <a:latin typeface="Candara" panose="020E0502030303020204" pitchFamily="34" charset="0"/>
            </a:rPr>
            <a:t>Services internes</a:t>
          </a:r>
        </a:p>
      </dgm:t>
    </dgm:pt>
    <dgm:pt modelId="{0D9AFD34-7679-4589-9860-EF86D5B36B85}" type="parTrans" cxnId="{D6B87D1F-522A-4364-ADAC-B34847396C27}">
      <dgm:prSet/>
      <dgm:spPr/>
      <dgm:t>
        <a:bodyPr/>
        <a:lstStyle/>
        <a:p>
          <a:endParaRPr lang="fr-FR"/>
        </a:p>
      </dgm:t>
    </dgm:pt>
    <dgm:pt modelId="{6B8A9B3F-B2DC-4B68-B1DA-5B8750E3FD24}" type="sibTrans" cxnId="{D6B87D1F-522A-4364-ADAC-B34847396C27}">
      <dgm:prSet/>
      <dgm:spPr/>
      <dgm:t>
        <a:bodyPr/>
        <a:lstStyle/>
        <a:p>
          <a:endParaRPr lang="fr-FR"/>
        </a:p>
      </dgm:t>
    </dgm:pt>
    <dgm:pt modelId="{58F37136-51C4-45CD-ACFE-1B816449ABF5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Achats</a:t>
          </a:r>
        </a:p>
      </dgm:t>
    </dgm:pt>
    <dgm:pt modelId="{C3A0C2A6-4B36-4ED9-B394-A5DCF9A92152}" type="parTrans" cxnId="{12A8CA00-BE7A-4C8D-B8B9-69BDBB1CEDF5}">
      <dgm:prSet/>
      <dgm:spPr/>
      <dgm:t>
        <a:bodyPr/>
        <a:lstStyle/>
        <a:p>
          <a:endParaRPr lang="fr-FR"/>
        </a:p>
      </dgm:t>
    </dgm:pt>
    <dgm:pt modelId="{93D343E5-90F4-4C55-983D-3B99089F64E0}" type="sibTrans" cxnId="{12A8CA00-BE7A-4C8D-B8B9-69BDBB1CEDF5}">
      <dgm:prSet/>
      <dgm:spPr/>
      <dgm:t>
        <a:bodyPr/>
        <a:lstStyle/>
        <a:p>
          <a:endParaRPr lang="fr-FR"/>
        </a:p>
      </dgm:t>
    </dgm:pt>
    <dgm:pt modelId="{579ABA2C-B608-4703-B105-3B3576176094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Marketing/vente</a:t>
          </a:r>
        </a:p>
      </dgm:t>
    </dgm:pt>
    <dgm:pt modelId="{612A33CC-9CB2-434B-BD9B-60B4FD63F806}" type="parTrans" cxnId="{B5819E60-D28C-4E4E-BB26-ECE21FAD46A5}">
      <dgm:prSet/>
      <dgm:spPr/>
      <dgm:t>
        <a:bodyPr/>
        <a:lstStyle/>
        <a:p>
          <a:endParaRPr lang="fr-FR"/>
        </a:p>
      </dgm:t>
    </dgm:pt>
    <dgm:pt modelId="{C8BF701F-1B83-4CEC-96B7-17FD5E726750}" type="sibTrans" cxnId="{B5819E60-D28C-4E4E-BB26-ECE21FAD46A5}">
      <dgm:prSet/>
      <dgm:spPr/>
      <dgm:t>
        <a:bodyPr/>
        <a:lstStyle/>
        <a:p>
          <a:endParaRPr lang="fr-FR"/>
        </a:p>
      </dgm:t>
    </dgm:pt>
    <dgm:pt modelId="{B2E5948A-76E0-4D4B-B7D3-CDE5C5ABAA24}">
      <dgm:prSet phldrT="[Texte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fr-FR" sz="2000" dirty="0">
              <a:solidFill>
                <a:schemeClr val="tx1"/>
              </a:solidFill>
              <a:latin typeface="Candara" panose="020E0502030303020204" pitchFamily="34" charset="0"/>
            </a:rPr>
            <a:t>Partenaires externes</a:t>
          </a:r>
        </a:p>
      </dgm:t>
    </dgm:pt>
    <dgm:pt modelId="{731F88FF-007E-4BE2-9D02-F280440360CB}" type="parTrans" cxnId="{BE2D59E5-DB98-4AF5-8F37-76600E892C2B}">
      <dgm:prSet/>
      <dgm:spPr/>
      <dgm:t>
        <a:bodyPr/>
        <a:lstStyle/>
        <a:p>
          <a:endParaRPr lang="fr-FR"/>
        </a:p>
      </dgm:t>
    </dgm:pt>
    <dgm:pt modelId="{A622CDA7-0809-4FF9-890D-BF163B6EC45F}" type="sibTrans" cxnId="{BE2D59E5-DB98-4AF5-8F37-76600E892C2B}">
      <dgm:prSet/>
      <dgm:spPr/>
      <dgm:t>
        <a:bodyPr/>
        <a:lstStyle/>
        <a:p>
          <a:endParaRPr lang="fr-FR"/>
        </a:p>
      </dgm:t>
    </dgm:pt>
    <dgm:pt modelId="{07C0C3D1-ECB9-4DA0-B281-5C8FABDD6B5E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Perf audit</a:t>
          </a:r>
        </a:p>
      </dgm:t>
    </dgm:pt>
    <dgm:pt modelId="{DC3A0AED-8325-4547-B0D5-A4C60CCB89FD}" type="parTrans" cxnId="{4E7C2661-E6F4-47C2-87D2-83CD63AA668F}">
      <dgm:prSet/>
      <dgm:spPr/>
      <dgm:t>
        <a:bodyPr/>
        <a:lstStyle/>
        <a:p>
          <a:endParaRPr lang="fr-FR"/>
        </a:p>
      </dgm:t>
    </dgm:pt>
    <dgm:pt modelId="{70B07329-2CEB-43A2-965E-924863086FCE}" type="sibTrans" cxnId="{4E7C2661-E6F4-47C2-87D2-83CD63AA668F}">
      <dgm:prSet/>
      <dgm:spPr/>
      <dgm:t>
        <a:bodyPr/>
        <a:lstStyle/>
        <a:p>
          <a:endParaRPr lang="fr-FR"/>
        </a:p>
      </dgm:t>
    </dgm:pt>
    <dgm:pt modelId="{70F19510-AF64-487D-8D1F-51487D08CC34}">
      <dgm:prSet phldrT="[Texte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fr-FR" sz="2000" dirty="0">
              <a:solidFill>
                <a:schemeClr val="tx1"/>
              </a:solidFill>
              <a:latin typeface="Candara" panose="020E0502030303020204" pitchFamily="34" charset="0"/>
            </a:rPr>
            <a:t>Fournisseurs</a:t>
          </a:r>
        </a:p>
      </dgm:t>
    </dgm:pt>
    <dgm:pt modelId="{F83574E6-64C9-4A9D-82E9-C59B9AD09F90}" type="parTrans" cxnId="{62A6D9A1-C503-474B-A66A-A355BD1D2E82}">
      <dgm:prSet/>
      <dgm:spPr/>
      <dgm:t>
        <a:bodyPr/>
        <a:lstStyle/>
        <a:p>
          <a:endParaRPr lang="fr-FR"/>
        </a:p>
      </dgm:t>
    </dgm:pt>
    <dgm:pt modelId="{58C085FC-5B9D-40B1-B67D-7C24798BD3AC}" type="sibTrans" cxnId="{62A6D9A1-C503-474B-A66A-A355BD1D2E82}">
      <dgm:prSet/>
      <dgm:spPr/>
      <dgm:t>
        <a:bodyPr/>
        <a:lstStyle/>
        <a:p>
          <a:endParaRPr lang="fr-FR"/>
        </a:p>
      </dgm:t>
    </dgm:pt>
    <dgm:pt modelId="{A5C7EFC6-50ED-4C77-ACD7-E308F599F3EA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Logistique</a:t>
          </a:r>
        </a:p>
      </dgm:t>
    </dgm:pt>
    <dgm:pt modelId="{5E5765A3-304A-4E41-8379-6E91A5751E3D}" type="parTrans" cxnId="{7C5504A3-B127-48C9-BACF-AB49C55B28F1}">
      <dgm:prSet/>
      <dgm:spPr/>
      <dgm:t>
        <a:bodyPr/>
        <a:lstStyle/>
        <a:p>
          <a:endParaRPr lang="fr-FR"/>
        </a:p>
      </dgm:t>
    </dgm:pt>
    <dgm:pt modelId="{FE196B13-5026-4436-AF15-DE64820B4B27}" type="sibTrans" cxnId="{7C5504A3-B127-48C9-BACF-AB49C55B28F1}">
      <dgm:prSet/>
      <dgm:spPr/>
      <dgm:t>
        <a:bodyPr/>
        <a:lstStyle/>
        <a:p>
          <a:endParaRPr lang="fr-FR"/>
        </a:p>
      </dgm:t>
    </dgm:pt>
    <dgm:pt modelId="{1AFD8EE8-D844-40D5-95F3-BC6A9A7BCFC1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Finances</a:t>
          </a:r>
        </a:p>
      </dgm:t>
    </dgm:pt>
    <dgm:pt modelId="{E1A8F75A-80F2-47DD-BE29-7DDF6BB73764}" type="parTrans" cxnId="{AFBAFE55-5C68-4EBB-BA36-F40D6FF12622}">
      <dgm:prSet/>
      <dgm:spPr/>
      <dgm:t>
        <a:bodyPr/>
        <a:lstStyle/>
        <a:p>
          <a:endParaRPr lang="fr-FR"/>
        </a:p>
      </dgm:t>
    </dgm:pt>
    <dgm:pt modelId="{910646F7-A5C9-4285-B1F2-D1FF03E49EDF}" type="sibTrans" cxnId="{AFBAFE55-5C68-4EBB-BA36-F40D6FF12622}">
      <dgm:prSet/>
      <dgm:spPr/>
      <dgm:t>
        <a:bodyPr/>
        <a:lstStyle/>
        <a:p>
          <a:endParaRPr lang="fr-FR"/>
        </a:p>
      </dgm:t>
    </dgm:pt>
    <dgm:pt modelId="{894546C7-E75A-4297-90FA-70CDFA031D04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SAP</a:t>
          </a:r>
        </a:p>
      </dgm:t>
    </dgm:pt>
    <dgm:pt modelId="{FBD4537E-B03B-4258-8C64-6B2DC326E164}" type="parTrans" cxnId="{E9B6D811-D135-42D7-961C-C3E30141EC95}">
      <dgm:prSet/>
      <dgm:spPr/>
      <dgm:t>
        <a:bodyPr/>
        <a:lstStyle/>
        <a:p>
          <a:endParaRPr lang="fr-FR"/>
        </a:p>
      </dgm:t>
    </dgm:pt>
    <dgm:pt modelId="{BFD4BF22-A5E9-49AC-8FF5-67AEEBD05992}" type="sibTrans" cxnId="{E9B6D811-D135-42D7-961C-C3E30141EC95}">
      <dgm:prSet/>
      <dgm:spPr/>
      <dgm:t>
        <a:bodyPr/>
        <a:lstStyle/>
        <a:p>
          <a:endParaRPr lang="fr-FR"/>
        </a:p>
      </dgm:t>
    </dgm:pt>
    <dgm:pt modelId="{E433FBF1-ABDC-498C-9C99-257B76D9640A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HP</a:t>
          </a:r>
        </a:p>
      </dgm:t>
    </dgm:pt>
    <dgm:pt modelId="{F977C197-6155-4DDF-8FA9-FA095068E23E}" type="parTrans" cxnId="{0A59EBF4-74AA-4053-9FF5-235B6464A36C}">
      <dgm:prSet/>
      <dgm:spPr/>
      <dgm:t>
        <a:bodyPr/>
        <a:lstStyle/>
        <a:p>
          <a:endParaRPr lang="fr-FR"/>
        </a:p>
      </dgm:t>
    </dgm:pt>
    <dgm:pt modelId="{2EDAA0C9-DAD7-449F-82C7-3D0D8D6F6F7F}" type="sibTrans" cxnId="{0A59EBF4-74AA-4053-9FF5-235B6464A36C}">
      <dgm:prSet/>
      <dgm:spPr/>
      <dgm:t>
        <a:bodyPr/>
        <a:lstStyle/>
        <a:p>
          <a:endParaRPr lang="fr-FR"/>
        </a:p>
      </dgm:t>
    </dgm:pt>
    <dgm:pt modelId="{70366B2A-AC1C-4E50-94AB-41935FBAC37A}">
      <dgm:prSet phldrT="[Texte]"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DSI</a:t>
          </a:r>
        </a:p>
      </dgm:t>
    </dgm:pt>
    <dgm:pt modelId="{78792075-747F-48E1-94F6-94EA774A8E07}" type="parTrans" cxnId="{625C8258-8F96-4B9C-B982-57BB6215BB5F}">
      <dgm:prSet/>
      <dgm:spPr/>
      <dgm:t>
        <a:bodyPr/>
        <a:lstStyle/>
        <a:p>
          <a:endParaRPr lang="fr-FR"/>
        </a:p>
      </dgm:t>
    </dgm:pt>
    <dgm:pt modelId="{D49F5DE9-E30B-4B81-B009-44F792171F47}" type="sibTrans" cxnId="{625C8258-8F96-4B9C-B982-57BB6215BB5F}">
      <dgm:prSet/>
      <dgm:spPr/>
      <dgm:t>
        <a:bodyPr/>
        <a:lstStyle/>
        <a:p>
          <a:endParaRPr lang="fr-FR"/>
        </a:p>
      </dgm:t>
    </dgm:pt>
    <dgm:pt modelId="{34987491-A52F-4826-84D1-09E6DF1EF04E}" type="pres">
      <dgm:prSet presAssocID="{5B967EBD-B44E-4E9B-9580-015CE600F1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66E1DC-889B-4EED-9AFD-0793177CE15E}" type="pres">
      <dgm:prSet presAssocID="{11CCFEF4-B559-468C-BA6F-914F804357F9}" presName="root" presStyleCnt="0"/>
      <dgm:spPr/>
    </dgm:pt>
    <dgm:pt modelId="{4C8E177E-21AC-4540-9EB4-396181EDEF77}" type="pres">
      <dgm:prSet presAssocID="{11CCFEF4-B559-468C-BA6F-914F804357F9}" presName="rootComposite" presStyleCnt="0"/>
      <dgm:spPr/>
    </dgm:pt>
    <dgm:pt modelId="{BD9218CF-9CCD-4901-BABC-BFA716F5CF68}" type="pres">
      <dgm:prSet presAssocID="{11CCFEF4-B559-468C-BA6F-914F804357F9}" presName="rootText" presStyleLbl="node1" presStyleIdx="0" presStyleCnt="3" custScaleX="139448"/>
      <dgm:spPr/>
    </dgm:pt>
    <dgm:pt modelId="{92D1105C-2245-4C2C-BC0E-0DDEA7AA0944}" type="pres">
      <dgm:prSet presAssocID="{11CCFEF4-B559-468C-BA6F-914F804357F9}" presName="rootConnector" presStyleLbl="node1" presStyleIdx="0" presStyleCnt="3"/>
      <dgm:spPr/>
    </dgm:pt>
    <dgm:pt modelId="{B1F55A1A-F349-4557-A111-B8CC8665B2F3}" type="pres">
      <dgm:prSet presAssocID="{11CCFEF4-B559-468C-BA6F-914F804357F9}" presName="childShape" presStyleCnt="0"/>
      <dgm:spPr/>
    </dgm:pt>
    <dgm:pt modelId="{1E2A4B81-652D-484A-8779-ECDE07986207}" type="pres">
      <dgm:prSet presAssocID="{C3A0C2A6-4B36-4ED9-B394-A5DCF9A92152}" presName="Name13" presStyleLbl="parChTrans1D2" presStyleIdx="0" presStyleCnt="8"/>
      <dgm:spPr/>
    </dgm:pt>
    <dgm:pt modelId="{80672A5A-5347-40D5-9B42-EECA33C50102}" type="pres">
      <dgm:prSet presAssocID="{58F37136-51C4-45CD-ACFE-1B816449ABF5}" presName="childText" presStyleLbl="bgAcc1" presStyleIdx="0" presStyleCnt="8" custScaleX="145610">
        <dgm:presLayoutVars>
          <dgm:bulletEnabled val="1"/>
        </dgm:presLayoutVars>
      </dgm:prSet>
      <dgm:spPr/>
    </dgm:pt>
    <dgm:pt modelId="{20DD8912-0718-4D0B-BA98-CCB893F116DA}" type="pres">
      <dgm:prSet presAssocID="{612A33CC-9CB2-434B-BD9B-60B4FD63F806}" presName="Name13" presStyleLbl="parChTrans1D2" presStyleIdx="1" presStyleCnt="8"/>
      <dgm:spPr/>
    </dgm:pt>
    <dgm:pt modelId="{0C5C61B5-963F-44AD-938F-25E494ADC5C2}" type="pres">
      <dgm:prSet presAssocID="{579ABA2C-B608-4703-B105-3B3576176094}" presName="childText" presStyleLbl="bgAcc1" presStyleIdx="1" presStyleCnt="8" custScaleX="145610">
        <dgm:presLayoutVars>
          <dgm:bulletEnabled val="1"/>
        </dgm:presLayoutVars>
      </dgm:prSet>
      <dgm:spPr/>
    </dgm:pt>
    <dgm:pt modelId="{3AA5AC6B-E82E-4D94-A685-FEA8D70897A5}" type="pres">
      <dgm:prSet presAssocID="{5E5765A3-304A-4E41-8379-6E91A5751E3D}" presName="Name13" presStyleLbl="parChTrans1D2" presStyleIdx="2" presStyleCnt="8"/>
      <dgm:spPr/>
    </dgm:pt>
    <dgm:pt modelId="{2782EBCB-6BEA-4F55-BFC2-FE133E4C19E8}" type="pres">
      <dgm:prSet presAssocID="{A5C7EFC6-50ED-4C77-ACD7-E308F599F3EA}" presName="childText" presStyleLbl="bgAcc1" presStyleIdx="2" presStyleCnt="8" custScaleX="145610">
        <dgm:presLayoutVars>
          <dgm:bulletEnabled val="1"/>
        </dgm:presLayoutVars>
      </dgm:prSet>
      <dgm:spPr/>
    </dgm:pt>
    <dgm:pt modelId="{BC2F5BB4-D536-45D8-AE10-A5770B139456}" type="pres">
      <dgm:prSet presAssocID="{E1A8F75A-80F2-47DD-BE29-7DDF6BB73764}" presName="Name13" presStyleLbl="parChTrans1D2" presStyleIdx="3" presStyleCnt="8"/>
      <dgm:spPr/>
    </dgm:pt>
    <dgm:pt modelId="{4AACC3D3-6C55-49A1-B7CF-D10A38BF2DA9}" type="pres">
      <dgm:prSet presAssocID="{1AFD8EE8-D844-40D5-95F3-BC6A9A7BCFC1}" presName="childText" presStyleLbl="bgAcc1" presStyleIdx="3" presStyleCnt="8" custScaleX="145610">
        <dgm:presLayoutVars>
          <dgm:bulletEnabled val="1"/>
        </dgm:presLayoutVars>
      </dgm:prSet>
      <dgm:spPr/>
    </dgm:pt>
    <dgm:pt modelId="{4AF27D86-6A35-434F-B354-DFACE1C0F5DD}" type="pres">
      <dgm:prSet presAssocID="{78792075-747F-48E1-94F6-94EA774A8E07}" presName="Name13" presStyleLbl="parChTrans1D2" presStyleIdx="4" presStyleCnt="8"/>
      <dgm:spPr/>
    </dgm:pt>
    <dgm:pt modelId="{036914A3-7A9B-4596-90FA-6A9E00BCA5B4}" type="pres">
      <dgm:prSet presAssocID="{70366B2A-AC1C-4E50-94AB-41935FBAC37A}" presName="childText" presStyleLbl="bgAcc1" presStyleIdx="4" presStyleCnt="8" custScaleX="145754">
        <dgm:presLayoutVars>
          <dgm:bulletEnabled val="1"/>
        </dgm:presLayoutVars>
      </dgm:prSet>
      <dgm:spPr/>
    </dgm:pt>
    <dgm:pt modelId="{7BEAF583-DEDA-4F42-805E-19358540B581}" type="pres">
      <dgm:prSet presAssocID="{B2E5948A-76E0-4D4B-B7D3-CDE5C5ABAA24}" presName="root" presStyleCnt="0"/>
      <dgm:spPr/>
    </dgm:pt>
    <dgm:pt modelId="{5877482A-57EC-46E0-B92D-4EA05E67E7ED}" type="pres">
      <dgm:prSet presAssocID="{B2E5948A-76E0-4D4B-B7D3-CDE5C5ABAA24}" presName="rootComposite" presStyleCnt="0"/>
      <dgm:spPr/>
    </dgm:pt>
    <dgm:pt modelId="{DF450E07-F5EE-47BB-A54F-527B4A1A5C21}" type="pres">
      <dgm:prSet presAssocID="{B2E5948A-76E0-4D4B-B7D3-CDE5C5ABAA24}" presName="rootText" presStyleLbl="node1" presStyleIdx="1" presStyleCnt="3" custScaleX="160200"/>
      <dgm:spPr/>
    </dgm:pt>
    <dgm:pt modelId="{652E27DB-3BA8-4AFB-85D3-602D0BDAC37F}" type="pres">
      <dgm:prSet presAssocID="{B2E5948A-76E0-4D4B-B7D3-CDE5C5ABAA24}" presName="rootConnector" presStyleLbl="node1" presStyleIdx="1" presStyleCnt="3"/>
      <dgm:spPr/>
    </dgm:pt>
    <dgm:pt modelId="{91CD142F-8E6A-4A60-9A8C-F4FBDB220B03}" type="pres">
      <dgm:prSet presAssocID="{B2E5948A-76E0-4D4B-B7D3-CDE5C5ABAA24}" presName="childShape" presStyleCnt="0"/>
      <dgm:spPr/>
    </dgm:pt>
    <dgm:pt modelId="{14C6FDAD-9F40-4925-B51C-C50F46A87D76}" type="pres">
      <dgm:prSet presAssocID="{DC3A0AED-8325-4547-B0D5-A4C60CCB89FD}" presName="Name13" presStyleLbl="parChTrans1D2" presStyleIdx="5" presStyleCnt="8"/>
      <dgm:spPr/>
    </dgm:pt>
    <dgm:pt modelId="{452AD94C-C80D-4251-A6FB-68B7CD9CFD2A}" type="pres">
      <dgm:prSet presAssocID="{07C0C3D1-ECB9-4DA0-B281-5C8FABDD6B5E}" presName="childText" presStyleLbl="bgAcc1" presStyleIdx="5" presStyleCnt="8" custScaleX="160200">
        <dgm:presLayoutVars>
          <dgm:bulletEnabled val="1"/>
        </dgm:presLayoutVars>
      </dgm:prSet>
      <dgm:spPr/>
    </dgm:pt>
    <dgm:pt modelId="{D0F57490-32BF-43AB-A934-6D9508D172E8}" type="pres">
      <dgm:prSet presAssocID="{70F19510-AF64-487D-8D1F-51487D08CC34}" presName="root" presStyleCnt="0"/>
      <dgm:spPr/>
    </dgm:pt>
    <dgm:pt modelId="{784E9E72-4B3C-4135-BCB2-0D26D23A40BE}" type="pres">
      <dgm:prSet presAssocID="{70F19510-AF64-487D-8D1F-51487D08CC34}" presName="rootComposite" presStyleCnt="0"/>
      <dgm:spPr/>
    </dgm:pt>
    <dgm:pt modelId="{D3AFF578-85B1-4EB9-9E03-F84C60C2B7CE}" type="pres">
      <dgm:prSet presAssocID="{70F19510-AF64-487D-8D1F-51487D08CC34}" presName="rootText" presStyleLbl="node1" presStyleIdx="2" presStyleCnt="3" custScaleX="160200"/>
      <dgm:spPr/>
    </dgm:pt>
    <dgm:pt modelId="{138E6A75-495E-44A6-A106-277902F8067C}" type="pres">
      <dgm:prSet presAssocID="{70F19510-AF64-487D-8D1F-51487D08CC34}" presName="rootConnector" presStyleLbl="node1" presStyleIdx="2" presStyleCnt="3"/>
      <dgm:spPr/>
    </dgm:pt>
    <dgm:pt modelId="{5743D213-1554-42A1-8E7B-77D31C5854B5}" type="pres">
      <dgm:prSet presAssocID="{70F19510-AF64-487D-8D1F-51487D08CC34}" presName="childShape" presStyleCnt="0"/>
      <dgm:spPr/>
    </dgm:pt>
    <dgm:pt modelId="{1306E2FD-A8D0-40D6-B5D5-4915C0389C7D}" type="pres">
      <dgm:prSet presAssocID="{FBD4537E-B03B-4258-8C64-6B2DC326E164}" presName="Name13" presStyleLbl="parChTrans1D2" presStyleIdx="6" presStyleCnt="8"/>
      <dgm:spPr/>
    </dgm:pt>
    <dgm:pt modelId="{DAB16CE0-198E-40D0-AC29-5356BC309093}" type="pres">
      <dgm:prSet presAssocID="{894546C7-E75A-4297-90FA-70CDFA031D04}" presName="childText" presStyleLbl="bgAcc1" presStyleIdx="6" presStyleCnt="8" custScaleX="160200">
        <dgm:presLayoutVars>
          <dgm:bulletEnabled val="1"/>
        </dgm:presLayoutVars>
      </dgm:prSet>
      <dgm:spPr/>
    </dgm:pt>
    <dgm:pt modelId="{0AA6DF3D-1334-4296-BB71-25AB6F590635}" type="pres">
      <dgm:prSet presAssocID="{F977C197-6155-4DDF-8FA9-FA095068E23E}" presName="Name13" presStyleLbl="parChTrans1D2" presStyleIdx="7" presStyleCnt="8"/>
      <dgm:spPr/>
    </dgm:pt>
    <dgm:pt modelId="{F05D4BAA-CBDA-4775-BFC3-979418FD2CD8}" type="pres">
      <dgm:prSet presAssocID="{E433FBF1-ABDC-498C-9C99-257B76D9640A}" presName="childText" presStyleLbl="bgAcc1" presStyleIdx="7" presStyleCnt="8" custScaleX="160200">
        <dgm:presLayoutVars>
          <dgm:bulletEnabled val="1"/>
        </dgm:presLayoutVars>
      </dgm:prSet>
      <dgm:spPr/>
    </dgm:pt>
  </dgm:ptLst>
  <dgm:cxnLst>
    <dgm:cxn modelId="{12A8CA00-BE7A-4C8D-B8B9-69BDBB1CEDF5}" srcId="{11CCFEF4-B559-468C-BA6F-914F804357F9}" destId="{58F37136-51C4-45CD-ACFE-1B816449ABF5}" srcOrd="0" destOrd="0" parTransId="{C3A0C2A6-4B36-4ED9-B394-A5DCF9A92152}" sibTransId="{93D343E5-90F4-4C55-983D-3B99089F64E0}"/>
    <dgm:cxn modelId="{C8624406-F80A-43A0-848E-ACD3D84DEA78}" type="presOf" srcId="{70366B2A-AC1C-4E50-94AB-41935FBAC37A}" destId="{036914A3-7A9B-4596-90FA-6A9E00BCA5B4}" srcOrd="0" destOrd="0" presId="urn:microsoft.com/office/officeart/2005/8/layout/hierarchy3"/>
    <dgm:cxn modelId="{E9B6D811-D135-42D7-961C-C3E30141EC95}" srcId="{70F19510-AF64-487D-8D1F-51487D08CC34}" destId="{894546C7-E75A-4297-90FA-70CDFA031D04}" srcOrd="0" destOrd="0" parTransId="{FBD4537E-B03B-4258-8C64-6B2DC326E164}" sibTransId="{BFD4BF22-A5E9-49AC-8FF5-67AEEBD05992}"/>
    <dgm:cxn modelId="{D6B87D1F-522A-4364-ADAC-B34847396C27}" srcId="{5B967EBD-B44E-4E9B-9580-015CE600F118}" destId="{11CCFEF4-B559-468C-BA6F-914F804357F9}" srcOrd="0" destOrd="0" parTransId="{0D9AFD34-7679-4589-9860-EF86D5B36B85}" sibTransId="{6B8A9B3F-B2DC-4B68-B1DA-5B8750E3FD24}"/>
    <dgm:cxn modelId="{56FC032F-EDC9-4E5D-AC59-B6030F25A282}" type="presOf" srcId="{DC3A0AED-8325-4547-B0D5-A4C60CCB89FD}" destId="{14C6FDAD-9F40-4925-B51C-C50F46A87D76}" srcOrd="0" destOrd="0" presId="urn:microsoft.com/office/officeart/2005/8/layout/hierarchy3"/>
    <dgm:cxn modelId="{E8D49C2F-C818-4215-A1DC-AB13CD6C842C}" type="presOf" srcId="{E433FBF1-ABDC-498C-9C99-257B76D9640A}" destId="{F05D4BAA-CBDA-4775-BFC3-979418FD2CD8}" srcOrd="0" destOrd="0" presId="urn:microsoft.com/office/officeart/2005/8/layout/hierarchy3"/>
    <dgm:cxn modelId="{CB58325D-E4B2-4D20-A6F7-6349C7E06A2D}" type="presOf" srcId="{A5C7EFC6-50ED-4C77-ACD7-E308F599F3EA}" destId="{2782EBCB-6BEA-4F55-BFC2-FE133E4C19E8}" srcOrd="0" destOrd="0" presId="urn:microsoft.com/office/officeart/2005/8/layout/hierarchy3"/>
    <dgm:cxn modelId="{B5819E60-D28C-4E4E-BB26-ECE21FAD46A5}" srcId="{11CCFEF4-B559-468C-BA6F-914F804357F9}" destId="{579ABA2C-B608-4703-B105-3B3576176094}" srcOrd="1" destOrd="0" parTransId="{612A33CC-9CB2-434B-BD9B-60B4FD63F806}" sibTransId="{C8BF701F-1B83-4CEC-96B7-17FD5E726750}"/>
    <dgm:cxn modelId="{4E7C2661-E6F4-47C2-87D2-83CD63AA668F}" srcId="{B2E5948A-76E0-4D4B-B7D3-CDE5C5ABAA24}" destId="{07C0C3D1-ECB9-4DA0-B281-5C8FABDD6B5E}" srcOrd="0" destOrd="0" parTransId="{DC3A0AED-8325-4547-B0D5-A4C60CCB89FD}" sibTransId="{70B07329-2CEB-43A2-965E-924863086FCE}"/>
    <dgm:cxn modelId="{D282F545-FFEB-4BCA-B78D-616C19EE3533}" type="presOf" srcId="{11CCFEF4-B559-468C-BA6F-914F804357F9}" destId="{92D1105C-2245-4C2C-BC0E-0DDEA7AA0944}" srcOrd="1" destOrd="0" presId="urn:microsoft.com/office/officeart/2005/8/layout/hierarchy3"/>
    <dgm:cxn modelId="{28529F6C-4016-4BF2-94A4-156DEEDD802C}" type="presOf" srcId="{612A33CC-9CB2-434B-BD9B-60B4FD63F806}" destId="{20DD8912-0718-4D0B-BA98-CCB893F116DA}" srcOrd="0" destOrd="0" presId="urn:microsoft.com/office/officeart/2005/8/layout/hierarchy3"/>
    <dgm:cxn modelId="{20B6B56C-5D01-49AC-8127-5DC72648D3FB}" type="presOf" srcId="{C3A0C2A6-4B36-4ED9-B394-A5DCF9A92152}" destId="{1E2A4B81-652D-484A-8779-ECDE07986207}" srcOrd="0" destOrd="0" presId="urn:microsoft.com/office/officeart/2005/8/layout/hierarchy3"/>
    <dgm:cxn modelId="{08D0216D-A0BA-4DC7-B487-A5F03FC5FB75}" type="presOf" srcId="{70F19510-AF64-487D-8D1F-51487D08CC34}" destId="{D3AFF578-85B1-4EB9-9E03-F84C60C2B7CE}" srcOrd="0" destOrd="0" presId="urn:microsoft.com/office/officeart/2005/8/layout/hierarchy3"/>
    <dgm:cxn modelId="{A2FF1251-C4D6-45B0-B752-364CA3C5BEEA}" type="presOf" srcId="{5E5765A3-304A-4E41-8379-6E91A5751E3D}" destId="{3AA5AC6B-E82E-4D94-A685-FEA8D70897A5}" srcOrd="0" destOrd="0" presId="urn:microsoft.com/office/officeart/2005/8/layout/hierarchy3"/>
    <dgm:cxn modelId="{55A2AF54-97D6-480A-8C06-857B0538129D}" type="presOf" srcId="{E1A8F75A-80F2-47DD-BE29-7DDF6BB73764}" destId="{BC2F5BB4-D536-45D8-AE10-A5770B139456}" srcOrd="0" destOrd="0" presId="urn:microsoft.com/office/officeart/2005/8/layout/hierarchy3"/>
    <dgm:cxn modelId="{AFBAFE55-5C68-4EBB-BA36-F40D6FF12622}" srcId="{11CCFEF4-B559-468C-BA6F-914F804357F9}" destId="{1AFD8EE8-D844-40D5-95F3-BC6A9A7BCFC1}" srcOrd="3" destOrd="0" parTransId="{E1A8F75A-80F2-47DD-BE29-7DDF6BB73764}" sibTransId="{910646F7-A5C9-4285-B1F2-D1FF03E49EDF}"/>
    <dgm:cxn modelId="{5B5B9157-0BD8-496C-938A-3156C59DEE1C}" type="presOf" srcId="{F977C197-6155-4DDF-8FA9-FA095068E23E}" destId="{0AA6DF3D-1334-4296-BB71-25AB6F590635}" srcOrd="0" destOrd="0" presId="urn:microsoft.com/office/officeart/2005/8/layout/hierarchy3"/>
    <dgm:cxn modelId="{625C8258-8F96-4B9C-B982-57BB6215BB5F}" srcId="{11CCFEF4-B559-468C-BA6F-914F804357F9}" destId="{70366B2A-AC1C-4E50-94AB-41935FBAC37A}" srcOrd="4" destOrd="0" parTransId="{78792075-747F-48E1-94F6-94EA774A8E07}" sibTransId="{D49F5DE9-E30B-4B81-B009-44F792171F47}"/>
    <dgm:cxn modelId="{CD650888-F563-4620-BF1F-FA7413C18EA0}" type="presOf" srcId="{B2E5948A-76E0-4D4B-B7D3-CDE5C5ABAA24}" destId="{DF450E07-F5EE-47BB-A54F-527B4A1A5C21}" srcOrd="0" destOrd="0" presId="urn:microsoft.com/office/officeart/2005/8/layout/hierarchy3"/>
    <dgm:cxn modelId="{A35A5590-8730-47F5-86CF-44E018EAC9C8}" type="presOf" srcId="{07C0C3D1-ECB9-4DA0-B281-5C8FABDD6B5E}" destId="{452AD94C-C80D-4251-A6FB-68B7CD9CFD2A}" srcOrd="0" destOrd="0" presId="urn:microsoft.com/office/officeart/2005/8/layout/hierarchy3"/>
    <dgm:cxn modelId="{62A6D9A1-C503-474B-A66A-A355BD1D2E82}" srcId="{5B967EBD-B44E-4E9B-9580-015CE600F118}" destId="{70F19510-AF64-487D-8D1F-51487D08CC34}" srcOrd="2" destOrd="0" parTransId="{F83574E6-64C9-4A9D-82E9-C59B9AD09F90}" sibTransId="{58C085FC-5B9D-40B1-B67D-7C24798BD3AC}"/>
    <dgm:cxn modelId="{7C5504A3-B127-48C9-BACF-AB49C55B28F1}" srcId="{11CCFEF4-B559-468C-BA6F-914F804357F9}" destId="{A5C7EFC6-50ED-4C77-ACD7-E308F599F3EA}" srcOrd="2" destOrd="0" parTransId="{5E5765A3-304A-4E41-8379-6E91A5751E3D}" sibTransId="{FE196B13-5026-4436-AF15-DE64820B4B27}"/>
    <dgm:cxn modelId="{09A021A4-EE07-456E-9C70-F364E70C2128}" type="presOf" srcId="{70F19510-AF64-487D-8D1F-51487D08CC34}" destId="{138E6A75-495E-44A6-A106-277902F8067C}" srcOrd="1" destOrd="0" presId="urn:microsoft.com/office/officeart/2005/8/layout/hierarchy3"/>
    <dgm:cxn modelId="{3E92E2A6-E3A3-4091-9EC8-4F79C0B96DA0}" type="presOf" srcId="{78792075-747F-48E1-94F6-94EA774A8E07}" destId="{4AF27D86-6A35-434F-B354-DFACE1C0F5DD}" srcOrd="0" destOrd="0" presId="urn:microsoft.com/office/officeart/2005/8/layout/hierarchy3"/>
    <dgm:cxn modelId="{802C4EA9-E87A-425E-8F54-B9D6A9A6C03E}" type="presOf" srcId="{5B967EBD-B44E-4E9B-9580-015CE600F118}" destId="{34987491-A52F-4826-84D1-09E6DF1EF04E}" srcOrd="0" destOrd="0" presId="urn:microsoft.com/office/officeart/2005/8/layout/hierarchy3"/>
    <dgm:cxn modelId="{7BE644BD-12E2-492E-9EF1-7ADE2EFD5C3A}" type="presOf" srcId="{B2E5948A-76E0-4D4B-B7D3-CDE5C5ABAA24}" destId="{652E27DB-3BA8-4AFB-85D3-602D0BDAC37F}" srcOrd="1" destOrd="0" presId="urn:microsoft.com/office/officeart/2005/8/layout/hierarchy3"/>
    <dgm:cxn modelId="{AD4F6CDB-34B8-44A9-B991-28E00058D564}" type="presOf" srcId="{579ABA2C-B608-4703-B105-3B3576176094}" destId="{0C5C61B5-963F-44AD-938F-25E494ADC5C2}" srcOrd="0" destOrd="0" presId="urn:microsoft.com/office/officeart/2005/8/layout/hierarchy3"/>
    <dgm:cxn modelId="{BE2D59E5-DB98-4AF5-8F37-76600E892C2B}" srcId="{5B967EBD-B44E-4E9B-9580-015CE600F118}" destId="{B2E5948A-76E0-4D4B-B7D3-CDE5C5ABAA24}" srcOrd="1" destOrd="0" parTransId="{731F88FF-007E-4BE2-9D02-F280440360CB}" sibTransId="{A622CDA7-0809-4FF9-890D-BF163B6EC45F}"/>
    <dgm:cxn modelId="{93CE96E8-EE0D-4F00-8C4B-DCBF9FABF71D}" type="presOf" srcId="{11CCFEF4-B559-468C-BA6F-914F804357F9}" destId="{BD9218CF-9CCD-4901-BABC-BFA716F5CF68}" srcOrd="0" destOrd="0" presId="urn:microsoft.com/office/officeart/2005/8/layout/hierarchy3"/>
    <dgm:cxn modelId="{66004AE9-22A6-4E4E-AA68-B759128E2147}" type="presOf" srcId="{58F37136-51C4-45CD-ACFE-1B816449ABF5}" destId="{80672A5A-5347-40D5-9B42-EECA33C50102}" srcOrd="0" destOrd="0" presId="urn:microsoft.com/office/officeart/2005/8/layout/hierarchy3"/>
    <dgm:cxn modelId="{57E3D4ED-3685-4708-9664-D43254D69366}" type="presOf" srcId="{FBD4537E-B03B-4258-8C64-6B2DC326E164}" destId="{1306E2FD-A8D0-40D6-B5D5-4915C0389C7D}" srcOrd="0" destOrd="0" presId="urn:microsoft.com/office/officeart/2005/8/layout/hierarchy3"/>
    <dgm:cxn modelId="{FA5C49EE-AF0D-4BAA-B0D2-949B3649FC1F}" type="presOf" srcId="{1AFD8EE8-D844-40D5-95F3-BC6A9A7BCFC1}" destId="{4AACC3D3-6C55-49A1-B7CF-D10A38BF2DA9}" srcOrd="0" destOrd="0" presId="urn:microsoft.com/office/officeart/2005/8/layout/hierarchy3"/>
    <dgm:cxn modelId="{B18FE3F1-B62E-4378-92FB-C4D65F3E404C}" type="presOf" srcId="{894546C7-E75A-4297-90FA-70CDFA031D04}" destId="{DAB16CE0-198E-40D0-AC29-5356BC309093}" srcOrd="0" destOrd="0" presId="urn:microsoft.com/office/officeart/2005/8/layout/hierarchy3"/>
    <dgm:cxn modelId="{0A59EBF4-74AA-4053-9FF5-235B6464A36C}" srcId="{70F19510-AF64-487D-8D1F-51487D08CC34}" destId="{E433FBF1-ABDC-498C-9C99-257B76D9640A}" srcOrd="1" destOrd="0" parTransId="{F977C197-6155-4DDF-8FA9-FA095068E23E}" sibTransId="{2EDAA0C9-DAD7-449F-82C7-3D0D8D6F6F7F}"/>
    <dgm:cxn modelId="{756B75B4-19DA-4A64-8657-7C071A2987FA}" type="presParOf" srcId="{34987491-A52F-4826-84D1-09E6DF1EF04E}" destId="{8F66E1DC-889B-4EED-9AFD-0793177CE15E}" srcOrd="0" destOrd="0" presId="urn:microsoft.com/office/officeart/2005/8/layout/hierarchy3"/>
    <dgm:cxn modelId="{C3900A62-A74C-4923-8388-6E6BB2356442}" type="presParOf" srcId="{8F66E1DC-889B-4EED-9AFD-0793177CE15E}" destId="{4C8E177E-21AC-4540-9EB4-396181EDEF77}" srcOrd="0" destOrd="0" presId="urn:microsoft.com/office/officeart/2005/8/layout/hierarchy3"/>
    <dgm:cxn modelId="{5321749F-0F77-404F-8F6D-68DACEE6E60B}" type="presParOf" srcId="{4C8E177E-21AC-4540-9EB4-396181EDEF77}" destId="{BD9218CF-9CCD-4901-BABC-BFA716F5CF68}" srcOrd="0" destOrd="0" presId="urn:microsoft.com/office/officeart/2005/8/layout/hierarchy3"/>
    <dgm:cxn modelId="{F491E946-FA69-407B-B5B2-839580A6B5A5}" type="presParOf" srcId="{4C8E177E-21AC-4540-9EB4-396181EDEF77}" destId="{92D1105C-2245-4C2C-BC0E-0DDEA7AA0944}" srcOrd="1" destOrd="0" presId="urn:microsoft.com/office/officeart/2005/8/layout/hierarchy3"/>
    <dgm:cxn modelId="{F4E0B524-E986-475A-BA9B-716E0907C832}" type="presParOf" srcId="{8F66E1DC-889B-4EED-9AFD-0793177CE15E}" destId="{B1F55A1A-F349-4557-A111-B8CC8665B2F3}" srcOrd="1" destOrd="0" presId="urn:microsoft.com/office/officeart/2005/8/layout/hierarchy3"/>
    <dgm:cxn modelId="{E06EE2BC-7B6E-41FF-B6E5-F4EB3E116293}" type="presParOf" srcId="{B1F55A1A-F349-4557-A111-B8CC8665B2F3}" destId="{1E2A4B81-652D-484A-8779-ECDE07986207}" srcOrd="0" destOrd="0" presId="urn:microsoft.com/office/officeart/2005/8/layout/hierarchy3"/>
    <dgm:cxn modelId="{18CD226C-05A7-4738-AC5D-7CB42AF5A662}" type="presParOf" srcId="{B1F55A1A-F349-4557-A111-B8CC8665B2F3}" destId="{80672A5A-5347-40D5-9B42-EECA33C50102}" srcOrd="1" destOrd="0" presId="urn:microsoft.com/office/officeart/2005/8/layout/hierarchy3"/>
    <dgm:cxn modelId="{0422D370-F8F7-4AB1-912F-7B16258FC03F}" type="presParOf" srcId="{B1F55A1A-F349-4557-A111-B8CC8665B2F3}" destId="{20DD8912-0718-4D0B-BA98-CCB893F116DA}" srcOrd="2" destOrd="0" presId="urn:microsoft.com/office/officeart/2005/8/layout/hierarchy3"/>
    <dgm:cxn modelId="{6A969332-E0EA-4419-8342-3C4690F1F80D}" type="presParOf" srcId="{B1F55A1A-F349-4557-A111-B8CC8665B2F3}" destId="{0C5C61B5-963F-44AD-938F-25E494ADC5C2}" srcOrd="3" destOrd="0" presId="urn:microsoft.com/office/officeart/2005/8/layout/hierarchy3"/>
    <dgm:cxn modelId="{A55071A8-BE2D-481F-B32D-F81BA46B5483}" type="presParOf" srcId="{B1F55A1A-F349-4557-A111-B8CC8665B2F3}" destId="{3AA5AC6B-E82E-4D94-A685-FEA8D70897A5}" srcOrd="4" destOrd="0" presId="urn:microsoft.com/office/officeart/2005/8/layout/hierarchy3"/>
    <dgm:cxn modelId="{18D6CF62-C1BF-4557-9B6E-6F1D79991D57}" type="presParOf" srcId="{B1F55A1A-F349-4557-A111-B8CC8665B2F3}" destId="{2782EBCB-6BEA-4F55-BFC2-FE133E4C19E8}" srcOrd="5" destOrd="0" presId="urn:microsoft.com/office/officeart/2005/8/layout/hierarchy3"/>
    <dgm:cxn modelId="{9012134A-3A0B-45CF-BE6A-CB31FAC1A4EB}" type="presParOf" srcId="{B1F55A1A-F349-4557-A111-B8CC8665B2F3}" destId="{BC2F5BB4-D536-45D8-AE10-A5770B139456}" srcOrd="6" destOrd="0" presId="urn:microsoft.com/office/officeart/2005/8/layout/hierarchy3"/>
    <dgm:cxn modelId="{36EA8B3B-0150-4B71-B978-496BC567AF8B}" type="presParOf" srcId="{B1F55A1A-F349-4557-A111-B8CC8665B2F3}" destId="{4AACC3D3-6C55-49A1-B7CF-D10A38BF2DA9}" srcOrd="7" destOrd="0" presId="urn:microsoft.com/office/officeart/2005/8/layout/hierarchy3"/>
    <dgm:cxn modelId="{508EC512-BC5D-4F70-9F61-79B9B9489582}" type="presParOf" srcId="{B1F55A1A-F349-4557-A111-B8CC8665B2F3}" destId="{4AF27D86-6A35-434F-B354-DFACE1C0F5DD}" srcOrd="8" destOrd="0" presId="urn:microsoft.com/office/officeart/2005/8/layout/hierarchy3"/>
    <dgm:cxn modelId="{1238D2D4-1D4B-4007-841D-6DD3CD439BBE}" type="presParOf" srcId="{B1F55A1A-F349-4557-A111-B8CC8665B2F3}" destId="{036914A3-7A9B-4596-90FA-6A9E00BCA5B4}" srcOrd="9" destOrd="0" presId="urn:microsoft.com/office/officeart/2005/8/layout/hierarchy3"/>
    <dgm:cxn modelId="{454BB59A-DB94-4C80-B713-BC31AAE38AF6}" type="presParOf" srcId="{34987491-A52F-4826-84D1-09E6DF1EF04E}" destId="{7BEAF583-DEDA-4F42-805E-19358540B581}" srcOrd="1" destOrd="0" presId="urn:microsoft.com/office/officeart/2005/8/layout/hierarchy3"/>
    <dgm:cxn modelId="{22A103C2-15BF-4F4B-A5AC-18F011B650CC}" type="presParOf" srcId="{7BEAF583-DEDA-4F42-805E-19358540B581}" destId="{5877482A-57EC-46E0-B92D-4EA05E67E7ED}" srcOrd="0" destOrd="0" presId="urn:microsoft.com/office/officeart/2005/8/layout/hierarchy3"/>
    <dgm:cxn modelId="{BE99A0B7-B64C-484F-B4F2-E168654B7D05}" type="presParOf" srcId="{5877482A-57EC-46E0-B92D-4EA05E67E7ED}" destId="{DF450E07-F5EE-47BB-A54F-527B4A1A5C21}" srcOrd="0" destOrd="0" presId="urn:microsoft.com/office/officeart/2005/8/layout/hierarchy3"/>
    <dgm:cxn modelId="{B3DE89F9-6F86-40D1-9420-A4BEDD78C38A}" type="presParOf" srcId="{5877482A-57EC-46E0-B92D-4EA05E67E7ED}" destId="{652E27DB-3BA8-4AFB-85D3-602D0BDAC37F}" srcOrd="1" destOrd="0" presId="urn:microsoft.com/office/officeart/2005/8/layout/hierarchy3"/>
    <dgm:cxn modelId="{63E0B06B-9B74-494D-84E9-6594480C1FD6}" type="presParOf" srcId="{7BEAF583-DEDA-4F42-805E-19358540B581}" destId="{91CD142F-8E6A-4A60-9A8C-F4FBDB220B03}" srcOrd="1" destOrd="0" presId="urn:microsoft.com/office/officeart/2005/8/layout/hierarchy3"/>
    <dgm:cxn modelId="{683D35FD-8B6A-4FA2-BEF7-743F2F8FE99C}" type="presParOf" srcId="{91CD142F-8E6A-4A60-9A8C-F4FBDB220B03}" destId="{14C6FDAD-9F40-4925-B51C-C50F46A87D76}" srcOrd="0" destOrd="0" presId="urn:microsoft.com/office/officeart/2005/8/layout/hierarchy3"/>
    <dgm:cxn modelId="{3A14D43A-1399-48AE-BDF8-90463EF18DA8}" type="presParOf" srcId="{91CD142F-8E6A-4A60-9A8C-F4FBDB220B03}" destId="{452AD94C-C80D-4251-A6FB-68B7CD9CFD2A}" srcOrd="1" destOrd="0" presId="urn:microsoft.com/office/officeart/2005/8/layout/hierarchy3"/>
    <dgm:cxn modelId="{D98B30D5-578C-4CDC-9589-853C8AFC3431}" type="presParOf" srcId="{34987491-A52F-4826-84D1-09E6DF1EF04E}" destId="{D0F57490-32BF-43AB-A934-6D9508D172E8}" srcOrd="2" destOrd="0" presId="urn:microsoft.com/office/officeart/2005/8/layout/hierarchy3"/>
    <dgm:cxn modelId="{A9066001-09D4-47CC-A161-3B2659FEA90D}" type="presParOf" srcId="{D0F57490-32BF-43AB-A934-6D9508D172E8}" destId="{784E9E72-4B3C-4135-BCB2-0D26D23A40BE}" srcOrd="0" destOrd="0" presId="urn:microsoft.com/office/officeart/2005/8/layout/hierarchy3"/>
    <dgm:cxn modelId="{155AC178-1F4A-4D4A-BA9F-4EA74A8D94B0}" type="presParOf" srcId="{784E9E72-4B3C-4135-BCB2-0D26D23A40BE}" destId="{D3AFF578-85B1-4EB9-9E03-F84C60C2B7CE}" srcOrd="0" destOrd="0" presId="urn:microsoft.com/office/officeart/2005/8/layout/hierarchy3"/>
    <dgm:cxn modelId="{9B6D40C1-7309-48E0-991A-3C63E5594BD4}" type="presParOf" srcId="{784E9E72-4B3C-4135-BCB2-0D26D23A40BE}" destId="{138E6A75-495E-44A6-A106-277902F8067C}" srcOrd="1" destOrd="0" presId="urn:microsoft.com/office/officeart/2005/8/layout/hierarchy3"/>
    <dgm:cxn modelId="{B0D30178-95A6-45C6-8F6D-8DD3EB8F94D8}" type="presParOf" srcId="{D0F57490-32BF-43AB-A934-6D9508D172E8}" destId="{5743D213-1554-42A1-8E7B-77D31C5854B5}" srcOrd="1" destOrd="0" presId="urn:microsoft.com/office/officeart/2005/8/layout/hierarchy3"/>
    <dgm:cxn modelId="{CD15A970-0CAE-4C55-98F3-C7337C1ADFAB}" type="presParOf" srcId="{5743D213-1554-42A1-8E7B-77D31C5854B5}" destId="{1306E2FD-A8D0-40D6-B5D5-4915C0389C7D}" srcOrd="0" destOrd="0" presId="urn:microsoft.com/office/officeart/2005/8/layout/hierarchy3"/>
    <dgm:cxn modelId="{5BC7B798-6B27-4CED-B15D-9C0A21B59BE8}" type="presParOf" srcId="{5743D213-1554-42A1-8E7B-77D31C5854B5}" destId="{DAB16CE0-198E-40D0-AC29-5356BC309093}" srcOrd="1" destOrd="0" presId="urn:microsoft.com/office/officeart/2005/8/layout/hierarchy3"/>
    <dgm:cxn modelId="{5A39EDED-258B-431B-9DCD-F36FB1F8D859}" type="presParOf" srcId="{5743D213-1554-42A1-8E7B-77D31C5854B5}" destId="{0AA6DF3D-1334-4296-BB71-25AB6F590635}" srcOrd="2" destOrd="0" presId="urn:microsoft.com/office/officeart/2005/8/layout/hierarchy3"/>
    <dgm:cxn modelId="{A0009F1A-0651-484E-9968-035EC8E2B6D3}" type="presParOf" srcId="{5743D213-1554-42A1-8E7B-77D31C5854B5}" destId="{F05D4BAA-CBDA-4775-BFC3-979418FD2CD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980D08-6F83-4F3A-A195-BE96E1ED5CA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9C0EAF34-D3BE-4F89-9908-DC82A39C496F}">
      <dgm:prSet phldrT="[Texte]" custT="1"/>
      <dgm:spPr/>
      <dgm:t>
        <a:bodyPr/>
        <a:lstStyle/>
        <a:p>
          <a:r>
            <a:rPr lang="fr-FR" sz="3200" dirty="0">
              <a:latin typeface="Candara" panose="020E0502030303020204" pitchFamily="34" charset="0"/>
            </a:rPr>
            <a:t>Siège</a:t>
          </a:r>
        </a:p>
      </dgm:t>
    </dgm:pt>
    <dgm:pt modelId="{759728C7-F75B-491C-8BD6-7C2E2CC46E36}" type="parTrans" cxnId="{748C8821-F2D9-4190-A084-2F221FB22DAE}">
      <dgm:prSet/>
      <dgm:spPr/>
      <dgm:t>
        <a:bodyPr/>
        <a:lstStyle/>
        <a:p>
          <a:endParaRPr lang="fr-FR"/>
        </a:p>
      </dgm:t>
    </dgm:pt>
    <dgm:pt modelId="{17A75BA9-94E8-44E3-8E40-2107087EFD00}" type="sibTrans" cxnId="{748C8821-F2D9-4190-A084-2F221FB22DAE}">
      <dgm:prSet/>
      <dgm:spPr/>
      <dgm:t>
        <a:bodyPr/>
        <a:lstStyle/>
        <a:p>
          <a:endParaRPr lang="fr-FR"/>
        </a:p>
      </dgm:t>
    </dgm:pt>
    <dgm:pt modelId="{0D129B9D-0003-43C5-B396-48D60B22183E}">
      <dgm:prSet phldrT="[Texte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Gilles PUCCINI – Directeur Général</a:t>
          </a:r>
          <a:endParaRPr lang="fr-FR" sz="1400" dirty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D4C127FC-8D06-4763-BB08-674D13FE2A78}" type="parTrans" cxnId="{9D7DC20A-5FC6-4899-9FC7-7F97993BBA46}">
      <dgm:prSet/>
      <dgm:spPr/>
      <dgm:t>
        <a:bodyPr/>
        <a:lstStyle/>
        <a:p>
          <a:endParaRPr lang="fr-FR"/>
        </a:p>
      </dgm:t>
    </dgm:pt>
    <dgm:pt modelId="{8B96EE99-65C8-47CF-902C-D00238D384BB}" type="sibTrans" cxnId="{9D7DC20A-5FC6-4899-9FC7-7F97993BBA46}">
      <dgm:prSet/>
      <dgm:spPr/>
      <dgm:t>
        <a:bodyPr/>
        <a:lstStyle/>
        <a:p>
          <a:endParaRPr lang="fr-FR"/>
        </a:p>
      </dgm:t>
    </dgm:pt>
    <dgm:pt modelId="{D6D77096-50CD-4E1C-83BA-F81C230F342E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Daniel CHÂTEAU – Directeur Informatique</a:t>
          </a:r>
        </a:p>
      </dgm:t>
    </dgm:pt>
    <dgm:pt modelId="{DE8BBC1D-B50C-4DDB-B56C-50584C27F042}" type="parTrans" cxnId="{0160C7C8-1353-4B59-906F-A26A4642E5B8}">
      <dgm:prSet/>
      <dgm:spPr/>
      <dgm:t>
        <a:bodyPr/>
        <a:lstStyle/>
        <a:p>
          <a:endParaRPr lang="fr-FR"/>
        </a:p>
      </dgm:t>
    </dgm:pt>
    <dgm:pt modelId="{06149369-45DA-4C50-8F93-3952537894B1}" type="sibTrans" cxnId="{0160C7C8-1353-4B59-906F-A26A4642E5B8}">
      <dgm:prSet/>
      <dgm:spPr/>
      <dgm:t>
        <a:bodyPr/>
        <a:lstStyle/>
        <a:p>
          <a:endParaRPr lang="fr-FR"/>
        </a:p>
      </dgm:t>
    </dgm:pt>
    <dgm:pt modelId="{FBEAC62B-74F2-4E0F-BCE2-86ACA03B7020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 – Chef de Projet</a:t>
          </a:r>
        </a:p>
      </dgm:t>
    </dgm:pt>
    <dgm:pt modelId="{CF8849D7-67A0-4DD4-BE1B-195DAF5AD55D}" type="parTrans" cxnId="{D5A8AD11-A203-4F6C-9213-8FAE6DF63751}">
      <dgm:prSet/>
      <dgm:spPr/>
      <dgm:t>
        <a:bodyPr/>
        <a:lstStyle/>
        <a:p>
          <a:endParaRPr lang="fr-FR"/>
        </a:p>
      </dgm:t>
    </dgm:pt>
    <dgm:pt modelId="{B3FDCB63-3DB5-456A-AE64-B1F9EBFC45A7}" type="sibTrans" cxnId="{D5A8AD11-A203-4F6C-9213-8FAE6DF63751}">
      <dgm:prSet/>
      <dgm:spPr/>
      <dgm:t>
        <a:bodyPr/>
        <a:lstStyle/>
        <a:p>
          <a:endParaRPr lang="fr-FR"/>
        </a:p>
      </dgm:t>
    </dgm:pt>
    <dgm:pt modelId="{3D0F722B-51C2-4CD0-822E-2F7DD101D821}">
      <dgm:prSet custT="1"/>
      <dgm:spPr/>
      <dgm:t>
        <a:bodyPr/>
        <a:lstStyle/>
        <a:p>
          <a:pPr rtl="0"/>
          <a:r>
            <a:rPr kumimoji="0" lang="fr-FR" sz="32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CMRL</a:t>
          </a:r>
          <a:endParaRPr kumimoji="0" lang="fr-FR" sz="32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AC8674ED-71B0-46DC-A4C1-6A1A2CCFB638}" type="parTrans" cxnId="{D4897D32-EC7F-46FD-8877-7AA30985C544}">
      <dgm:prSet/>
      <dgm:spPr/>
      <dgm:t>
        <a:bodyPr/>
        <a:lstStyle/>
        <a:p>
          <a:endParaRPr lang="fr-FR"/>
        </a:p>
      </dgm:t>
    </dgm:pt>
    <dgm:pt modelId="{7E420553-ACE6-4C82-AD84-00C006A773A2}" type="sibTrans" cxnId="{D4897D32-EC7F-46FD-8877-7AA30985C544}">
      <dgm:prSet/>
      <dgm:spPr/>
      <dgm:t>
        <a:bodyPr/>
        <a:lstStyle/>
        <a:p>
          <a:endParaRPr lang="fr-FR"/>
        </a:p>
      </dgm:t>
    </dgm:pt>
    <dgm:pt modelId="{8859C34C-696D-487B-92C7-BBE459920A8D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Thierry GAVEAU – Directeur CMRL</a:t>
          </a:r>
        </a:p>
      </dgm:t>
    </dgm:pt>
    <dgm:pt modelId="{56DFF18B-BF3A-4C7B-A1E8-05637F56CAD8}" type="parTrans" cxnId="{B74C10EC-3F43-4000-AEE6-C6892952FCE9}">
      <dgm:prSet/>
      <dgm:spPr/>
      <dgm:t>
        <a:bodyPr/>
        <a:lstStyle/>
        <a:p>
          <a:endParaRPr lang="fr-FR"/>
        </a:p>
      </dgm:t>
    </dgm:pt>
    <dgm:pt modelId="{F3536141-CEBF-40B6-815F-7C2CE0ADB7E4}" type="sibTrans" cxnId="{B74C10EC-3F43-4000-AEE6-C6892952FCE9}">
      <dgm:prSet/>
      <dgm:spPr/>
      <dgm:t>
        <a:bodyPr/>
        <a:lstStyle/>
        <a:p>
          <a:endParaRPr lang="fr-FR"/>
        </a:p>
      </dgm:t>
    </dgm:pt>
    <dgm:pt modelId="{C0300108-266F-440A-BCED-D801680A0AEF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Olivier ROBESPIERRE – Directeur Financier CMRL et Sponsor</a:t>
          </a:r>
        </a:p>
      </dgm:t>
    </dgm:pt>
    <dgm:pt modelId="{0A74BD2C-D26C-4F30-8C81-BB2850540E98}" type="parTrans" cxnId="{F8492777-779E-4B22-97FE-D6114B615089}">
      <dgm:prSet/>
      <dgm:spPr/>
      <dgm:t>
        <a:bodyPr/>
        <a:lstStyle/>
        <a:p>
          <a:endParaRPr lang="fr-FR"/>
        </a:p>
      </dgm:t>
    </dgm:pt>
    <dgm:pt modelId="{781CD179-063D-4332-AA61-477BDA0576FD}" type="sibTrans" cxnId="{F8492777-779E-4B22-97FE-D6114B615089}">
      <dgm:prSet/>
      <dgm:spPr/>
      <dgm:t>
        <a:bodyPr/>
        <a:lstStyle/>
        <a:p>
          <a:endParaRPr lang="fr-FR"/>
        </a:p>
      </dgm:t>
    </dgm:pt>
    <dgm:pt modelId="{BA868FBA-4711-4DF4-9C3A-AB96E074F39A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 – Responsable Administratif CMRL et Intégration/Formation</a:t>
          </a:r>
        </a:p>
      </dgm:t>
    </dgm:pt>
    <dgm:pt modelId="{FAD74C5C-AE39-4F3B-B5AE-BB723D87B897}" type="parTrans" cxnId="{319B33C1-62A5-475C-B5F2-8730B13DC56F}">
      <dgm:prSet/>
      <dgm:spPr/>
      <dgm:t>
        <a:bodyPr/>
        <a:lstStyle/>
        <a:p>
          <a:endParaRPr lang="fr-FR"/>
        </a:p>
      </dgm:t>
    </dgm:pt>
    <dgm:pt modelId="{80C799A7-997F-4BEA-877C-E7CAF0DC8D03}" type="sibTrans" cxnId="{319B33C1-62A5-475C-B5F2-8730B13DC56F}">
      <dgm:prSet/>
      <dgm:spPr/>
      <dgm:t>
        <a:bodyPr/>
        <a:lstStyle/>
        <a:p>
          <a:endParaRPr lang="fr-FR"/>
        </a:p>
      </dgm:t>
    </dgm:pt>
    <dgm:pt modelId="{37357D49-0C43-44DB-9C20-36CFA05CC6C8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rtl="0"/>
          <a:r>
            <a:rPr kumimoji="0" lang="fr-FR" sz="1400" b="0" i="0" u="none" strike="noStrike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A nommer – Responsable du Changement et de la Communication</a:t>
          </a:r>
        </a:p>
      </dgm:t>
    </dgm:pt>
    <dgm:pt modelId="{BA6F66FC-BA46-4C8F-9266-418FE4105871}" type="parTrans" cxnId="{0F406E66-9021-4AE3-A4E1-075F68572224}">
      <dgm:prSet/>
      <dgm:spPr/>
      <dgm:t>
        <a:bodyPr/>
        <a:lstStyle/>
        <a:p>
          <a:endParaRPr lang="fr-FR"/>
        </a:p>
      </dgm:t>
    </dgm:pt>
    <dgm:pt modelId="{94A49635-8319-4ED5-8D36-7590606BEBCA}" type="sibTrans" cxnId="{0F406E66-9021-4AE3-A4E1-075F68572224}">
      <dgm:prSet/>
      <dgm:spPr/>
      <dgm:t>
        <a:bodyPr/>
        <a:lstStyle/>
        <a:p>
          <a:endParaRPr lang="fr-FR"/>
        </a:p>
      </dgm:t>
    </dgm:pt>
    <dgm:pt modelId="{11A6D379-2868-4AFF-B1AD-E96849F59574}" type="pres">
      <dgm:prSet presAssocID="{06980D08-6F83-4F3A-A195-BE96E1ED5CA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253666-0EE3-4B9A-9AAE-CD9D29DD5D0D}" type="pres">
      <dgm:prSet presAssocID="{9C0EAF34-D3BE-4F89-9908-DC82A39C496F}" presName="root1" presStyleCnt="0"/>
      <dgm:spPr/>
    </dgm:pt>
    <dgm:pt modelId="{C93FA82F-7E5E-4C2B-9B70-55BBDEA68BCF}" type="pres">
      <dgm:prSet presAssocID="{9C0EAF34-D3BE-4F89-9908-DC82A39C496F}" presName="LevelOneTextNode" presStyleLbl="node0" presStyleIdx="0" presStyleCnt="2">
        <dgm:presLayoutVars>
          <dgm:chPref val="3"/>
        </dgm:presLayoutVars>
      </dgm:prSet>
      <dgm:spPr/>
    </dgm:pt>
    <dgm:pt modelId="{ECE09255-52C2-49EA-B072-F5276DCA8B79}" type="pres">
      <dgm:prSet presAssocID="{9C0EAF34-D3BE-4F89-9908-DC82A39C496F}" presName="level2hierChild" presStyleCnt="0"/>
      <dgm:spPr/>
    </dgm:pt>
    <dgm:pt modelId="{A07DEB44-AF7A-43D6-9C37-868C2A80220D}" type="pres">
      <dgm:prSet presAssocID="{D4C127FC-8D06-4763-BB08-674D13FE2A78}" presName="conn2-1" presStyleLbl="parChTrans1D2" presStyleIdx="0" presStyleCnt="7"/>
      <dgm:spPr/>
    </dgm:pt>
    <dgm:pt modelId="{F4EC9F9D-03F1-4F7C-A5F9-351B6D965006}" type="pres">
      <dgm:prSet presAssocID="{D4C127FC-8D06-4763-BB08-674D13FE2A78}" presName="connTx" presStyleLbl="parChTrans1D2" presStyleIdx="0" presStyleCnt="7"/>
      <dgm:spPr/>
    </dgm:pt>
    <dgm:pt modelId="{1A037931-23F7-4C1C-9A76-4944B9C1A5A9}" type="pres">
      <dgm:prSet presAssocID="{0D129B9D-0003-43C5-B396-48D60B22183E}" presName="root2" presStyleCnt="0"/>
      <dgm:spPr/>
    </dgm:pt>
    <dgm:pt modelId="{CECEAF5A-1CB3-424A-9149-A9D55DAE5145}" type="pres">
      <dgm:prSet presAssocID="{0D129B9D-0003-43C5-B396-48D60B22183E}" presName="LevelTwoTextNode" presStyleLbl="node2" presStyleIdx="0" presStyleCnt="7" custScaleX="329773" custScaleY="127372">
        <dgm:presLayoutVars>
          <dgm:chPref val="3"/>
        </dgm:presLayoutVars>
      </dgm:prSet>
      <dgm:spPr/>
    </dgm:pt>
    <dgm:pt modelId="{8FE0351E-363B-489C-8652-AE05B447D5BB}" type="pres">
      <dgm:prSet presAssocID="{0D129B9D-0003-43C5-B396-48D60B22183E}" presName="level3hierChild" presStyleCnt="0"/>
      <dgm:spPr/>
    </dgm:pt>
    <dgm:pt modelId="{16CC9C34-D2D5-472D-ACEA-1F9F1288BE66}" type="pres">
      <dgm:prSet presAssocID="{DE8BBC1D-B50C-4DDB-B56C-50584C27F042}" presName="conn2-1" presStyleLbl="parChTrans1D2" presStyleIdx="1" presStyleCnt="7"/>
      <dgm:spPr/>
    </dgm:pt>
    <dgm:pt modelId="{D3273CC3-2D6F-4717-9231-60CC7FF8BD85}" type="pres">
      <dgm:prSet presAssocID="{DE8BBC1D-B50C-4DDB-B56C-50584C27F042}" presName="connTx" presStyleLbl="parChTrans1D2" presStyleIdx="1" presStyleCnt="7"/>
      <dgm:spPr/>
    </dgm:pt>
    <dgm:pt modelId="{BF1DBBBA-EB07-4C04-88BA-27ECE90ECCA7}" type="pres">
      <dgm:prSet presAssocID="{D6D77096-50CD-4E1C-83BA-F81C230F342E}" presName="root2" presStyleCnt="0"/>
      <dgm:spPr/>
    </dgm:pt>
    <dgm:pt modelId="{E13075E3-9D92-4AA4-A643-0C9B0363DE32}" type="pres">
      <dgm:prSet presAssocID="{D6D77096-50CD-4E1C-83BA-F81C230F342E}" presName="LevelTwoTextNode" presStyleLbl="node2" presStyleIdx="1" presStyleCnt="7" custScaleX="329773" custScaleY="127372">
        <dgm:presLayoutVars>
          <dgm:chPref val="3"/>
        </dgm:presLayoutVars>
      </dgm:prSet>
      <dgm:spPr/>
    </dgm:pt>
    <dgm:pt modelId="{9581D550-39E7-47C8-8DEC-203B9DB0FB68}" type="pres">
      <dgm:prSet presAssocID="{D6D77096-50CD-4E1C-83BA-F81C230F342E}" presName="level3hierChild" presStyleCnt="0"/>
      <dgm:spPr/>
    </dgm:pt>
    <dgm:pt modelId="{1BFF49DC-5D64-41F1-89F9-C600D9796A09}" type="pres">
      <dgm:prSet presAssocID="{CF8849D7-67A0-4DD4-BE1B-195DAF5AD55D}" presName="conn2-1" presStyleLbl="parChTrans1D2" presStyleIdx="2" presStyleCnt="7"/>
      <dgm:spPr/>
    </dgm:pt>
    <dgm:pt modelId="{69197293-A752-4A67-82A1-97747F1C3278}" type="pres">
      <dgm:prSet presAssocID="{CF8849D7-67A0-4DD4-BE1B-195DAF5AD55D}" presName="connTx" presStyleLbl="parChTrans1D2" presStyleIdx="2" presStyleCnt="7"/>
      <dgm:spPr/>
    </dgm:pt>
    <dgm:pt modelId="{AA2124A8-29FB-410C-A7AB-206067EC3142}" type="pres">
      <dgm:prSet presAssocID="{FBEAC62B-74F2-4E0F-BCE2-86ACA03B7020}" presName="root2" presStyleCnt="0"/>
      <dgm:spPr/>
    </dgm:pt>
    <dgm:pt modelId="{F13A8C0C-67F8-4E56-81CD-66BEFA75D118}" type="pres">
      <dgm:prSet presAssocID="{FBEAC62B-74F2-4E0F-BCE2-86ACA03B7020}" presName="LevelTwoTextNode" presStyleLbl="node2" presStyleIdx="2" presStyleCnt="7" custScaleX="329773" custScaleY="127372">
        <dgm:presLayoutVars>
          <dgm:chPref val="3"/>
        </dgm:presLayoutVars>
      </dgm:prSet>
      <dgm:spPr/>
    </dgm:pt>
    <dgm:pt modelId="{BC391547-2CBC-4358-9C2E-5710F9BF1A4A}" type="pres">
      <dgm:prSet presAssocID="{FBEAC62B-74F2-4E0F-BCE2-86ACA03B7020}" presName="level3hierChild" presStyleCnt="0"/>
      <dgm:spPr/>
    </dgm:pt>
    <dgm:pt modelId="{A59222FC-44F5-4443-BFBB-3EB0DCE5A8DD}" type="pres">
      <dgm:prSet presAssocID="{3D0F722B-51C2-4CD0-822E-2F7DD101D821}" presName="root1" presStyleCnt="0"/>
      <dgm:spPr/>
    </dgm:pt>
    <dgm:pt modelId="{2F12090E-7520-493E-B7F5-13C3EB8511EE}" type="pres">
      <dgm:prSet presAssocID="{3D0F722B-51C2-4CD0-822E-2F7DD101D821}" presName="LevelOneTextNode" presStyleLbl="node0" presStyleIdx="1" presStyleCnt="2">
        <dgm:presLayoutVars>
          <dgm:chPref val="3"/>
        </dgm:presLayoutVars>
      </dgm:prSet>
      <dgm:spPr/>
    </dgm:pt>
    <dgm:pt modelId="{8E4D022E-AE18-4F45-917F-D77F14110B37}" type="pres">
      <dgm:prSet presAssocID="{3D0F722B-51C2-4CD0-822E-2F7DD101D821}" presName="level2hierChild" presStyleCnt="0"/>
      <dgm:spPr/>
    </dgm:pt>
    <dgm:pt modelId="{1ABEB5A3-DB3C-4C60-BC9E-17322F3D6A65}" type="pres">
      <dgm:prSet presAssocID="{56DFF18B-BF3A-4C7B-A1E8-05637F56CAD8}" presName="conn2-1" presStyleLbl="parChTrans1D2" presStyleIdx="3" presStyleCnt="7"/>
      <dgm:spPr/>
    </dgm:pt>
    <dgm:pt modelId="{A9B39B92-A385-41B8-A334-E5B0E937BF6A}" type="pres">
      <dgm:prSet presAssocID="{56DFF18B-BF3A-4C7B-A1E8-05637F56CAD8}" presName="connTx" presStyleLbl="parChTrans1D2" presStyleIdx="3" presStyleCnt="7"/>
      <dgm:spPr/>
    </dgm:pt>
    <dgm:pt modelId="{CE72E840-B6E7-46FE-BB29-3E30A80C0E14}" type="pres">
      <dgm:prSet presAssocID="{8859C34C-696D-487B-92C7-BBE459920A8D}" presName="root2" presStyleCnt="0"/>
      <dgm:spPr/>
    </dgm:pt>
    <dgm:pt modelId="{59FB1C1F-6D27-460F-BCE5-A12BDBA0A7FF}" type="pres">
      <dgm:prSet presAssocID="{8859C34C-696D-487B-92C7-BBE459920A8D}" presName="LevelTwoTextNode" presStyleLbl="node2" presStyleIdx="3" presStyleCnt="7" custScaleX="325622" custScaleY="116512">
        <dgm:presLayoutVars>
          <dgm:chPref val="3"/>
        </dgm:presLayoutVars>
      </dgm:prSet>
      <dgm:spPr/>
    </dgm:pt>
    <dgm:pt modelId="{F2037624-2697-47FF-BBCE-975C31598B3B}" type="pres">
      <dgm:prSet presAssocID="{8859C34C-696D-487B-92C7-BBE459920A8D}" presName="level3hierChild" presStyleCnt="0"/>
      <dgm:spPr/>
    </dgm:pt>
    <dgm:pt modelId="{2DB3DAE8-B7D0-4589-848D-CA718186FB7E}" type="pres">
      <dgm:prSet presAssocID="{0A74BD2C-D26C-4F30-8C81-BB2850540E98}" presName="conn2-1" presStyleLbl="parChTrans1D2" presStyleIdx="4" presStyleCnt="7"/>
      <dgm:spPr/>
    </dgm:pt>
    <dgm:pt modelId="{69480C1C-0663-48AD-83C2-7BE6837203CE}" type="pres">
      <dgm:prSet presAssocID="{0A74BD2C-D26C-4F30-8C81-BB2850540E98}" presName="connTx" presStyleLbl="parChTrans1D2" presStyleIdx="4" presStyleCnt="7"/>
      <dgm:spPr/>
    </dgm:pt>
    <dgm:pt modelId="{6E16782F-FA18-44A2-80FD-033BA5FD15B6}" type="pres">
      <dgm:prSet presAssocID="{C0300108-266F-440A-BCED-D801680A0AEF}" presName="root2" presStyleCnt="0"/>
      <dgm:spPr/>
    </dgm:pt>
    <dgm:pt modelId="{F0309F89-308D-4566-98D8-346F2A81B23F}" type="pres">
      <dgm:prSet presAssocID="{C0300108-266F-440A-BCED-D801680A0AEF}" presName="LevelTwoTextNode" presStyleLbl="node2" presStyleIdx="4" presStyleCnt="7" custScaleX="325622" custScaleY="116512">
        <dgm:presLayoutVars>
          <dgm:chPref val="3"/>
        </dgm:presLayoutVars>
      </dgm:prSet>
      <dgm:spPr/>
    </dgm:pt>
    <dgm:pt modelId="{4A90CB28-A75E-460D-AD56-1CD1A2F54870}" type="pres">
      <dgm:prSet presAssocID="{C0300108-266F-440A-BCED-D801680A0AEF}" presName="level3hierChild" presStyleCnt="0"/>
      <dgm:spPr/>
    </dgm:pt>
    <dgm:pt modelId="{3997CBBB-58A2-470A-A15B-3359C50CBA95}" type="pres">
      <dgm:prSet presAssocID="{FAD74C5C-AE39-4F3B-B5AE-BB723D87B897}" presName="conn2-1" presStyleLbl="parChTrans1D2" presStyleIdx="5" presStyleCnt="7"/>
      <dgm:spPr/>
    </dgm:pt>
    <dgm:pt modelId="{7AAB3716-8DEA-4806-8980-6B1976674120}" type="pres">
      <dgm:prSet presAssocID="{FAD74C5C-AE39-4F3B-B5AE-BB723D87B897}" presName="connTx" presStyleLbl="parChTrans1D2" presStyleIdx="5" presStyleCnt="7"/>
      <dgm:spPr/>
    </dgm:pt>
    <dgm:pt modelId="{BA4C3ECE-287A-4825-B795-BDDE4A58C8C8}" type="pres">
      <dgm:prSet presAssocID="{BA868FBA-4711-4DF4-9C3A-AB96E074F39A}" presName="root2" presStyleCnt="0"/>
      <dgm:spPr/>
    </dgm:pt>
    <dgm:pt modelId="{CA018D03-C33C-40AF-90CF-687CB90AE355}" type="pres">
      <dgm:prSet presAssocID="{BA868FBA-4711-4DF4-9C3A-AB96E074F39A}" presName="LevelTwoTextNode" presStyleLbl="node2" presStyleIdx="5" presStyleCnt="7" custScaleX="325622" custScaleY="116512">
        <dgm:presLayoutVars>
          <dgm:chPref val="3"/>
        </dgm:presLayoutVars>
      </dgm:prSet>
      <dgm:spPr/>
    </dgm:pt>
    <dgm:pt modelId="{67C69F1B-6103-4AB6-AE4F-71D475109D57}" type="pres">
      <dgm:prSet presAssocID="{BA868FBA-4711-4DF4-9C3A-AB96E074F39A}" presName="level3hierChild" presStyleCnt="0"/>
      <dgm:spPr/>
    </dgm:pt>
    <dgm:pt modelId="{1D9454E1-9120-4B2F-8903-B6029F7C32AC}" type="pres">
      <dgm:prSet presAssocID="{BA6F66FC-BA46-4C8F-9266-418FE4105871}" presName="conn2-1" presStyleLbl="parChTrans1D2" presStyleIdx="6" presStyleCnt="7"/>
      <dgm:spPr/>
    </dgm:pt>
    <dgm:pt modelId="{96EB628E-D894-4BF9-9722-4BEC4F4C906D}" type="pres">
      <dgm:prSet presAssocID="{BA6F66FC-BA46-4C8F-9266-418FE4105871}" presName="connTx" presStyleLbl="parChTrans1D2" presStyleIdx="6" presStyleCnt="7"/>
      <dgm:spPr/>
    </dgm:pt>
    <dgm:pt modelId="{030A2144-A364-436D-8B37-3C02DE4C52C0}" type="pres">
      <dgm:prSet presAssocID="{37357D49-0C43-44DB-9C20-36CFA05CC6C8}" presName="root2" presStyleCnt="0"/>
      <dgm:spPr/>
    </dgm:pt>
    <dgm:pt modelId="{D5E5E961-3907-4FCB-8CFF-A268D461D589}" type="pres">
      <dgm:prSet presAssocID="{37357D49-0C43-44DB-9C20-36CFA05CC6C8}" presName="LevelTwoTextNode" presStyleLbl="node2" presStyleIdx="6" presStyleCnt="7" custScaleX="325622" custScaleY="116512">
        <dgm:presLayoutVars>
          <dgm:chPref val="3"/>
        </dgm:presLayoutVars>
      </dgm:prSet>
      <dgm:spPr/>
    </dgm:pt>
    <dgm:pt modelId="{F3452B1B-D013-4113-BF6B-4025F0479E72}" type="pres">
      <dgm:prSet presAssocID="{37357D49-0C43-44DB-9C20-36CFA05CC6C8}" presName="level3hierChild" presStyleCnt="0"/>
      <dgm:spPr/>
    </dgm:pt>
  </dgm:ptLst>
  <dgm:cxnLst>
    <dgm:cxn modelId="{9D7DC20A-5FC6-4899-9FC7-7F97993BBA46}" srcId="{9C0EAF34-D3BE-4F89-9908-DC82A39C496F}" destId="{0D129B9D-0003-43C5-B396-48D60B22183E}" srcOrd="0" destOrd="0" parTransId="{D4C127FC-8D06-4763-BB08-674D13FE2A78}" sibTransId="{8B96EE99-65C8-47CF-902C-D00238D384BB}"/>
    <dgm:cxn modelId="{D5A8AD11-A203-4F6C-9213-8FAE6DF63751}" srcId="{9C0EAF34-D3BE-4F89-9908-DC82A39C496F}" destId="{FBEAC62B-74F2-4E0F-BCE2-86ACA03B7020}" srcOrd="2" destOrd="0" parTransId="{CF8849D7-67A0-4DD4-BE1B-195DAF5AD55D}" sibTransId="{B3FDCB63-3DB5-456A-AE64-B1F9EBFC45A7}"/>
    <dgm:cxn modelId="{88760012-6E21-4AEB-A1CA-54D65A1206E2}" type="presOf" srcId="{0A74BD2C-D26C-4F30-8C81-BB2850540E98}" destId="{69480C1C-0663-48AD-83C2-7BE6837203CE}" srcOrd="1" destOrd="0" presId="urn:microsoft.com/office/officeart/2008/layout/HorizontalMultiLevelHierarchy"/>
    <dgm:cxn modelId="{F6FD8612-2BEA-408E-AF42-8EE0B3380447}" type="presOf" srcId="{CF8849D7-67A0-4DD4-BE1B-195DAF5AD55D}" destId="{69197293-A752-4A67-82A1-97747F1C3278}" srcOrd="1" destOrd="0" presId="urn:microsoft.com/office/officeart/2008/layout/HorizontalMultiLevelHierarchy"/>
    <dgm:cxn modelId="{748C8821-F2D9-4190-A084-2F221FB22DAE}" srcId="{06980D08-6F83-4F3A-A195-BE96E1ED5CAA}" destId="{9C0EAF34-D3BE-4F89-9908-DC82A39C496F}" srcOrd="0" destOrd="0" parTransId="{759728C7-F75B-491C-8BD6-7C2E2CC46E36}" sibTransId="{17A75BA9-94E8-44E3-8E40-2107087EFD00}"/>
    <dgm:cxn modelId="{709AC322-86DE-4BB8-A3D8-F251ACCB5AAB}" type="presOf" srcId="{DE8BBC1D-B50C-4DDB-B56C-50584C27F042}" destId="{D3273CC3-2D6F-4717-9231-60CC7FF8BD85}" srcOrd="1" destOrd="0" presId="urn:microsoft.com/office/officeart/2008/layout/HorizontalMultiLevelHierarchy"/>
    <dgm:cxn modelId="{1E9B012E-22B4-4D10-A357-CE812D9A3AEC}" type="presOf" srcId="{0A74BD2C-D26C-4F30-8C81-BB2850540E98}" destId="{2DB3DAE8-B7D0-4589-848D-CA718186FB7E}" srcOrd="0" destOrd="0" presId="urn:microsoft.com/office/officeart/2008/layout/HorizontalMultiLevelHierarchy"/>
    <dgm:cxn modelId="{D4897D32-EC7F-46FD-8877-7AA30985C544}" srcId="{06980D08-6F83-4F3A-A195-BE96E1ED5CAA}" destId="{3D0F722B-51C2-4CD0-822E-2F7DD101D821}" srcOrd="1" destOrd="0" parTransId="{AC8674ED-71B0-46DC-A4C1-6A1A2CCFB638}" sibTransId="{7E420553-ACE6-4C82-AD84-00C006A773A2}"/>
    <dgm:cxn modelId="{E34CB932-E8B9-4845-B830-28989FC3BE55}" type="presOf" srcId="{9C0EAF34-D3BE-4F89-9908-DC82A39C496F}" destId="{C93FA82F-7E5E-4C2B-9B70-55BBDEA68BCF}" srcOrd="0" destOrd="0" presId="urn:microsoft.com/office/officeart/2008/layout/HorizontalMultiLevelHierarchy"/>
    <dgm:cxn modelId="{EF3D453A-9676-4C37-9224-7614E69D40F7}" type="presOf" srcId="{C0300108-266F-440A-BCED-D801680A0AEF}" destId="{F0309F89-308D-4566-98D8-346F2A81B23F}" srcOrd="0" destOrd="0" presId="urn:microsoft.com/office/officeart/2008/layout/HorizontalMultiLevelHierarchy"/>
    <dgm:cxn modelId="{91DF413C-A046-483B-9B35-61886B600DEB}" type="presOf" srcId="{06980D08-6F83-4F3A-A195-BE96E1ED5CAA}" destId="{11A6D379-2868-4AFF-B1AD-E96849F59574}" srcOrd="0" destOrd="0" presId="urn:microsoft.com/office/officeart/2008/layout/HorizontalMultiLevelHierarchy"/>
    <dgm:cxn modelId="{0F406E66-9021-4AE3-A4E1-075F68572224}" srcId="{3D0F722B-51C2-4CD0-822E-2F7DD101D821}" destId="{37357D49-0C43-44DB-9C20-36CFA05CC6C8}" srcOrd="3" destOrd="0" parTransId="{BA6F66FC-BA46-4C8F-9266-418FE4105871}" sibTransId="{94A49635-8319-4ED5-8D36-7590606BEBCA}"/>
    <dgm:cxn modelId="{D594BE47-F65A-40E7-803C-F56B879BC0CA}" type="presOf" srcId="{37357D49-0C43-44DB-9C20-36CFA05CC6C8}" destId="{D5E5E961-3907-4FCB-8CFF-A268D461D589}" srcOrd="0" destOrd="0" presId="urn:microsoft.com/office/officeart/2008/layout/HorizontalMultiLevelHierarchy"/>
    <dgm:cxn modelId="{8C52724D-C49D-4248-853F-5D11F2E9B036}" type="presOf" srcId="{DE8BBC1D-B50C-4DDB-B56C-50584C27F042}" destId="{16CC9C34-D2D5-472D-ACEA-1F9F1288BE66}" srcOrd="0" destOrd="0" presId="urn:microsoft.com/office/officeart/2008/layout/HorizontalMultiLevelHierarchy"/>
    <dgm:cxn modelId="{33AFF36E-7636-4382-9744-5B782324FE21}" type="presOf" srcId="{CF8849D7-67A0-4DD4-BE1B-195DAF5AD55D}" destId="{1BFF49DC-5D64-41F1-89F9-C600D9796A09}" srcOrd="0" destOrd="0" presId="urn:microsoft.com/office/officeart/2008/layout/HorizontalMultiLevelHierarchy"/>
    <dgm:cxn modelId="{CAB32773-42AE-4A1B-88C2-94BD624A8A63}" type="presOf" srcId="{0D129B9D-0003-43C5-B396-48D60B22183E}" destId="{CECEAF5A-1CB3-424A-9149-A9D55DAE5145}" srcOrd="0" destOrd="0" presId="urn:microsoft.com/office/officeart/2008/layout/HorizontalMultiLevelHierarchy"/>
    <dgm:cxn modelId="{30F56075-3714-497E-AB92-3E460A40DD62}" type="presOf" srcId="{BA6F66FC-BA46-4C8F-9266-418FE4105871}" destId="{1D9454E1-9120-4B2F-8903-B6029F7C32AC}" srcOrd="0" destOrd="0" presId="urn:microsoft.com/office/officeart/2008/layout/HorizontalMultiLevelHierarchy"/>
    <dgm:cxn modelId="{F8492777-779E-4B22-97FE-D6114B615089}" srcId="{3D0F722B-51C2-4CD0-822E-2F7DD101D821}" destId="{C0300108-266F-440A-BCED-D801680A0AEF}" srcOrd="1" destOrd="0" parTransId="{0A74BD2C-D26C-4F30-8C81-BB2850540E98}" sibTransId="{781CD179-063D-4332-AA61-477BDA0576FD}"/>
    <dgm:cxn modelId="{67DCC791-6BF1-428D-B45C-1B70D50E387E}" type="presOf" srcId="{BA868FBA-4711-4DF4-9C3A-AB96E074F39A}" destId="{CA018D03-C33C-40AF-90CF-687CB90AE355}" srcOrd="0" destOrd="0" presId="urn:microsoft.com/office/officeart/2008/layout/HorizontalMultiLevelHierarchy"/>
    <dgm:cxn modelId="{80C36996-0DF0-4EA1-BC18-A6A7D053361A}" type="presOf" srcId="{8859C34C-696D-487B-92C7-BBE459920A8D}" destId="{59FB1C1F-6D27-460F-BCE5-A12BDBA0A7FF}" srcOrd="0" destOrd="0" presId="urn:microsoft.com/office/officeart/2008/layout/HorizontalMultiLevelHierarchy"/>
    <dgm:cxn modelId="{9CC05B98-984A-40B8-8B40-8EC67A736885}" type="presOf" srcId="{D4C127FC-8D06-4763-BB08-674D13FE2A78}" destId="{A07DEB44-AF7A-43D6-9C37-868C2A80220D}" srcOrd="0" destOrd="0" presId="urn:microsoft.com/office/officeart/2008/layout/HorizontalMultiLevelHierarchy"/>
    <dgm:cxn modelId="{656AEC9C-15B7-4BF5-8BDC-66759B51715E}" type="presOf" srcId="{BA6F66FC-BA46-4C8F-9266-418FE4105871}" destId="{96EB628E-D894-4BF9-9722-4BEC4F4C906D}" srcOrd="1" destOrd="0" presId="urn:microsoft.com/office/officeart/2008/layout/HorizontalMultiLevelHierarchy"/>
    <dgm:cxn modelId="{D9B527B0-256E-456A-8131-8462F202A6BE}" type="presOf" srcId="{D6D77096-50CD-4E1C-83BA-F81C230F342E}" destId="{E13075E3-9D92-4AA4-A643-0C9B0363DE32}" srcOrd="0" destOrd="0" presId="urn:microsoft.com/office/officeart/2008/layout/HorizontalMultiLevelHierarchy"/>
    <dgm:cxn modelId="{CE57B6B4-5C78-477C-A643-1402CE3C7B85}" type="presOf" srcId="{56DFF18B-BF3A-4C7B-A1E8-05637F56CAD8}" destId="{1ABEB5A3-DB3C-4C60-BC9E-17322F3D6A65}" srcOrd="0" destOrd="0" presId="urn:microsoft.com/office/officeart/2008/layout/HorizontalMultiLevelHierarchy"/>
    <dgm:cxn modelId="{319B33C1-62A5-475C-B5F2-8730B13DC56F}" srcId="{3D0F722B-51C2-4CD0-822E-2F7DD101D821}" destId="{BA868FBA-4711-4DF4-9C3A-AB96E074F39A}" srcOrd="2" destOrd="0" parTransId="{FAD74C5C-AE39-4F3B-B5AE-BB723D87B897}" sibTransId="{80C799A7-997F-4BEA-877C-E7CAF0DC8D03}"/>
    <dgm:cxn modelId="{0160C7C8-1353-4B59-906F-A26A4642E5B8}" srcId="{9C0EAF34-D3BE-4F89-9908-DC82A39C496F}" destId="{D6D77096-50CD-4E1C-83BA-F81C230F342E}" srcOrd="1" destOrd="0" parTransId="{DE8BBC1D-B50C-4DDB-B56C-50584C27F042}" sibTransId="{06149369-45DA-4C50-8F93-3952537894B1}"/>
    <dgm:cxn modelId="{55E9C7D0-678C-480B-99E4-C075C63A927F}" type="presOf" srcId="{FAD74C5C-AE39-4F3B-B5AE-BB723D87B897}" destId="{3997CBBB-58A2-470A-A15B-3359C50CBA95}" srcOrd="0" destOrd="0" presId="urn:microsoft.com/office/officeart/2008/layout/HorizontalMultiLevelHierarchy"/>
    <dgm:cxn modelId="{9DB382D4-1B6A-4DE3-BA04-3C059819966E}" type="presOf" srcId="{FAD74C5C-AE39-4F3B-B5AE-BB723D87B897}" destId="{7AAB3716-8DEA-4806-8980-6B1976674120}" srcOrd="1" destOrd="0" presId="urn:microsoft.com/office/officeart/2008/layout/HorizontalMultiLevelHierarchy"/>
    <dgm:cxn modelId="{C96F88DB-E0F6-431D-8829-DA21F5AE18D3}" type="presOf" srcId="{56DFF18B-BF3A-4C7B-A1E8-05637F56CAD8}" destId="{A9B39B92-A385-41B8-A334-E5B0E937BF6A}" srcOrd="1" destOrd="0" presId="urn:microsoft.com/office/officeart/2008/layout/HorizontalMultiLevelHierarchy"/>
    <dgm:cxn modelId="{B74C10EC-3F43-4000-AEE6-C6892952FCE9}" srcId="{3D0F722B-51C2-4CD0-822E-2F7DD101D821}" destId="{8859C34C-696D-487B-92C7-BBE459920A8D}" srcOrd="0" destOrd="0" parTransId="{56DFF18B-BF3A-4C7B-A1E8-05637F56CAD8}" sibTransId="{F3536141-CEBF-40B6-815F-7C2CE0ADB7E4}"/>
    <dgm:cxn modelId="{904D46FB-186D-476A-9B5E-3100BEE1DABB}" type="presOf" srcId="{3D0F722B-51C2-4CD0-822E-2F7DD101D821}" destId="{2F12090E-7520-493E-B7F5-13C3EB8511EE}" srcOrd="0" destOrd="0" presId="urn:microsoft.com/office/officeart/2008/layout/HorizontalMultiLevelHierarchy"/>
    <dgm:cxn modelId="{E284CCFB-9B47-4C4D-8063-7443653351A5}" type="presOf" srcId="{FBEAC62B-74F2-4E0F-BCE2-86ACA03B7020}" destId="{F13A8C0C-67F8-4E56-81CD-66BEFA75D118}" srcOrd="0" destOrd="0" presId="urn:microsoft.com/office/officeart/2008/layout/HorizontalMultiLevelHierarchy"/>
    <dgm:cxn modelId="{B485DAFD-4A24-49F5-BEBF-F8BD1B09224F}" type="presOf" srcId="{D4C127FC-8D06-4763-BB08-674D13FE2A78}" destId="{F4EC9F9D-03F1-4F7C-A5F9-351B6D965006}" srcOrd="1" destOrd="0" presId="urn:microsoft.com/office/officeart/2008/layout/HorizontalMultiLevelHierarchy"/>
    <dgm:cxn modelId="{E1DC17A0-A447-4EBF-AD25-E9533EDEABFD}" type="presParOf" srcId="{11A6D379-2868-4AFF-B1AD-E96849F59574}" destId="{67253666-0EE3-4B9A-9AAE-CD9D29DD5D0D}" srcOrd="0" destOrd="0" presId="urn:microsoft.com/office/officeart/2008/layout/HorizontalMultiLevelHierarchy"/>
    <dgm:cxn modelId="{598DEF67-4E03-47B2-8D25-E784B7920A8D}" type="presParOf" srcId="{67253666-0EE3-4B9A-9AAE-CD9D29DD5D0D}" destId="{C93FA82F-7E5E-4C2B-9B70-55BBDEA68BCF}" srcOrd="0" destOrd="0" presId="urn:microsoft.com/office/officeart/2008/layout/HorizontalMultiLevelHierarchy"/>
    <dgm:cxn modelId="{A2A8D92A-F7DB-4520-B5BC-F93BA0D9446E}" type="presParOf" srcId="{67253666-0EE3-4B9A-9AAE-CD9D29DD5D0D}" destId="{ECE09255-52C2-49EA-B072-F5276DCA8B79}" srcOrd="1" destOrd="0" presId="urn:microsoft.com/office/officeart/2008/layout/HorizontalMultiLevelHierarchy"/>
    <dgm:cxn modelId="{A0F82EB7-42AC-4505-9059-FD82C2D430B9}" type="presParOf" srcId="{ECE09255-52C2-49EA-B072-F5276DCA8B79}" destId="{A07DEB44-AF7A-43D6-9C37-868C2A80220D}" srcOrd="0" destOrd="0" presId="urn:microsoft.com/office/officeart/2008/layout/HorizontalMultiLevelHierarchy"/>
    <dgm:cxn modelId="{F27A7071-32BF-43C5-A79D-CFAA85A6EE83}" type="presParOf" srcId="{A07DEB44-AF7A-43D6-9C37-868C2A80220D}" destId="{F4EC9F9D-03F1-4F7C-A5F9-351B6D965006}" srcOrd="0" destOrd="0" presId="urn:microsoft.com/office/officeart/2008/layout/HorizontalMultiLevelHierarchy"/>
    <dgm:cxn modelId="{AFB0ADC6-5BD9-4EE9-8DEA-51B89E58CCE9}" type="presParOf" srcId="{ECE09255-52C2-49EA-B072-F5276DCA8B79}" destId="{1A037931-23F7-4C1C-9A76-4944B9C1A5A9}" srcOrd="1" destOrd="0" presId="urn:microsoft.com/office/officeart/2008/layout/HorizontalMultiLevelHierarchy"/>
    <dgm:cxn modelId="{164EB956-B621-40EE-BC47-18ECC4AA5CFB}" type="presParOf" srcId="{1A037931-23F7-4C1C-9A76-4944B9C1A5A9}" destId="{CECEAF5A-1CB3-424A-9149-A9D55DAE5145}" srcOrd="0" destOrd="0" presId="urn:microsoft.com/office/officeart/2008/layout/HorizontalMultiLevelHierarchy"/>
    <dgm:cxn modelId="{22C7FDB0-D2C5-4E2D-AC11-278F269D4726}" type="presParOf" srcId="{1A037931-23F7-4C1C-9A76-4944B9C1A5A9}" destId="{8FE0351E-363B-489C-8652-AE05B447D5BB}" srcOrd="1" destOrd="0" presId="urn:microsoft.com/office/officeart/2008/layout/HorizontalMultiLevelHierarchy"/>
    <dgm:cxn modelId="{4C127850-FABC-4ACB-A189-4DD238FB5DD2}" type="presParOf" srcId="{ECE09255-52C2-49EA-B072-F5276DCA8B79}" destId="{16CC9C34-D2D5-472D-ACEA-1F9F1288BE66}" srcOrd="2" destOrd="0" presId="urn:microsoft.com/office/officeart/2008/layout/HorizontalMultiLevelHierarchy"/>
    <dgm:cxn modelId="{A1284695-C173-481F-90CF-3B026B3CF268}" type="presParOf" srcId="{16CC9C34-D2D5-472D-ACEA-1F9F1288BE66}" destId="{D3273CC3-2D6F-4717-9231-60CC7FF8BD85}" srcOrd="0" destOrd="0" presId="urn:microsoft.com/office/officeart/2008/layout/HorizontalMultiLevelHierarchy"/>
    <dgm:cxn modelId="{FF01294C-5F3E-474C-BF92-57CD0521240A}" type="presParOf" srcId="{ECE09255-52C2-49EA-B072-F5276DCA8B79}" destId="{BF1DBBBA-EB07-4C04-88BA-27ECE90ECCA7}" srcOrd="3" destOrd="0" presId="urn:microsoft.com/office/officeart/2008/layout/HorizontalMultiLevelHierarchy"/>
    <dgm:cxn modelId="{92246407-AADA-400D-86F3-9C9CD2D4B592}" type="presParOf" srcId="{BF1DBBBA-EB07-4C04-88BA-27ECE90ECCA7}" destId="{E13075E3-9D92-4AA4-A643-0C9B0363DE32}" srcOrd="0" destOrd="0" presId="urn:microsoft.com/office/officeart/2008/layout/HorizontalMultiLevelHierarchy"/>
    <dgm:cxn modelId="{199B8BC3-8EF9-412F-B5FB-EB241AE8D42C}" type="presParOf" srcId="{BF1DBBBA-EB07-4C04-88BA-27ECE90ECCA7}" destId="{9581D550-39E7-47C8-8DEC-203B9DB0FB68}" srcOrd="1" destOrd="0" presId="urn:microsoft.com/office/officeart/2008/layout/HorizontalMultiLevelHierarchy"/>
    <dgm:cxn modelId="{E06C3CD9-FF49-47FA-A707-996EC7DE349C}" type="presParOf" srcId="{ECE09255-52C2-49EA-B072-F5276DCA8B79}" destId="{1BFF49DC-5D64-41F1-89F9-C600D9796A09}" srcOrd="4" destOrd="0" presId="urn:microsoft.com/office/officeart/2008/layout/HorizontalMultiLevelHierarchy"/>
    <dgm:cxn modelId="{015DA9CB-85DB-4386-B79F-1D5E60071B69}" type="presParOf" srcId="{1BFF49DC-5D64-41F1-89F9-C600D9796A09}" destId="{69197293-A752-4A67-82A1-97747F1C3278}" srcOrd="0" destOrd="0" presId="urn:microsoft.com/office/officeart/2008/layout/HorizontalMultiLevelHierarchy"/>
    <dgm:cxn modelId="{BE057FB3-2402-4A80-B78A-70884C4345E1}" type="presParOf" srcId="{ECE09255-52C2-49EA-B072-F5276DCA8B79}" destId="{AA2124A8-29FB-410C-A7AB-206067EC3142}" srcOrd="5" destOrd="0" presId="urn:microsoft.com/office/officeart/2008/layout/HorizontalMultiLevelHierarchy"/>
    <dgm:cxn modelId="{A0575C7B-33DC-48D3-9B83-D961307A2BBE}" type="presParOf" srcId="{AA2124A8-29FB-410C-A7AB-206067EC3142}" destId="{F13A8C0C-67F8-4E56-81CD-66BEFA75D118}" srcOrd="0" destOrd="0" presId="urn:microsoft.com/office/officeart/2008/layout/HorizontalMultiLevelHierarchy"/>
    <dgm:cxn modelId="{D8BAE263-EEFE-42A4-9C82-069005892335}" type="presParOf" srcId="{AA2124A8-29FB-410C-A7AB-206067EC3142}" destId="{BC391547-2CBC-4358-9C2E-5710F9BF1A4A}" srcOrd="1" destOrd="0" presId="urn:microsoft.com/office/officeart/2008/layout/HorizontalMultiLevelHierarchy"/>
    <dgm:cxn modelId="{D41E53C0-A31A-44B9-996A-A5030553F4A3}" type="presParOf" srcId="{11A6D379-2868-4AFF-B1AD-E96849F59574}" destId="{A59222FC-44F5-4443-BFBB-3EB0DCE5A8DD}" srcOrd="1" destOrd="0" presId="urn:microsoft.com/office/officeart/2008/layout/HorizontalMultiLevelHierarchy"/>
    <dgm:cxn modelId="{81A0F5D6-C97A-45EC-B60C-F531F451C149}" type="presParOf" srcId="{A59222FC-44F5-4443-BFBB-3EB0DCE5A8DD}" destId="{2F12090E-7520-493E-B7F5-13C3EB8511EE}" srcOrd="0" destOrd="0" presId="urn:microsoft.com/office/officeart/2008/layout/HorizontalMultiLevelHierarchy"/>
    <dgm:cxn modelId="{4664025D-9394-47EB-AEA8-484A68527783}" type="presParOf" srcId="{A59222FC-44F5-4443-BFBB-3EB0DCE5A8DD}" destId="{8E4D022E-AE18-4F45-917F-D77F14110B37}" srcOrd="1" destOrd="0" presId="urn:microsoft.com/office/officeart/2008/layout/HorizontalMultiLevelHierarchy"/>
    <dgm:cxn modelId="{0A51087A-FFC3-4696-BD09-DCE63BAC555D}" type="presParOf" srcId="{8E4D022E-AE18-4F45-917F-D77F14110B37}" destId="{1ABEB5A3-DB3C-4C60-BC9E-17322F3D6A65}" srcOrd="0" destOrd="0" presId="urn:microsoft.com/office/officeart/2008/layout/HorizontalMultiLevelHierarchy"/>
    <dgm:cxn modelId="{A315096C-2662-49F4-A634-6E00EBE23286}" type="presParOf" srcId="{1ABEB5A3-DB3C-4C60-BC9E-17322F3D6A65}" destId="{A9B39B92-A385-41B8-A334-E5B0E937BF6A}" srcOrd="0" destOrd="0" presId="urn:microsoft.com/office/officeart/2008/layout/HorizontalMultiLevelHierarchy"/>
    <dgm:cxn modelId="{E5EA8AF7-43F7-4C06-AB8E-9C27328365DA}" type="presParOf" srcId="{8E4D022E-AE18-4F45-917F-D77F14110B37}" destId="{CE72E840-B6E7-46FE-BB29-3E30A80C0E14}" srcOrd="1" destOrd="0" presId="urn:microsoft.com/office/officeart/2008/layout/HorizontalMultiLevelHierarchy"/>
    <dgm:cxn modelId="{241972C6-8066-4DAA-AA9C-4695D8CE4119}" type="presParOf" srcId="{CE72E840-B6E7-46FE-BB29-3E30A80C0E14}" destId="{59FB1C1F-6D27-460F-BCE5-A12BDBA0A7FF}" srcOrd="0" destOrd="0" presId="urn:microsoft.com/office/officeart/2008/layout/HorizontalMultiLevelHierarchy"/>
    <dgm:cxn modelId="{AF06BF0C-61D3-4D2A-A5C2-6CC5CA228228}" type="presParOf" srcId="{CE72E840-B6E7-46FE-BB29-3E30A80C0E14}" destId="{F2037624-2697-47FF-BBCE-975C31598B3B}" srcOrd="1" destOrd="0" presId="urn:microsoft.com/office/officeart/2008/layout/HorizontalMultiLevelHierarchy"/>
    <dgm:cxn modelId="{FF454BDD-2159-4F15-B11C-67695EAB0DA5}" type="presParOf" srcId="{8E4D022E-AE18-4F45-917F-D77F14110B37}" destId="{2DB3DAE8-B7D0-4589-848D-CA718186FB7E}" srcOrd="2" destOrd="0" presId="urn:microsoft.com/office/officeart/2008/layout/HorizontalMultiLevelHierarchy"/>
    <dgm:cxn modelId="{BD09DC7B-66A5-4DC1-8C5E-783B23E09BC1}" type="presParOf" srcId="{2DB3DAE8-B7D0-4589-848D-CA718186FB7E}" destId="{69480C1C-0663-48AD-83C2-7BE6837203CE}" srcOrd="0" destOrd="0" presId="urn:microsoft.com/office/officeart/2008/layout/HorizontalMultiLevelHierarchy"/>
    <dgm:cxn modelId="{3B707375-B416-4EA6-BAC2-6F43205CFFC0}" type="presParOf" srcId="{8E4D022E-AE18-4F45-917F-D77F14110B37}" destId="{6E16782F-FA18-44A2-80FD-033BA5FD15B6}" srcOrd="3" destOrd="0" presId="urn:microsoft.com/office/officeart/2008/layout/HorizontalMultiLevelHierarchy"/>
    <dgm:cxn modelId="{79389C56-6CD3-4772-AC6B-AFBC7E38E764}" type="presParOf" srcId="{6E16782F-FA18-44A2-80FD-033BA5FD15B6}" destId="{F0309F89-308D-4566-98D8-346F2A81B23F}" srcOrd="0" destOrd="0" presId="urn:microsoft.com/office/officeart/2008/layout/HorizontalMultiLevelHierarchy"/>
    <dgm:cxn modelId="{DDA84032-91BC-4826-A1F6-15BD191DD1B4}" type="presParOf" srcId="{6E16782F-FA18-44A2-80FD-033BA5FD15B6}" destId="{4A90CB28-A75E-460D-AD56-1CD1A2F54870}" srcOrd="1" destOrd="0" presId="urn:microsoft.com/office/officeart/2008/layout/HorizontalMultiLevelHierarchy"/>
    <dgm:cxn modelId="{4915ECCF-E9B6-4A93-B9AA-76D4C70947DD}" type="presParOf" srcId="{8E4D022E-AE18-4F45-917F-D77F14110B37}" destId="{3997CBBB-58A2-470A-A15B-3359C50CBA95}" srcOrd="4" destOrd="0" presId="urn:microsoft.com/office/officeart/2008/layout/HorizontalMultiLevelHierarchy"/>
    <dgm:cxn modelId="{0480FCBC-7341-477F-845E-7F27DB266F95}" type="presParOf" srcId="{3997CBBB-58A2-470A-A15B-3359C50CBA95}" destId="{7AAB3716-8DEA-4806-8980-6B1976674120}" srcOrd="0" destOrd="0" presId="urn:microsoft.com/office/officeart/2008/layout/HorizontalMultiLevelHierarchy"/>
    <dgm:cxn modelId="{78E700C0-79B2-4902-8391-45B20115EA1A}" type="presParOf" srcId="{8E4D022E-AE18-4F45-917F-D77F14110B37}" destId="{BA4C3ECE-287A-4825-B795-BDDE4A58C8C8}" srcOrd="5" destOrd="0" presId="urn:microsoft.com/office/officeart/2008/layout/HorizontalMultiLevelHierarchy"/>
    <dgm:cxn modelId="{6A4846B5-C273-4A5B-8157-9367754DC4A9}" type="presParOf" srcId="{BA4C3ECE-287A-4825-B795-BDDE4A58C8C8}" destId="{CA018D03-C33C-40AF-90CF-687CB90AE355}" srcOrd="0" destOrd="0" presId="urn:microsoft.com/office/officeart/2008/layout/HorizontalMultiLevelHierarchy"/>
    <dgm:cxn modelId="{0E46C579-2916-4E11-8449-D2530833BF05}" type="presParOf" srcId="{BA4C3ECE-287A-4825-B795-BDDE4A58C8C8}" destId="{67C69F1B-6103-4AB6-AE4F-71D475109D57}" srcOrd="1" destOrd="0" presId="urn:microsoft.com/office/officeart/2008/layout/HorizontalMultiLevelHierarchy"/>
    <dgm:cxn modelId="{E000C620-A42C-4151-8756-99D7B48F25CB}" type="presParOf" srcId="{8E4D022E-AE18-4F45-917F-D77F14110B37}" destId="{1D9454E1-9120-4B2F-8903-B6029F7C32AC}" srcOrd="6" destOrd="0" presId="urn:microsoft.com/office/officeart/2008/layout/HorizontalMultiLevelHierarchy"/>
    <dgm:cxn modelId="{A350C3AA-52AF-422E-8BD7-88F5D8C3D7B5}" type="presParOf" srcId="{1D9454E1-9120-4B2F-8903-B6029F7C32AC}" destId="{96EB628E-D894-4BF9-9722-4BEC4F4C906D}" srcOrd="0" destOrd="0" presId="urn:microsoft.com/office/officeart/2008/layout/HorizontalMultiLevelHierarchy"/>
    <dgm:cxn modelId="{08253766-2DD8-4565-8039-9C96A8C8D122}" type="presParOf" srcId="{8E4D022E-AE18-4F45-917F-D77F14110B37}" destId="{030A2144-A364-436D-8B37-3C02DE4C52C0}" srcOrd="7" destOrd="0" presId="urn:microsoft.com/office/officeart/2008/layout/HorizontalMultiLevelHierarchy"/>
    <dgm:cxn modelId="{28D6AB1E-8BA4-425C-9971-A83A1E90FCCF}" type="presParOf" srcId="{030A2144-A364-436D-8B37-3C02DE4C52C0}" destId="{D5E5E961-3907-4FCB-8CFF-A268D461D589}" srcOrd="0" destOrd="0" presId="urn:microsoft.com/office/officeart/2008/layout/HorizontalMultiLevelHierarchy"/>
    <dgm:cxn modelId="{875E0210-7F89-4638-91FB-A272F3346264}" type="presParOf" srcId="{030A2144-A364-436D-8B37-3C02DE4C52C0}" destId="{F3452B1B-D013-4113-BF6B-4025F0479E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xfrm>
          <a:off x="2100" y="3510000"/>
          <a:ext cx="2239374" cy="810000"/>
        </a:xfrm>
        <a:prstGeom prst="homePlate">
          <a:avLst>
            <a:gd name="adj" fmla="val 25000"/>
          </a:avLst>
        </a:prstGeom>
        <a:solidFill>
          <a:srgbClr val="FCCB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CC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rtlCol="0"/>
        <a:lstStyle/>
        <a:p>
          <a:pPr rtl="0"/>
          <a:r>
            <a:rPr lang="fr-FR" b="1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MARS-AVRIL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fr-FR" noProof="0" dirty="0"/>
        </a:p>
      </dgm:t>
    </dgm:pt>
    <dgm:pt modelId="{349299C9-846E-4827-813A-349CCCE20782}">
      <dgm:prSet phldrT="[Text]" custT="1"/>
      <dgm:spPr>
        <a:xfrm>
          <a:off x="181250" y="1187489"/>
          <a:ext cx="1818372" cy="1806356"/>
        </a:xfrm>
        <a:prstGeom prst="rect">
          <a:avLst/>
        </a:prstGeom>
        <a:noFill/>
        <a:ln>
          <a:noFill/>
        </a:ln>
        <a:effectLst/>
      </dgm:spPr>
      <dgm:t>
        <a:bodyPr lIns="108000" tIns="648000" rIns="288000" rtlCol="0" anchor="t" anchorCtr="0"/>
        <a:lstStyle/>
        <a:p>
          <a:pPr rtl="0">
            <a:lnSpc>
              <a:spcPts val="1500"/>
            </a:lnSpc>
            <a:spcAft>
              <a:spcPts val="0"/>
            </a:spcAft>
          </a:pPr>
          <a:r>
            <a:rPr lang="fr-FR" sz="1200" b="1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Initialisation</a:t>
          </a:r>
        </a:p>
        <a:p>
          <a:pPr rtl="0">
            <a:lnSpc>
              <a:spcPts val="1500"/>
            </a:lnSpc>
            <a:spcAft>
              <a:spcPts val="0"/>
            </a:spcAft>
          </a:pPr>
          <a:r>
            <a:rPr lang="fr-FR" sz="10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Etude d’opportunité</a:t>
          </a:r>
        </a:p>
        <a:p>
          <a:pPr rtl="0">
            <a:lnSpc>
              <a:spcPts val="1500"/>
            </a:lnSpc>
            <a:spcAft>
              <a:spcPts val="0"/>
            </a:spcAft>
          </a:pPr>
          <a:r>
            <a:rPr lang="fr-FR" sz="10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Charte du Projet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fr-FR" noProof="0" dirty="0"/>
        </a:p>
      </dgm:t>
    </dgm:pt>
    <dgm:pt modelId="{5D70EFF5-8B31-4A1F-AE44-51E4CF0013EB}">
      <dgm:prSet phldrT="[Text]" custT="1"/>
      <dgm:spPr>
        <a:xfrm>
          <a:off x="2308656" y="1187489"/>
          <a:ext cx="1818372" cy="1806356"/>
        </a:xfrm>
        <a:prstGeom prst="rect">
          <a:avLst/>
        </a:prstGeom>
        <a:noFill/>
        <a:ln>
          <a:noFill/>
        </a:ln>
        <a:effectLst/>
      </dgm:spPr>
      <dgm:t>
        <a:bodyPr lIns="108000" tIns="648000" rIns="288000" rtlCol="0" anchor="t" anchorCtr="0"/>
        <a:lstStyle/>
        <a:p>
          <a:pPr rtl="0">
            <a:lnSpc>
              <a:spcPts val="1500"/>
            </a:lnSpc>
          </a:pPr>
          <a:r>
            <a:rPr lang="fr-FR" sz="1200" b="1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Planification</a:t>
          </a:r>
        </a:p>
        <a:p>
          <a:r>
            <a:rPr lang="fr-FR" sz="10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Cahier des Charges et Plan détaillé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fr-FR" noProof="0" dirty="0"/>
        </a:p>
      </dgm:t>
    </dgm:pt>
    <dgm:pt modelId="{D71FC021-6A65-44D1-95B9-0E6C89079866}">
      <dgm:prSet phldrT="[Text]"/>
      <dgm:spPr>
        <a:xfrm>
          <a:off x="4256912" y="3510000"/>
          <a:ext cx="2239374" cy="810000"/>
        </a:xfrm>
        <a:prstGeom prst="chevron">
          <a:avLst>
            <a:gd name="adj" fmla="val 25000"/>
          </a:avLst>
        </a:prstGeom>
        <a:solidFill>
          <a:srgbClr val="FCCB00">
            <a:hueOff val="1426478"/>
            <a:satOff val="-29098"/>
            <a:lumOff val="-784"/>
            <a:alphaOff val="0"/>
          </a:srgbClr>
        </a:solidFill>
        <a:ln w="12700" cap="flat" cmpd="sng" algn="ctr">
          <a:solidFill>
            <a:srgbClr val="FCCB00">
              <a:hueOff val="1426478"/>
              <a:satOff val="-29098"/>
              <a:lumOff val="-784"/>
              <a:alphaOff val="0"/>
            </a:srgbClr>
          </a:solidFill>
          <a:prstDash val="solid"/>
          <a:miter lim="800000"/>
        </a:ln>
        <a:effectLst/>
      </dgm:spPr>
      <dgm:t>
        <a:bodyPr rtlCol="0"/>
        <a:lstStyle/>
        <a:p>
          <a:pPr rtl="0"/>
          <a:r>
            <a:rPr lang="fr-FR" b="1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JUILLET-SEPTEMBRE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fr-FR" noProof="0" dirty="0"/>
        </a:p>
      </dgm:t>
    </dgm:pt>
    <dgm:pt modelId="{4A6BB192-9983-4F48-BBC5-6E384EED7EC5}">
      <dgm:prSet phldrT="[Text]" custT="1"/>
      <dgm:spPr>
        <a:xfrm>
          <a:off x="4436062" y="1187489"/>
          <a:ext cx="1818372" cy="1806356"/>
        </a:xfrm>
        <a:prstGeom prst="rect">
          <a:avLst/>
        </a:prstGeom>
        <a:noFill/>
        <a:ln>
          <a:noFill/>
        </a:ln>
        <a:effectLst/>
      </dgm:spPr>
      <dgm:t>
        <a:bodyPr lIns="108000" tIns="648000" rIns="288000" rtlCol="0" anchor="t" anchorCtr="0"/>
        <a:lstStyle/>
        <a:p>
          <a:pPr rtl="0">
            <a:lnSpc>
              <a:spcPts val="1500"/>
            </a:lnSpc>
          </a:pPr>
          <a:r>
            <a:rPr lang="fr-FR" sz="1200" b="1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Réalisation</a:t>
          </a:r>
        </a:p>
        <a:p>
          <a:pPr rtl="0">
            <a:lnSpc>
              <a:spcPts val="1500"/>
            </a:lnSpc>
          </a:pPr>
          <a:r>
            <a:rPr lang="fr-FR" sz="1000" b="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Paramétrage des spécifiques, tests et validations</a:t>
          </a: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fr-FR" noProof="0" dirty="0"/>
        </a:p>
      </dgm:t>
    </dgm:pt>
    <dgm:pt modelId="{D07AD3FD-84FF-467E-9693-752776549C61}">
      <dgm:prSet phldrT="[Text]"/>
      <dgm:spPr>
        <a:xfrm>
          <a:off x="2129506" y="3510000"/>
          <a:ext cx="2239374" cy="810000"/>
        </a:xfrm>
        <a:prstGeom prst="chevron">
          <a:avLst>
            <a:gd name="adj" fmla="val 25000"/>
          </a:avLst>
        </a:prstGeom>
        <a:solidFill>
          <a:srgbClr val="FCCB00">
            <a:hueOff val="713239"/>
            <a:satOff val="-14549"/>
            <a:lumOff val="-392"/>
            <a:alphaOff val="0"/>
          </a:srgbClr>
        </a:solidFill>
        <a:ln w="12700" cap="flat" cmpd="sng" algn="ctr">
          <a:solidFill>
            <a:srgbClr val="FCCB00">
              <a:hueOff val="713239"/>
              <a:satOff val="-14549"/>
              <a:lumOff val="-392"/>
              <a:alphaOff val="0"/>
            </a:srgbClr>
          </a:solidFill>
          <a:prstDash val="solid"/>
          <a:miter lim="800000"/>
        </a:ln>
        <a:effectLst/>
      </dgm:spPr>
      <dgm:t>
        <a:bodyPr rtlCol="0"/>
        <a:lstStyle/>
        <a:p>
          <a:pPr rtl="0"/>
          <a:r>
            <a:rPr lang="fr-FR" b="1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MAI-JUIN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fr-FR" noProof="0" dirty="0"/>
        </a:p>
      </dgm:t>
    </dgm:pt>
    <dgm:pt modelId="{32CCB050-072A-41BF-BE1B-388CF53E5629}">
      <dgm:prSet/>
      <dgm:spPr>
        <a:xfrm>
          <a:off x="6384318" y="3510000"/>
          <a:ext cx="2239374" cy="810000"/>
        </a:xfrm>
        <a:prstGeom prst="chevron">
          <a:avLst>
            <a:gd name="adj" fmla="val 25000"/>
          </a:avLst>
        </a:prstGeom>
        <a:solidFill>
          <a:srgbClr val="FCCB00">
            <a:hueOff val="2139717"/>
            <a:satOff val="-43647"/>
            <a:lumOff val="-1177"/>
            <a:alphaOff val="0"/>
          </a:srgbClr>
        </a:solidFill>
        <a:ln w="12700" cap="flat" cmpd="sng" algn="ctr">
          <a:solidFill>
            <a:srgbClr val="FCCB00">
              <a:hueOff val="2139717"/>
              <a:satOff val="-43647"/>
              <a:lumOff val="-1177"/>
              <a:alphaOff val="0"/>
            </a:srgbClr>
          </a:solidFill>
          <a:prstDash val="solid"/>
          <a:miter lim="800000"/>
        </a:ln>
        <a:effectLst/>
      </dgm:spPr>
      <dgm:t>
        <a:bodyPr rtlCol="0"/>
        <a:lstStyle/>
        <a:p>
          <a:pPr rtl="0"/>
          <a:r>
            <a:rPr lang="fr-FR" b="1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OCTOBRE-DECEMBRE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fr-FR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fr-FR" noProof="0" dirty="0"/>
        </a:p>
      </dgm:t>
    </dgm:pt>
    <dgm:pt modelId="{9E838AE2-4659-4603-ABC8-58DF4222C0D4}">
      <dgm:prSet/>
      <dgm:spPr>
        <a:xfrm>
          <a:off x="8511724" y="3510000"/>
          <a:ext cx="2239374" cy="810000"/>
        </a:xfrm>
        <a:prstGeom prst="chevron">
          <a:avLst>
            <a:gd name="adj" fmla="val 25000"/>
          </a:avLst>
        </a:prstGeom>
        <a:solidFill>
          <a:srgbClr val="129E00"/>
        </a:solidFill>
        <a:ln w="12700" cap="flat" cmpd="sng" algn="ctr">
          <a:solidFill>
            <a:srgbClr val="FCCB00">
              <a:hueOff val="2852957"/>
              <a:satOff val="-58196"/>
              <a:lumOff val="-1569"/>
              <a:alphaOff val="0"/>
            </a:srgbClr>
          </a:solidFill>
          <a:prstDash val="solid"/>
          <a:miter lim="800000"/>
        </a:ln>
        <a:effectLst/>
      </dgm:spPr>
      <dgm:t>
        <a:bodyPr rtlCol="0"/>
        <a:lstStyle/>
        <a:p>
          <a:pPr rtl="0"/>
          <a:r>
            <a:rPr lang="fr-FR" b="1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JANVIER 2023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fr-FR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fr-FR" noProof="0" dirty="0"/>
        </a:p>
      </dgm:t>
    </dgm:pt>
    <dgm:pt modelId="{04A40292-9119-41B2-B968-7B651F20675D}">
      <dgm:prSet custT="1"/>
      <dgm:spPr>
        <a:xfrm>
          <a:off x="6563468" y="1187489"/>
          <a:ext cx="1818372" cy="1806356"/>
        </a:xfrm>
        <a:prstGeom prst="rect">
          <a:avLst/>
        </a:prstGeom>
        <a:noFill/>
        <a:ln>
          <a:noFill/>
        </a:ln>
        <a:effectLst/>
      </dgm:spPr>
      <dgm:t>
        <a:bodyPr lIns="108000" tIns="648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Contrôle et suivi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Tests de consolidation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fr-FR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fr-FR" noProof="0" dirty="0"/>
        </a:p>
      </dgm:t>
    </dgm:pt>
    <dgm:pt modelId="{C8E903CE-0CFD-4D68-A857-80E14557005E}">
      <dgm:prSet custT="1"/>
      <dgm:spPr>
        <a:xfrm>
          <a:off x="8690874" y="1187489"/>
          <a:ext cx="1818372" cy="1806356"/>
        </a:xfrm>
        <a:prstGeom prst="rect">
          <a:avLst/>
        </a:prstGeom>
        <a:noFill/>
        <a:ln>
          <a:noFill/>
        </a:ln>
        <a:effectLst/>
      </dgm:spPr>
      <dgm:t>
        <a:bodyPr lIns="108000" tIns="648000" rIns="288000" rtlCol="0" anchor="t" anchorCtr="0"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Clôture du Projet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Clôture financière 2022 sur SAP et arrêt des anciens systèmes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Réunion de clôture de projet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fr-FR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fr-FR" noProof="0" dirty="0"/>
        </a:p>
      </dgm:t>
    </dgm:pt>
    <dgm:pt modelId="{0CA2369B-D059-4741-96F6-9B4CC774C1F3}">
      <dgm:prSet custT="1"/>
      <dgm:spPr/>
      <dgm:t>
        <a:bodyPr/>
        <a:lstStyle/>
        <a:p>
          <a:pPr rtl="0">
            <a:lnSpc>
              <a:spcPts val="1500"/>
            </a:lnSpc>
          </a:pPr>
          <a:endParaRPr lang="fr-BE" sz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1142773B-130C-4B54-BE5B-EC453B696242}" type="parTrans" cxnId="{989432ED-3147-4EB6-B7C6-A2F1251D708E}">
      <dgm:prSet/>
      <dgm:spPr/>
      <dgm:t>
        <a:bodyPr/>
        <a:lstStyle/>
        <a:p>
          <a:endParaRPr lang="fr-BE"/>
        </a:p>
      </dgm:t>
    </dgm:pt>
    <dgm:pt modelId="{58AF798A-E4D1-41D5-9DF3-4A3958A5B149}" type="sibTrans" cxnId="{989432ED-3147-4EB6-B7C6-A2F1251D708E}">
      <dgm:prSet/>
      <dgm:spPr/>
      <dgm:t>
        <a:bodyPr/>
        <a:lstStyle/>
        <a:p>
          <a:endParaRPr lang="fr-BE"/>
        </a:p>
      </dgm:t>
    </dgm:pt>
    <dgm:pt modelId="{D45E00BC-5817-4D30-B8B8-0D7989B76B9B}">
      <dgm:prSet custT="1"/>
      <dgm:spPr/>
      <dgm:t>
        <a:bodyPr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Déploiement</a:t>
          </a:r>
        </a:p>
      </dgm:t>
    </dgm:pt>
    <dgm:pt modelId="{8B00A376-5374-47D6-A160-84A5D564DC16}" type="parTrans" cxnId="{A74D7FC3-4195-499F-A5BE-A08CBCBE4D26}">
      <dgm:prSet/>
      <dgm:spPr/>
      <dgm:t>
        <a:bodyPr/>
        <a:lstStyle/>
        <a:p>
          <a:endParaRPr lang="fr-BE"/>
        </a:p>
      </dgm:t>
    </dgm:pt>
    <dgm:pt modelId="{8D5129CD-DFDF-4B55-B0EA-7EF1ED62FE81}" type="sibTrans" cxnId="{A74D7FC3-4195-499F-A5BE-A08CBCBE4D26}">
      <dgm:prSet/>
      <dgm:spPr/>
      <dgm:t>
        <a:bodyPr/>
        <a:lstStyle/>
        <a:p>
          <a:endParaRPr lang="fr-BE"/>
        </a:p>
      </dgm:t>
    </dgm:pt>
    <dgm:pt modelId="{BFCD2EFA-8587-431A-966E-C0E8BC1AD450}">
      <dgm:prSet custT="1"/>
      <dgm:spPr/>
      <dgm:t>
        <a:bodyPr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Basculement / validation</a:t>
          </a:r>
        </a:p>
      </dgm:t>
    </dgm:pt>
    <dgm:pt modelId="{92FB7E17-27B2-4288-8E3A-0BCD6C52FEAD}" type="parTrans" cxnId="{B8B4F6F7-F37E-401E-920C-EBBFB04A71EF}">
      <dgm:prSet/>
      <dgm:spPr/>
      <dgm:t>
        <a:bodyPr/>
        <a:lstStyle/>
        <a:p>
          <a:endParaRPr lang="fr-BE"/>
        </a:p>
      </dgm:t>
    </dgm:pt>
    <dgm:pt modelId="{3E29CE45-6522-4E60-B221-654BAB3EC62F}" type="sibTrans" cxnId="{B8B4F6F7-F37E-401E-920C-EBBFB04A71EF}">
      <dgm:prSet/>
      <dgm:spPr/>
      <dgm:t>
        <a:bodyPr/>
        <a:lstStyle/>
        <a:p>
          <a:endParaRPr lang="fr-BE"/>
        </a:p>
      </dgm:t>
    </dgm:pt>
    <dgm:pt modelId="{0920AED1-45FC-4AB7-BD89-0CB9D4E977D7}">
      <dgm:prSet custT="1"/>
      <dgm:spPr/>
      <dgm:t>
        <a:bodyPr/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fr-BE" sz="1200" kern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07DCADB9-CE40-4A87-8930-BECA96C4EC62}" type="parTrans" cxnId="{FCA83B90-6602-4109-80D7-FCFDA51ACA47}">
      <dgm:prSet/>
      <dgm:spPr/>
      <dgm:t>
        <a:bodyPr/>
        <a:lstStyle/>
        <a:p>
          <a:endParaRPr lang="fr-BE"/>
        </a:p>
      </dgm:t>
    </dgm:pt>
    <dgm:pt modelId="{B02D8D62-9F4F-498F-860B-64069C398472}" type="sibTrans" cxnId="{FCA83B90-6602-4109-80D7-FCFDA51ACA47}">
      <dgm:prSet/>
      <dgm:spPr/>
      <dgm:t>
        <a:bodyPr/>
        <a:lstStyle/>
        <a:p>
          <a:endParaRPr lang="fr-BE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xfrm rot="5400000">
          <a:off x="-1123324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xfrm rot="5400000">
          <a:off x="1004081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713239"/>
              <a:satOff val="-14549"/>
              <a:lumOff val="-392"/>
              <a:alphaOff val="0"/>
            </a:srgbClr>
          </a:solidFill>
          <a:prstDash val="solid"/>
          <a:miter lim="800000"/>
        </a:ln>
        <a:effectLst/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xfrm rot="5400000">
          <a:off x="3131487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1426478"/>
              <a:satOff val="-29098"/>
              <a:lumOff val="-784"/>
              <a:alphaOff val="0"/>
            </a:srgbClr>
          </a:solidFill>
          <a:prstDash val="solid"/>
          <a:miter lim="800000"/>
        </a:ln>
        <a:effectLst/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xfrm rot="5400000">
          <a:off x="5258893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2139717"/>
              <a:satOff val="-43647"/>
              <a:lumOff val="-1177"/>
              <a:alphaOff val="0"/>
            </a:srgbClr>
          </a:solidFill>
          <a:prstDash val="solid"/>
          <a:miter lim="800000"/>
        </a:ln>
        <a:effectLst/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xfrm rot="5400000">
          <a:off x="7386299" y="2205425"/>
          <a:ext cx="243000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2852957"/>
              <a:satOff val="-58196"/>
              <a:lumOff val="-1569"/>
              <a:alphaOff val="0"/>
            </a:srgbClr>
          </a:solidFill>
          <a:prstDash val="solid"/>
          <a:miter lim="800000"/>
        </a:ln>
        <a:effectLst/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84B4231C-2E01-4358-A472-7E6C4CA0B595}" type="presOf" srcId="{BFCD2EFA-8587-431A-966E-C0E8BC1AD450}" destId="{1D84544C-5924-422B-9546-A86AE4927E4C}" srcOrd="0" destOrd="2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1871EA2F-31BA-4F1F-B5C5-95BF4D181428}" type="presOf" srcId="{0920AED1-45FC-4AB7-BD89-0CB9D4E977D7}" destId="{1D84544C-5924-422B-9546-A86AE4927E4C}" srcOrd="0" destOrd="3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0297046-E42B-41DF-963E-5EF8439F25EF}" type="presOf" srcId="{D45E00BC-5817-4D30-B8B8-0D7989B76B9B}" destId="{1D84544C-5924-422B-9546-A86AE4927E4C}" srcOrd="0" destOrd="1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FCA83B90-6602-4109-80D7-FCFDA51ACA47}" srcId="{32CCB050-072A-41BF-BE1B-388CF53E5629}" destId="{0920AED1-45FC-4AB7-BD89-0CB9D4E977D7}" srcOrd="3" destOrd="0" parTransId="{07DCADB9-CE40-4A87-8930-BECA96C4EC62}" sibTransId="{B02D8D62-9F4F-498F-860B-64069C398472}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A74D7FC3-4195-499F-A5BE-A08CBCBE4D26}" srcId="{32CCB050-072A-41BF-BE1B-388CF53E5629}" destId="{D45E00BC-5817-4D30-B8B8-0D7989B76B9B}" srcOrd="1" destOrd="0" parTransId="{8B00A376-5374-47D6-A160-84A5D564DC16}" sibTransId="{8D5129CD-DFDF-4B55-B0EA-7EF1ED62FE81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109612D1-674E-4CCB-B95E-B05F06DB19A8}" type="presOf" srcId="{0CA2369B-D059-4741-96F6-9B4CC774C1F3}" destId="{5E07F9E4-149C-4A89-848F-4ABDD305F0C5}" srcOrd="0" destOrd="1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989432ED-3147-4EB6-B7C6-A2F1251D708E}" srcId="{D07AD3FD-84FF-467E-9693-752776549C61}" destId="{0CA2369B-D059-4741-96F6-9B4CC774C1F3}" srcOrd="1" destOrd="0" parTransId="{1142773B-130C-4B54-BE5B-EC453B696242}" sibTransId="{58AF798A-E4D1-41D5-9DF3-4A3958A5B149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B8B4F6F7-F37E-401E-920C-EBBFB04A71EF}" srcId="{32CCB050-072A-41BF-BE1B-388CF53E5629}" destId="{BFCD2EFA-8587-431A-966E-C0E8BC1AD450}" srcOrd="2" destOrd="0" parTransId="{92FB7E17-27B2-4288-8E3A-0BCD6C52FEAD}" sibTransId="{3E29CE45-6522-4E60-B221-654BAB3EC62F}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52ECF3-951D-43EE-AA4E-07BC639DFBB4}" type="doc">
      <dgm:prSet loTypeId="urn:microsoft.com/office/officeart/2008/layout/LinedLis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8B00E3E8-218E-4495-84D4-18B72E7A1FED}">
      <dgm:prSet phldrT="[Texte]" custT="1"/>
      <dgm:spPr/>
      <dgm:t>
        <a:bodyPr/>
        <a:lstStyle/>
        <a:p>
          <a:pPr rtl="0"/>
          <a:r>
            <a:rPr kumimoji="0" lang="fr-FR" sz="1600" b="1" i="0" u="none" strike="noStrike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Liste des intervenants</a:t>
          </a:r>
          <a:endParaRPr lang="fr-FR" sz="1600" b="1" dirty="0"/>
        </a:p>
      </dgm:t>
    </dgm:pt>
    <dgm:pt modelId="{28029A8A-3FF9-4795-AB00-92C757731470}" type="parTrans" cxnId="{1B5FAE70-E1BB-44DB-9329-9707755FEA79}">
      <dgm:prSet/>
      <dgm:spPr/>
      <dgm:t>
        <a:bodyPr/>
        <a:lstStyle/>
        <a:p>
          <a:endParaRPr lang="fr-FR"/>
        </a:p>
      </dgm:t>
    </dgm:pt>
    <dgm:pt modelId="{B8E04AEB-54D3-472D-8A3F-4B35DF60B50F}" type="sibTrans" cxnId="{1B5FAE70-E1BB-44DB-9329-9707755FEA79}">
      <dgm:prSet/>
      <dgm:spPr/>
      <dgm:t>
        <a:bodyPr/>
        <a:lstStyle/>
        <a:p>
          <a:endParaRPr lang="fr-FR"/>
        </a:p>
      </dgm:t>
    </dgm:pt>
    <dgm:pt modelId="{4F21F35F-7DE6-4AC4-B90A-E03E6B1452D8}">
      <dgm:prSet phldrT="[Texte]"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</a:t>
          </a:r>
          <a:endParaRPr lang="fr-FR" sz="1600" b="0" dirty="0"/>
        </a:p>
      </dgm:t>
    </dgm:pt>
    <dgm:pt modelId="{80C11F40-7C9C-401B-8212-CDFDBD71F26F}" type="parTrans" cxnId="{121802EA-2ACE-48C8-9BE9-5CA330B1C62E}">
      <dgm:prSet/>
      <dgm:spPr/>
      <dgm:t>
        <a:bodyPr/>
        <a:lstStyle/>
        <a:p>
          <a:endParaRPr lang="fr-FR"/>
        </a:p>
      </dgm:t>
    </dgm:pt>
    <dgm:pt modelId="{C2D5B9DE-57A5-4BE2-8311-305F7ED3BCE3}" type="sibTrans" cxnId="{121802EA-2ACE-48C8-9BE9-5CA330B1C62E}">
      <dgm:prSet/>
      <dgm:spPr/>
      <dgm:t>
        <a:bodyPr/>
        <a:lstStyle/>
        <a:p>
          <a:endParaRPr lang="fr-FR"/>
        </a:p>
      </dgm:t>
    </dgm:pt>
    <dgm:pt modelId="{53CF161D-85E0-4622-B93D-7B17F1B6EF24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AE0E5D54-07CB-4B9C-A09B-C4E7A0E2C86A}" type="parTrans" cxnId="{8C4BE0AF-3203-4A26-A31A-C18B30B44266}">
      <dgm:prSet/>
      <dgm:spPr/>
      <dgm:t>
        <a:bodyPr/>
        <a:lstStyle/>
        <a:p>
          <a:endParaRPr lang="fr-FR"/>
        </a:p>
      </dgm:t>
    </dgm:pt>
    <dgm:pt modelId="{2052CAF2-0299-4FBE-81CD-E187856D35F0}" type="sibTrans" cxnId="{8C4BE0AF-3203-4A26-A31A-C18B30B44266}">
      <dgm:prSet/>
      <dgm:spPr/>
      <dgm:t>
        <a:bodyPr/>
        <a:lstStyle/>
        <a:p>
          <a:endParaRPr lang="fr-FR"/>
        </a:p>
      </dgm:t>
    </dgm:pt>
    <dgm:pt modelId="{BEEF3E86-B6EF-456E-A5D7-C58042276C1C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Olivier ROBESPIERRE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D6838C8D-B52C-434C-BE5D-028F21233BDC}" type="parTrans" cxnId="{3A033C4A-0644-495C-BEDA-D704ED3A5C38}">
      <dgm:prSet/>
      <dgm:spPr/>
      <dgm:t>
        <a:bodyPr/>
        <a:lstStyle/>
        <a:p>
          <a:endParaRPr lang="fr-FR"/>
        </a:p>
      </dgm:t>
    </dgm:pt>
    <dgm:pt modelId="{FFCECCD3-00C9-4B48-98D7-BDE1AA21F657}" type="sibTrans" cxnId="{3A033C4A-0644-495C-BEDA-D704ED3A5C38}">
      <dgm:prSet/>
      <dgm:spPr/>
      <dgm:t>
        <a:bodyPr/>
        <a:lstStyle/>
        <a:p>
          <a:endParaRPr lang="fr-FR"/>
        </a:p>
      </dgm:t>
    </dgm:pt>
    <dgm:pt modelId="{EF244797-9D84-4259-8789-F7592773B6E0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A confirmer (Responsable du changement et de la communication)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005AF7BA-BE54-4D92-A8CC-9981DA191509}" type="parTrans" cxnId="{95218AF7-3343-49AC-86E8-BA68C8DA6CFB}">
      <dgm:prSet/>
      <dgm:spPr/>
      <dgm:t>
        <a:bodyPr/>
        <a:lstStyle/>
        <a:p>
          <a:endParaRPr lang="fr-FR"/>
        </a:p>
      </dgm:t>
    </dgm:pt>
    <dgm:pt modelId="{FC01F5CF-871A-4395-8F44-5D138B04D51D}" type="sibTrans" cxnId="{95218AF7-3343-49AC-86E8-BA68C8DA6CFB}">
      <dgm:prSet/>
      <dgm:spPr/>
      <dgm:t>
        <a:bodyPr/>
        <a:lstStyle/>
        <a:p>
          <a:endParaRPr lang="fr-FR"/>
        </a:p>
      </dgm:t>
    </dgm:pt>
    <dgm:pt modelId="{9AFCA986-EB77-4E4F-ADFA-76562AF6B7FB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Les coordinateurs de processus SAP</a:t>
          </a:r>
        </a:p>
      </dgm:t>
    </dgm:pt>
    <dgm:pt modelId="{FFFCD7F6-39CD-4AF0-A177-009E3FDA8B3E}" type="parTrans" cxnId="{25381FD8-3B52-4882-9D71-1367834456EC}">
      <dgm:prSet/>
      <dgm:spPr/>
      <dgm:t>
        <a:bodyPr/>
        <a:lstStyle/>
        <a:p>
          <a:endParaRPr lang="fr-FR"/>
        </a:p>
      </dgm:t>
    </dgm:pt>
    <dgm:pt modelId="{9F7FA512-41F8-4D25-B39C-9367165C459E}" type="sibTrans" cxnId="{25381FD8-3B52-4882-9D71-1367834456EC}">
      <dgm:prSet/>
      <dgm:spPr/>
      <dgm:t>
        <a:bodyPr/>
        <a:lstStyle/>
        <a:p>
          <a:endParaRPr lang="fr-FR"/>
        </a:p>
      </dgm:t>
    </dgm:pt>
    <dgm:pt modelId="{1A1AF9A7-ABCE-4FE8-B1D9-8E2F628C484A}" type="pres">
      <dgm:prSet presAssocID="{2652ECF3-951D-43EE-AA4E-07BC639DFBB4}" presName="vert0" presStyleCnt="0">
        <dgm:presLayoutVars>
          <dgm:dir/>
          <dgm:animOne val="branch"/>
          <dgm:animLvl val="lvl"/>
        </dgm:presLayoutVars>
      </dgm:prSet>
      <dgm:spPr/>
    </dgm:pt>
    <dgm:pt modelId="{8F48B826-D640-4D3A-A4C3-964B175DB190}" type="pres">
      <dgm:prSet presAssocID="{8B00E3E8-218E-4495-84D4-18B72E7A1FED}" presName="thickLine" presStyleLbl="alignNode1" presStyleIdx="0" presStyleCnt="1"/>
      <dgm:spPr/>
    </dgm:pt>
    <dgm:pt modelId="{215E8C22-EBD7-4102-B2D4-B44D9B5B2857}" type="pres">
      <dgm:prSet presAssocID="{8B00E3E8-218E-4495-84D4-18B72E7A1FED}" presName="horz1" presStyleCnt="0"/>
      <dgm:spPr/>
    </dgm:pt>
    <dgm:pt modelId="{E33E9D4C-E4BE-4927-A006-E9EC492E679A}" type="pres">
      <dgm:prSet presAssocID="{8B00E3E8-218E-4495-84D4-18B72E7A1FED}" presName="tx1" presStyleLbl="revTx" presStyleIdx="0" presStyleCnt="6" custScaleX="216961"/>
      <dgm:spPr/>
    </dgm:pt>
    <dgm:pt modelId="{09C54293-FDE5-45FD-B9D6-C449C6A6E1CC}" type="pres">
      <dgm:prSet presAssocID="{8B00E3E8-218E-4495-84D4-18B72E7A1FED}" presName="vert1" presStyleCnt="0"/>
      <dgm:spPr/>
    </dgm:pt>
    <dgm:pt modelId="{FFD34B36-9364-4753-8598-71B2B6D64AA0}" type="pres">
      <dgm:prSet presAssocID="{4F21F35F-7DE6-4AC4-B90A-E03E6B1452D8}" presName="vertSpace2a" presStyleCnt="0"/>
      <dgm:spPr/>
    </dgm:pt>
    <dgm:pt modelId="{2310CE7D-2C7F-423A-9AD6-F81E706B62DB}" type="pres">
      <dgm:prSet presAssocID="{4F21F35F-7DE6-4AC4-B90A-E03E6B1452D8}" presName="horz2" presStyleCnt="0"/>
      <dgm:spPr/>
    </dgm:pt>
    <dgm:pt modelId="{55C3A23E-A66C-4A8E-84AD-26D34838EC31}" type="pres">
      <dgm:prSet presAssocID="{4F21F35F-7DE6-4AC4-B90A-E03E6B1452D8}" presName="horzSpace2" presStyleCnt="0"/>
      <dgm:spPr/>
    </dgm:pt>
    <dgm:pt modelId="{0481E962-E725-4861-B9C8-B03560383F31}" type="pres">
      <dgm:prSet presAssocID="{4F21F35F-7DE6-4AC4-B90A-E03E6B1452D8}" presName="tx2" presStyleLbl="revTx" presStyleIdx="1" presStyleCnt="6"/>
      <dgm:spPr/>
    </dgm:pt>
    <dgm:pt modelId="{AF54B629-BDEF-4CE8-828F-06F91021B14B}" type="pres">
      <dgm:prSet presAssocID="{4F21F35F-7DE6-4AC4-B90A-E03E6B1452D8}" presName="vert2" presStyleCnt="0"/>
      <dgm:spPr/>
    </dgm:pt>
    <dgm:pt modelId="{7C836377-4D70-4E22-8A29-41C5AAB27298}" type="pres">
      <dgm:prSet presAssocID="{4F21F35F-7DE6-4AC4-B90A-E03E6B1452D8}" presName="thinLine2b" presStyleLbl="callout" presStyleIdx="0" presStyleCnt="5"/>
      <dgm:spPr/>
    </dgm:pt>
    <dgm:pt modelId="{6599FBBC-BF01-46F0-AE3F-71B6C02D66FA}" type="pres">
      <dgm:prSet presAssocID="{4F21F35F-7DE6-4AC4-B90A-E03E6B1452D8}" presName="vertSpace2b" presStyleCnt="0"/>
      <dgm:spPr/>
    </dgm:pt>
    <dgm:pt modelId="{472D4B93-2D4F-4DBE-BC58-BE8AB937E2D2}" type="pres">
      <dgm:prSet presAssocID="{53CF161D-85E0-4622-B93D-7B17F1B6EF24}" presName="horz2" presStyleCnt="0"/>
      <dgm:spPr/>
    </dgm:pt>
    <dgm:pt modelId="{7C4B2947-822F-4A5A-8276-551FAA0C1D1B}" type="pres">
      <dgm:prSet presAssocID="{53CF161D-85E0-4622-B93D-7B17F1B6EF24}" presName="horzSpace2" presStyleCnt="0"/>
      <dgm:spPr/>
    </dgm:pt>
    <dgm:pt modelId="{A51C4A45-AD4C-41CB-84DE-64A0DFE02924}" type="pres">
      <dgm:prSet presAssocID="{53CF161D-85E0-4622-B93D-7B17F1B6EF24}" presName="tx2" presStyleLbl="revTx" presStyleIdx="2" presStyleCnt="6"/>
      <dgm:spPr/>
    </dgm:pt>
    <dgm:pt modelId="{6560A0D8-784E-4F0B-A87A-CFB48814B96E}" type="pres">
      <dgm:prSet presAssocID="{53CF161D-85E0-4622-B93D-7B17F1B6EF24}" presName="vert2" presStyleCnt="0"/>
      <dgm:spPr/>
    </dgm:pt>
    <dgm:pt modelId="{5BAE9A02-6D84-4576-B866-82B2D56EEC97}" type="pres">
      <dgm:prSet presAssocID="{53CF161D-85E0-4622-B93D-7B17F1B6EF24}" presName="thinLine2b" presStyleLbl="callout" presStyleIdx="1" presStyleCnt="5"/>
      <dgm:spPr/>
    </dgm:pt>
    <dgm:pt modelId="{5E6521C9-E371-45F1-A397-02D19A4AAC7E}" type="pres">
      <dgm:prSet presAssocID="{53CF161D-85E0-4622-B93D-7B17F1B6EF24}" presName="vertSpace2b" presStyleCnt="0"/>
      <dgm:spPr/>
    </dgm:pt>
    <dgm:pt modelId="{96607EAD-139D-442A-A65C-9B5A8313B8FD}" type="pres">
      <dgm:prSet presAssocID="{BEEF3E86-B6EF-456E-A5D7-C58042276C1C}" presName="horz2" presStyleCnt="0"/>
      <dgm:spPr/>
    </dgm:pt>
    <dgm:pt modelId="{D0D00F6D-E18A-41CA-B576-4884DFF28309}" type="pres">
      <dgm:prSet presAssocID="{BEEF3E86-B6EF-456E-A5D7-C58042276C1C}" presName="horzSpace2" presStyleCnt="0"/>
      <dgm:spPr/>
    </dgm:pt>
    <dgm:pt modelId="{570E7AFE-E571-4628-A9B4-BBF3B585939F}" type="pres">
      <dgm:prSet presAssocID="{BEEF3E86-B6EF-456E-A5D7-C58042276C1C}" presName="tx2" presStyleLbl="revTx" presStyleIdx="3" presStyleCnt="6"/>
      <dgm:spPr/>
    </dgm:pt>
    <dgm:pt modelId="{874697F9-3A38-4C1A-99B3-3BFBF3A89C6A}" type="pres">
      <dgm:prSet presAssocID="{BEEF3E86-B6EF-456E-A5D7-C58042276C1C}" presName="vert2" presStyleCnt="0"/>
      <dgm:spPr/>
    </dgm:pt>
    <dgm:pt modelId="{0A3130D6-26E8-4BFC-AF85-FCA81011D376}" type="pres">
      <dgm:prSet presAssocID="{BEEF3E86-B6EF-456E-A5D7-C58042276C1C}" presName="thinLine2b" presStyleLbl="callout" presStyleIdx="2" presStyleCnt="5"/>
      <dgm:spPr/>
    </dgm:pt>
    <dgm:pt modelId="{24DCAA4F-5408-467B-B8DC-8C0C97FF83C3}" type="pres">
      <dgm:prSet presAssocID="{BEEF3E86-B6EF-456E-A5D7-C58042276C1C}" presName="vertSpace2b" presStyleCnt="0"/>
      <dgm:spPr/>
    </dgm:pt>
    <dgm:pt modelId="{88A1A1BE-5970-49D4-B49B-07084671F29C}" type="pres">
      <dgm:prSet presAssocID="{EF244797-9D84-4259-8789-F7592773B6E0}" presName="horz2" presStyleCnt="0"/>
      <dgm:spPr/>
    </dgm:pt>
    <dgm:pt modelId="{9051E9A2-79D8-483B-95B3-81AD4FF41847}" type="pres">
      <dgm:prSet presAssocID="{EF244797-9D84-4259-8789-F7592773B6E0}" presName="horzSpace2" presStyleCnt="0"/>
      <dgm:spPr/>
    </dgm:pt>
    <dgm:pt modelId="{3E5D3FF2-F54F-4A21-9CDD-965050F7AD17}" type="pres">
      <dgm:prSet presAssocID="{EF244797-9D84-4259-8789-F7592773B6E0}" presName="tx2" presStyleLbl="revTx" presStyleIdx="4" presStyleCnt="6"/>
      <dgm:spPr/>
    </dgm:pt>
    <dgm:pt modelId="{1A349631-61DF-41F0-BA2A-8FD81BF92E7B}" type="pres">
      <dgm:prSet presAssocID="{EF244797-9D84-4259-8789-F7592773B6E0}" presName="vert2" presStyleCnt="0"/>
      <dgm:spPr/>
    </dgm:pt>
    <dgm:pt modelId="{DA247B71-8C2E-4474-A722-568B1110BA2E}" type="pres">
      <dgm:prSet presAssocID="{EF244797-9D84-4259-8789-F7592773B6E0}" presName="thinLine2b" presStyleLbl="callout" presStyleIdx="3" presStyleCnt="5"/>
      <dgm:spPr/>
    </dgm:pt>
    <dgm:pt modelId="{C1967949-638E-4883-9F52-AB13CFC64F96}" type="pres">
      <dgm:prSet presAssocID="{EF244797-9D84-4259-8789-F7592773B6E0}" presName="vertSpace2b" presStyleCnt="0"/>
      <dgm:spPr/>
    </dgm:pt>
    <dgm:pt modelId="{7D46D12E-9976-43AF-952F-C61A85780983}" type="pres">
      <dgm:prSet presAssocID="{9AFCA986-EB77-4E4F-ADFA-76562AF6B7FB}" presName="horz2" presStyleCnt="0"/>
      <dgm:spPr/>
    </dgm:pt>
    <dgm:pt modelId="{CDCEB2D0-BA48-4D7D-A11E-C1A4E4001B1B}" type="pres">
      <dgm:prSet presAssocID="{9AFCA986-EB77-4E4F-ADFA-76562AF6B7FB}" presName="horzSpace2" presStyleCnt="0"/>
      <dgm:spPr/>
    </dgm:pt>
    <dgm:pt modelId="{0E049E0B-D1A1-440B-9969-7193E99C1640}" type="pres">
      <dgm:prSet presAssocID="{9AFCA986-EB77-4E4F-ADFA-76562AF6B7FB}" presName="tx2" presStyleLbl="revTx" presStyleIdx="5" presStyleCnt="6"/>
      <dgm:spPr/>
    </dgm:pt>
    <dgm:pt modelId="{62CA4563-789E-476C-83DF-66F99AD702C2}" type="pres">
      <dgm:prSet presAssocID="{9AFCA986-EB77-4E4F-ADFA-76562AF6B7FB}" presName="vert2" presStyleCnt="0"/>
      <dgm:spPr/>
    </dgm:pt>
    <dgm:pt modelId="{7C2920E7-294F-48DB-8B2E-41E90E73DE72}" type="pres">
      <dgm:prSet presAssocID="{9AFCA986-EB77-4E4F-ADFA-76562AF6B7FB}" presName="thinLine2b" presStyleLbl="callout" presStyleIdx="4" presStyleCnt="5"/>
      <dgm:spPr/>
    </dgm:pt>
    <dgm:pt modelId="{9D024252-814A-4992-AA5E-AD64153C837B}" type="pres">
      <dgm:prSet presAssocID="{9AFCA986-EB77-4E4F-ADFA-76562AF6B7FB}" presName="vertSpace2b" presStyleCnt="0"/>
      <dgm:spPr/>
    </dgm:pt>
  </dgm:ptLst>
  <dgm:cxnLst>
    <dgm:cxn modelId="{736CB402-12CE-4D6A-B378-625BB6DC081C}" type="presOf" srcId="{2652ECF3-951D-43EE-AA4E-07BC639DFBB4}" destId="{1A1AF9A7-ABCE-4FE8-B1D9-8E2F628C484A}" srcOrd="0" destOrd="0" presId="urn:microsoft.com/office/officeart/2008/layout/LinedList"/>
    <dgm:cxn modelId="{23D1B811-20DC-45A9-ADAE-AB8B3FD02278}" type="presOf" srcId="{9AFCA986-EB77-4E4F-ADFA-76562AF6B7FB}" destId="{0E049E0B-D1A1-440B-9969-7193E99C1640}" srcOrd="0" destOrd="0" presId="urn:microsoft.com/office/officeart/2008/layout/LinedList"/>
    <dgm:cxn modelId="{3A033C4A-0644-495C-BEDA-D704ED3A5C38}" srcId="{8B00E3E8-218E-4495-84D4-18B72E7A1FED}" destId="{BEEF3E86-B6EF-456E-A5D7-C58042276C1C}" srcOrd="2" destOrd="0" parTransId="{D6838C8D-B52C-434C-BE5D-028F21233BDC}" sibTransId="{FFCECCD3-00C9-4B48-98D7-BDE1AA21F657}"/>
    <dgm:cxn modelId="{1B5FAE70-E1BB-44DB-9329-9707755FEA79}" srcId="{2652ECF3-951D-43EE-AA4E-07BC639DFBB4}" destId="{8B00E3E8-218E-4495-84D4-18B72E7A1FED}" srcOrd="0" destOrd="0" parTransId="{28029A8A-3FF9-4795-AB00-92C757731470}" sibTransId="{B8E04AEB-54D3-472D-8A3F-4B35DF60B50F}"/>
    <dgm:cxn modelId="{D33F4189-B6A7-4440-B6DB-64EFA8E8884A}" type="presOf" srcId="{4F21F35F-7DE6-4AC4-B90A-E03E6B1452D8}" destId="{0481E962-E725-4861-B9C8-B03560383F31}" srcOrd="0" destOrd="0" presId="urn:microsoft.com/office/officeart/2008/layout/LinedList"/>
    <dgm:cxn modelId="{0E53E49B-FD06-41E3-A21E-697BC898E496}" type="presOf" srcId="{8B00E3E8-218E-4495-84D4-18B72E7A1FED}" destId="{E33E9D4C-E4BE-4927-A006-E9EC492E679A}" srcOrd="0" destOrd="0" presId="urn:microsoft.com/office/officeart/2008/layout/LinedList"/>
    <dgm:cxn modelId="{F8E7469D-9217-4FC4-A27C-5C0B846C15AA}" type="presOf" srcId="{EF244797-9D84-4259-8789-F7592773B6E0}" destId="{3E5D3FF2-F54F-4A21-9CDD-965050F7AD17}" srcOrd="0" destOrd="0" presId="urn:microsoft.com/office/officeart/2008/layout/LinedList"/>
    <dgm:cxn modelId="{8C4BE0AF-3203-4A26-A31A-C18B30B44266}" srcId="{8B00E3E8-218E-4495-84D4-18B72E7A1FED}" destId="{53CF161D-85E0-4622-B93D-7B17F1B6EF24}" srcOrd="1" destOrd="0" parTransId="{AE0E5D54-07CB-4B9C-A09B-C4E7A0E2C86A}" sibTransId="{2052CAF2-0299-4FBE-81CD-E187856D35F0}"/>
    <dgm:cxn modelId="{F905CDBE-78B0-4824-B161-E40D8AFE1EBB}" type="presOf" srcId="{53CF161D-85E0-4622-B93D-7B17F1B6EF24}" destId="{A51C4A45-AD4C-41CB-84DE-64A0DFE02924}" srcOrd="0" destOrd="0" presId="urn:microsoft.com/office/officeart/2008/layout/LinedList"/>
    <dgm:cxn modelId="{25381FD8-3B52-4882-9D71-1367834456EC}" srcId="{8B00E3E8-218E-4495-84D4-18B72E7A1FED}" destId="{9AFCA986-EB77-4E4F-ADFA-76562AF6B7FB}" srcOrd="4" destOrd="0" parTransId="{FFFCD7F6-39CD-4AF0-A177-009E3FDA8B3E}" sibTransId="{9F7FA512-41F8-4D25-B39C-9367165C459E}"/>
    <dgm:cxn modelId="{121802EA-2ACE-48C8-9BE9-5CA330B1C62E}" srcId="{8B00E3E8-218E-4495-84D4-18B72E7A1FED}" destId="{4F21F35F-7DE6-4AC4-B90A-E03E6B1452D8}" srcOrd="0" destOrd="0" parTransId="{80C11F40-7C9C-401B-8212-CDFDBD71F26F}" sibTransId="{C2D5B9DE-57A5-4BE2-8311-305F7ED3BCE3}"/>
    <dgm:cxn modelId="{95218AF7-3343-49AC-86E8-BA68C8DA6CFB}" srcId="{8B00E3E8-218E-4495-84D4-18B72E7A1FED}" destId="{EF244797-9D84-4259-8789-F7592773B6E0}" srcOrd="3" destOrd="0" parTransId="{005AF7BA-BE54-4D92-A8CC-9981DA191509}" sibTransId="{FC01F5CF-871A-4395-8F44-5D138B04D51D}"/>
    <dgm:cxn modelId="{DC1F8EFF-BEFD-4D76-9F40-40CC6CC9F4FA}" type="presOf" srcId="{BEEF3E86-B6EF-456E-A5D7-C58042276C1C}" destId="{570E7AFE-E571-4628-A9B4-BBF3B585939F}" srcOrd="0" destOrd="0" presId="urn:microsoft.com/office/officeart/2008/layout/LinedList"/>
    <dgm:cxn modelId="{FD9A7A5E-4EC4-4C36-AE07-AB15A3096072}" type="presParOf" srcId="{1A1AF9A7-ABCE-4FE8-B1D9-8E2F628C484A}" destId="{8F48B826-D640-4D3A-A4C3-964B175DB190}" srcOrd="0" destOrd="0" presId="urn:microsoft.com/office/officeart/2008/layout/LinedList"/>
    <dgm:cxn modelId="{01B19790-A76C-4537-9376-31EADF1B47D7}" type="presParOf" srcId="{1A1AF9A7-ABCE-4FE8-B1D9-8E2F628C484A}" destId="{215E8C22-EBD7-4102-B2D4-B44D9B5B2857}" srcOrd="1" destOrd="0" presId="urn:microsoft.com/office/officeart/2008/layout/LinedList"/>
    <dgm:cxn modelId="{D37B0DD4-BD56-44EB-9E42-FB7B4D45071A}" type="presParOf" srcId="{215E8C22-EBD7-4102-B2D4-B44D9B5B2857}" destId="{E33E9D4C-E4BE-4927-A006-E9EC492E679A}" srcOrd="0" destOrd="0" presId="urn:microsoft.com/office/officeart/2008/layout/LinedList"/>
    <dgm:cxn modelId="{A990541B-4F40-42F7-8341-5A2C4527208D}" type="presParOf" srcId="{215E8C22-EBD7-4102-B2D4-B44D9B5B2857}" destId="{09C54293-FDE5-45FD-B9D6-C449C6A6E1CC}" srcOrd="1" destOrd="0" presId="urn:microsoft.com/office/officeart/2008/layout/LinedList"/>
    <dgm:cxn modelId="{102054A2-475D-4811-877A-B669CA58B872}" type="presParOf" srcId="{09C54293-FDE5-45FD-B9D6-C449C6A6E1CC}" destId="{FFD34B36-9364-4753-8598-71B2B6D64AA0}" srcOrd="0" destOrd="0" presId="urn:microsoft.com/office/officeart/2008/layout/LinedList"/>
    <dgm:cxn modelId="{A349822B-6333-400F-8CE6-94A31CD52B5F}" type="presParOf" srcId="{09C54293-FDE5-45FD-B9D6-C449C6A6E1CC}" destId="{2310CE7D-2C7F-423A-9AD6-F81E706B62DB}" srcOrd="1" destOrd="0" presId="urn:microsoft.com/office/officeart/2008/layout/LinedList"/>
    <dgm:cxn modelId="{8DEDA3C7-CA2E-48B9-A9C8-A0E8262F6C1C}" type="presParOf" srcId="{2310CE7D-2C7F-423A-9AD6-F81E706B62DB}" destId="{55C3A23E-A66C-4A8E-84AD-26D34838EC31}" srcOrd="0" destOrd="0" presId="urn:microsoft.com/office/officeart/2008/layout/LinedList"/>
    <dgm:cxn modelId="{3B7F11D4-C2D1-4BC4-8174-90C836C0E74E}" type="presParOf" srcId="{2310CE7D-2C7F-423A-9AD6-F81E706B62DB}" destId="{0481E962-E725-4861-B9C8-B03560383F31}" srcOrd="1" destOrd="0" presId="urn:microsoft.com/office/officeart/2008/layout/LinedList"/>
    <dgm:cxn modelId="{6BB250F3-14A3-4C99-A27A-C74D05EEE8B2}" type="presParOf" srcId="{2310CE7D-2C7F-423A-9AD6-F81E706B62DB}" destId="{AF54B629-BDEF-4CE8-828F-06F91021B14B}" srcOrd="2" destOrd="0" presId="urn:microsoft.com/office/officeart/2008/layout/LinedList"/>
    <dgm:cxn modelId="{D0D8558E-1F79-4675-B0ED-18195EA786C6}" type="presParOf" srcId="{09C54293-FDE5-45FD-B9D6-C449C6A6E1CC}" destId="{7C836377-4D70-4E22-8A29-41C5AAB27298}" srcOrd="2" destOrd="0" presId="urn:microsoft.com/office/officeart/2008/layout/LinedList"/>
    <dgm:cxn modelId="{6B9149AA-DA8B-4B64-B745-8468DD548053}" type="presParOf" srcId="{09C54293-FDE5-45FD-B9D6-C449C6A6E1CC}" destId="{6599FBBC-BF01-46F0-AE3F-71B6C02D66FA}" srcOrd="3" destOrd="0" presId="urn:microsoft.com/office/officeart/2008/layout/LinedList"/>
    <dgm:cxn modelId="{A9192E8A-2A0C-48B5-86DE-9FF66854FF62}" type="presParOf" srcId="{09C54293-FDE5-45FD-B9D6-C449C6A6E1CC}" destId="{472D4B93-2D4F-4DBE-BC58-BE8AB937E2D2}" srcOrd="4" destOrd="0" presId="urn:microsoft.com/office/officeart/2008/layout/LinedList"/>
    <dgm:cxn modelId="{9A8BF078-A6F1-4B15-8F7E-CF5F8C168294}" type="presParOf" srcId="{472D4B93-2D4F-4DBE-BC58-BE8AB937E2D2}" destId="{7C4B2947-822F-4A5A-8276-551FAA0C1D1B}" srcOrd="0" destOrd="0" presId="urn:microsoft.com/office/officeart/2008/layout/LinedList"/>
    <dgm:cxn modelId="{FF6DA07F-335B-4A23-B19D-8E65C991F58C}" type="presParOf" srcId="{472D4B93-2D4F-4DBE-BC58-BE8AB937E2D2}" destId="{A51C4A45-AD4C-41CB-84DE-64A0DFE02924}" srcOrd="1" destOrd="0" presId="urn:microsoft.com/office/officeart/2008/layout/LinedList"/>
    <dgm:cxn modelId="{C58F1224-17C3-458F-81BB-89FC24907427}" type="presParOf" srcId="{472D4B93-2D4F-4DBE-BC58-BE8AB937E2D2}" destId="{6560A0D8-784E-4F0B-A87A-CFB48814B96E}" srcOrd="2" destOrd="0" presId="urn:microsoft.com/office/officeart/2008/layout/LinedList"/>
    <dgm:cxn modelId="{29EB0EB9-7C5A-4829-8A6D-1A99B8363326}" type="presParOf" srcId="{09C54293-FDE5-45FD-B9D6-C449C6A6E1CC}" destId="{5BAE9A02-6D84-4576-B866-82B2D56EEC97}" srcOrd="5" destOrd="0" presId="urn:microsoft.com/office/officeart/2008/layout/LinedList"/>
    <dgm:cxn modelId="{FFAD7480-3B89-4EFF-8A65-78CFF1C6D972}" type="presParOf" srcId="{09C54293-FDE5-45FD-B9D6-C449C6A6E1CC}" destId="{5E6521C9-E371-45F1-A397-02D19A4AAC7E}" srcOrd="6" destOrd="0" presId="urn:microsoft.com/office/officeart/2008/layout/LinedList"/>
    <dgm:cxn modelId="{6CB5AD3D-5BAE-494E-8DAB-51E1AE2E3BDB}" type="presParOf" srcId="{09C54293-FDE5-45FD-B9D6-C449C6A6E1CC}" destId="{96607EAD-139D-442A-A65C-9B5A8313B8FD}" srcOrd="7" destOrd="0" presId="urn:microsoft.com/office/officeart/2008/layout/LinedList"/>
    <dgm:cxn modelId="{79816334-11C2-47C2-ADE1-8E075C2AAC18}" type="presParOf" srcId="{96607EAD-139D-442A-A65C-9B5A8313B8FD}" destId="{D0D00F6D-E18A-41CA-B576-4884DFF28309}" srcOrd="0" destOrd="0" presId="urn:microsoft.com/office/officeart/2008/layout/LinedList"/>
    <dgm:cxn modelId="{FDE3323D-EE05-4539-8080-8833880873EE}" type="presParOf" srcId="{96607EAD-139D-442A-A65C-9B5A8313B8FD}" destId="{570E7AFE-E571-4628-A9B4-BBF3B585939F}" srcOrd="1" destOrd="0" presId="urn:microsoft.com/office/officeart/2008/layout/LinedList"/>
    <dgm:cxn modelId="{930A97B5-7A24-4A72-B520-5F00E36AE6E9}" type="presParOf" srcId="{96607EAD-139D-442A-A65C-9B5A8313B8FD}" destId="{874697F9-3A38-4C1A-99B3-3BFBF3A89C6A}" srcOrd="2" destOrd="0" presId="urn:microsoft.com/office/officeart/2008/layout/LinedList"/>
    <dgm:cxn modelId="{AF99BAE5-E7E9-4564-9A51-E124896CE720}" type="presParOf" srcId="{09C54293-FDE5-45FD-B9D6-C449C6A6E1CC}" destId="{0A3130D6-26E8-4BFC-AF85-FCA81011D376}" srcOrd="8" destOrd="0" presId="urn:microsoft.com/office/officeart/2008/layout/LinedList"/>
    <dgm:cxn modelId="{CF1A1FD9-0944-4178-9294-A5696377C15E}" type="presParOf" srcId="{09C54293-FDE5-45FD-B9D6-C449C6A6E1CC}" destId="{24DCAA4F-5408-467B-B8DC-8C0C97FF83C3}" srcOrd="9" destOrd="0" presId="urn:microsoft.com/office/officeart/2008/layout/LinedList"/>
    <dgm:cxn modelId="{AC130D9D-6F97-40B4-8CEE-3E48D56ACC90}" type="presParOf" srcId="{09C54293-FDE5-45FD-B9D6-C449C6A6E1CC}" destId="{88A1A1BE-5970-49D4-B49B-07084671F29C}" srcOrd="10" destOrd="0" presId="urn:microsoft.com/office/officeart/2008/layout/LinedList"/>
    <dgm:cxn modelId="{AD1D18ED-9508-463C-8265-98B37C8883A8}" type="presParOf" srcId="{88A1A1BE-5970-49D4-B49B-07084671F29C}" destId="{9051E9A2-79D8-483B-95B3-81AD4FF41847}" srcOrd="0" destOrd="0" presId="urn:microsoft.com/office/officeart/2008/layout/LinedList"/>
    <dgm:cxn modelId="{14F8DB70-7BEF-45C7-BEB7-89771316E311}" type="presParOf" srcId="{88A1A1BE-5970-49D4-B49B-07084671F29C}" destId="{3E5D3FF2-F54F-4A21-9CDD-965050F7AD17}" srcOrd="1" destOrd="0" presId="urn:microsoft.com/office/officeart/2008/layout/LinedList"/>
    <dgm:cxn modelId="{47F74198-DAE5-40F0-BEA7-8419BF7DCB32}" type="presParOf" srcId="{88A1A1BE-5970-49D4-B49B-07084671F29C}" destId="{1A349631-61DF-41F0-BA2A-8FD81BF92E7B}" srcOrd="2" destOrd="0" presId="urn:microsoft.com/office/officeart/2008/layout/LinedList"/>
    <dgm:cxn modelId="{DC19FFD6-3DC8-42C4-B20E-A5614D3B6BB3}" type="presParOf" srcId="{09C54293-FDE5-45FD-B9D6-C449C6A6E1CC}" destId="{DA247B71-8C2E-4474-A722-568B1110BA2E}" srcOrd="11" destOrd="0" presId="urn:microsoft.com/office/officeart/2008/layout/LinedList"/>
    <dgm:cxn modelId="{578288A6-3987-4C81-8E0E-B43E737EAF58}" type="presParOf" srcId="{09C54293-FDE5-45FD-B9D6-C449C6A6E1CC}" destId="{C1967949-638E-4883-9F52-AB13CFC64F96}" srcOrd="12" destOrd="0" presId="urn:microsoft.com/office/officeart/2008/layout/LinedList"/>
    <dgm:cxn modelId="{9E37E45D-64E9-4E27-BBEF-D2B381F40886}" type="presParOf" srcId="{09C54293-FDE5-45FD-B9D6-C449C6A6E1CC}" destId="{7D46D12E-9976-43AF-952F-C61A85780983}" srcOrd="13" destOrd="0" presId="urn:microsoft.com/office/officeart/2008/layout/LinedList"/>
    <dgm:cxn modelId="{59BCA6AB-23EB-40E4-BC6F-73061384BB7F}" type="presParOf" srcId="{7D46D12E-9976-43AF-952F-C61A85780983}" destId="{CDCEB2D0-BA48-4D7D-A11E-C1A4E4001B1B}" srcOrd="0" destOrd="0" presId="urn:microsoft.com/office/officeart/2008/layout/LinedList"/>
    <dgm:cxn modelId="{3F93BF12-CDC5-414F-B289-DED740B19789}" type="presParOf" srcId="{7D46D12E-9976-43AF-952F-C61A85780983}" destId="{0E049E0B-D1A1-440B-9969-7193E99C1640}" srcOrd="1" destOrd="0" presId="urn:microsoft.com/office/officeart/2008/layout/LinedList"/>
    <dgm:cxn modelId="{16AAEC20-19B0-4779-8788-4D0E563EC7B0}" type="presParOf" srcId="{7D46D12E-9976-43AF-952F-C61A85780983}" destId="{62CA4563-789E-476C-83DF-66F99AD702C2}" srcOrd="2" destOrd="0" presId="urn:microsoft.com/office/officeart/2008/layout/LinedList"/>
    <dgm:cxn modelId="{9C14FC53-1E6B-43DC-86DE-EC21EA515ADC}" type="presParOf" srcId="{09C54293-FDE5-45FD-B9D6-C449C6A6E1CC}" destId="{7C2920E7-294F-48DB-8B2E-41E90E73DE72}" srcOrd="14" destOrd="0" presId="urn:microsoft.com/office/officeart/2008/layout/LinedList"/>
    <dgm:cxn modelId="{29D7BBF0-554D-409A-9759-A8B2BBB20B3A}" type="presParOf" srcId="{09C54293-FDE5-45FD-B9D6-C449C6A6E1CC}" destId="{9D024252-814A-4992-AA5E-AD64153C837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52ECF3-951D-43EE-AA4E-07BC639DFBB4}" type="doc">
      <dgm:prSet loTypeId="urn:microsoft.com/office/officeart/2008/layout/LinedLis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B00E3E8-218E-4495-84D4-18B72E7A1FED}">
      <dgm:prSet phldrT="[Texte]" custT="1"/>
      <dgm:spPr/>
      <dgm:t>
        <a:bodyPr/>
        <a:lstStyle/>
        <a:p>
          <a:pPr rtl="0"/>
          <a:r>
            <a:rPr kumimoji="0" lang="fr-FR" sz="1600" b="1" i="0" u="none" strike="noStrike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Liste des intervenants</a:t>
          </a:r>
          <a:endParaRPr lang="fr-FR" sz="1600" b="1" dirty="0"/>
        </a:p>
      </dgm:t>
    </dgm:pt>
    <dgm:pt modelId="{28029A8A-3FF9-4795-AB00-92C757731470}" type="parTrans" cxnId="{1B5FAE70-E1BB-44DB-9329-9707755FEA79}">
      <dgm:prSet/>
      <dgm:spPr/>
      <dgm:t>
        <a:bodyPr/>
        <a:lstStyle/>
        <a:p>
          <a:endParaRPr lang="fr-FR"/>
        </a:p>
      </dgm:t>
    </dgm:pt>
    <dgm:pt modelId="{B8E04AEB-54D3-472D-8A3F-4B35DF60B50F}" type="sibTrans" cxnId="{1B5FAE70-E1BB-44DB-9329-9707755FEA79}">
      <dgm:prSet/>
      <dgm:spPr/>
      <dgm:t>
        <a:bodyPr/>
        <a:lstStyle/>
        <a:p>
          <a:endParaRPr lang="fr-FR"/>
        </a:p>
      </dgm:t>
    </dgm:pt>
    <dgm:pt modelId="{4F21F35F-7DE6-4AC4-B90A-E03E6B1452D8}">
      <dgm:prSet phldrT="[Texte]"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</a:t>
          </a:r>
          <a:endParaRPr lang="fr-FR" sz="1600" b="0" dirty="0"/>
        </a:p>
      </dgm:t>
    </dgm:pt>
    <dgm:pt modelId="{80C11F40-7C9C-401B-8212-CDFDBD71F26F}" type="parTrans" cxnId="{121802EA-2ACE-48C8-9BE9-5CA330B1C62E}">
      <dgm:prSet/>
      <dgm:spPr/>
      <dgm:t>
        <a:bodyPr/>
        <a:lstStyle/>
        <a:p>
          <a:endParaRPr lang="fr-FR"/>
        </a:p>
      </dgm:t>
    </dgm:pt>
    <dgm:pt modelId="{C2D5B9DE-57A5-4BE2-8311-305F7ED3BCE3}" type="sibTrans" cxnId="{121802EA-2ACE-48C8-9BE9-5CA330B1C62E}">
      <dgm:prSet/>
      <dgm:spPr/>
      <dgm:t>
        <a:bodyPr/>
        <a:lstStyle/>
        <a:p>
          <a:endParaRPr lang="fr-FR"/>
        </a:p>
      </dgm:t>
    </dgm:pt>
    <dgm:pt modelId="{F151B946-A3B3-4D44-A37B-3E95C05EE94D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47A0AF74-8816-46E4-9C24-FBC7101DA1BD}" type="parTrans" cxnId="{304CE911-5E80-4E04-901D-B4F8C3A96DA5}">
      <dgm:prSet/>
      <dgm:spPr/>
      <dgm:t>
        <a:bodyPr/>
        <a:lstStyle/>
        <a:p>
          <a:endParaRPr lang="fr-FR"/>
        </a:p>
      </dgm:t>
    </dgm:pt>
    <dgm:pt modelId="{B852F597-F969-48A5-BE8C-E73C1FFCF253}" type="sibTrans" cxnId="{304CE911-5E80-4E04-901D-B4F8C3A96DA5}">
      <dgm:prSet/>
      <dgm:spPr/>
      <dgm:t>
        <a:bodyPr/>
        <a:lstStyle/>
        <a:p>
          <a:endParaRPr lang="fr-FR"/>
        </a:p>
      </dgm:t>
    </dgm:pt>
    <dgm:pt modelId="{C17E6653-71B0-4AA7-BDE2-0165E42777D5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Denise ATTALI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743D9325-6D8F-4A88-92E9-FF8DC8A93637}" type="parTrans" cxnId="{2522FF3B-2D83-4EAA-B7C2-2A5F86D5A710}">
      <dgm:prSet/>
      <dgm:spPr/>
      <dgm:t>
        <a:bodyPr/>
        <a:lstStyle/>
        <a:p>
          <a:endParaRPr lang="fr-FR"/>
        </a:p>
      </dgm:t>
    </dgm:pt>
    <dgm:pt modelId="{5B35632A-E035-4F40-915E-AFF16C59A14E}" type="sibTrans" cxnId="{2522FF3B-2D83-4EAA-B7C2-2A5F86D5A710}">
      <dgm:prSet/>
      <dgm:spPr/>
      <dgm:t>
        <a:bodyPr/>
        <a:lstStyle/>
        <a:p>
          <a:endParaRPr lang="fr-FR"/>
        </a:p>
      </dgm:t>
    </dgm:pt>
    <dgm:pt modelId="{003E4156-95B6-438F-826E-2CA19A021AE6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Monique DAVANT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6F558018-C223-4774-BB2C-5A755FA33D12}" type="parTrans" cxnId="{57091F30-72F5-4AF4-A126-66244882181E}">
      <dgm:prSet/>
      <dgm:spPr/>
      <dgm:t>
        <a:bodyPr/>
        <a:lstStyle/>
        <a:p>
          <a:endParaRPr lang="fr-FR"/>
        </a:p>
      </dgm:t>
    </dgm:pt>
    <dgm:pt modelId="{5249C042-A6D9-4A51-B954-12A8FF01D724}" type="sibTrans" cxnId="{57091F30-72F5-4AF4-A126-66244882181E}">
      <dgm:prSet/>
      <dgm:spPr/>
      <dgm:t>
        <a:bodyPr/>
        <a:lstStyle/>
        <a:p>
          <a:endParaRPr lang="fr-FR"/>
        </a:p>
      </dgm:t>
    </dgm:pt>
    <dgm:pt modelId="{4A12125A-30FF-4196-8063-147A3F0C8F02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Eric DUTEIL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43011A94-1018-48AF-AFC8-331A144A6EEB}" type="parTrans" cxnId="{1AE5677E-F914-4030-A1DA-E73FDAE3F70C}">
      <dgm:prSet/>
      <dgm:spPr/>
      <dgm:t>
        <a:bodyPr/>
        <a:lstStyle/>
        <a:p>
          <a:endParaRPr lang="fr-FR"/>
        </a:p>
      </dgm:t>
    </dgm:pt>
    <dgm:pt modelId="{73346579-4F26-4D91-BD50-949B0A5699CF}" type="sibTrans" cxnId="{1AE5677E-F914-4030-A1DA-E73FDAE3F70C}">
      <dgm:prSet/>
      <dgm:spPr/>
      <dgm:t>
        <a:bodyPr/>
        <a:lstStyle/>
        <a:p>
          <a:endParaRPr lang="fr-FR"/>
        </a:p>
      </dgm:t>
    </dgm:pt>
    <dgm:pt modelId="{C322B160-325A-4903-A7AA-5C0CBE0E5FF4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Jean ALBERT</a:t>
          </a:r>
          <a:endParaRPr kumimoji="0" lang="fr-FR" sz="1600" b="0" i="0" u="none" strike="noStrike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66697CA1-EDBB-49A5-80FE-456AA94BEAC6}" type="parTrans" cxnId="{882B5146-03AA-4AFA-99AC-FA6B74EF0C10}">
      <dgm:prSet/>
      <dgm:spPr/>
      <dgm:t>
        <a:bodyPr/>
        <a:lstStyle/>
        <a:p>
          <a:endParaRPr lang="fr-FR"/>
        </a:p>
      </dgm:t>
    </dgm:pt>
    <dgm:pt modelId="{77D90967-E17E-4CFD-B534-DF2498DB7E75}" type="sibTrans" cxnId="{882B5146-03AA-4AFA-99AC-FA6B74EF0C10}">
      <dgm:prSet/>
      <dgm:spPr/>
      <dgm:t>
        <a:bodyPr/>
        <a:lstStyle/>
        <a:p>
          <a:endParaRPr lang="fr-FR"/>
        </a:p>
      </dgm:t>
    </dgm:pt>
    <dgm:pt modelId="{16A5E67B-42B4-4709-93E2-4C04911ADF73}">
      <dgm:prSet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Les experts SAP du service informatique</a:t>
          </a:r>
        </a:p>
      </dgm:t>
    </dgm:pt>
    <dgm:pt modelId="{00AD0DD8-6E78-4E4E-ABEF-2E9020538F47}" type="parTrans" cxnId="{F9418647-0761-4E27-A187-FC978F35ED6C}">
      <dgm:prSet/>
      <dgm:spPr/>
      <dgm:t>
        <a:bodyPr/>
        <a:lstStyle/>
        <a:p>
          <a:endParaRPr lang="fr-FR"/>
        </a:p>
      </dgm:t>
    </dgm:pt>
    <dgm:pt modelId="{0D0D5A47-8E59-49B6-B088-E4EE7EB2A46C}" type="sibTrans" cxnId="{F9418647-0761-4E27-A187-FC978F35ED6C}">
      <dgm:prSet/>
      <dgm:spPr/>
      <dgm:t>
        <a:bodyPr/>
        <a:lstStyle/>
        <a:p>
          <a:endParaRPr lang="fr-FR"/>
        </a:p>
      </dgm:t>
    </dgm:pt>
    <dgm:pt modelId="{1A1AF9A7-ABCE-4FE8-B1D9-8E2F628C484A}" type="pres">
      <dgm:prSet presAssocID="{2652ECF3-951D-43EE-AA4E-07BC639DFBB4}" presName="vert0" presStyleCnt="0">
        <dgm:presLayoutVars>
          <dgm:dir/>
          <dgm:animOne val="branch"/>
          <dgm:animLvl val="lvl"/>
        </dgm:presLayoutVars>
      </dgm:prSet>
      <dgm:spPr/>
    </dgm:pt>
    <dgm:pt modelId="{8F48B826-D640-4D3A-A4C3-964B175DB190}" type="pres">
      <dgm:prSet presAssocID="{8B00E3E8-218E-4495-84D4-18B72E7A1FED}" presName="thickLine" presStyleLbl="alignNode1" presStyleIdx="0" presStyleCnt="1"/>
      <dgm:spPr/>
    </dgm:pt>
    <dgm:pt modelId="{215E8C22-EBD7-4102-B2D4-B44D9B5B2857}" type="pres">
      <dgm:prSet presAssocID="{8B00E3E8-218E-4495-84D4-18B72E7A1FED}" presName="horz1" presStyleCnt="0"/>
      <dgm:spPr/>
    </dgm:pt>
    <dgm:pt modelId="{E33E9D4C-E4BE-4927-A006-E9EC492E679A}" type="pres">
      <dgm:prSet presAssocID="{8B00E3E8-218E-4495-84D4-18B72E7A1FED}" presName="tx1" presStyleLbl="revTx" presStyleIdx="0" presStyleCnt="8" custScaleX="216961"/>
      <dgm:spPr/>
    </dgm:pt>
    <dgm:pt modelId="{09C54293-FDE5-45FD-B9D6-C449C6A6E1CC}" type="pres">
      <dgm:prSet presAssocID="{8B00E3E8-218E-4495-84D4-18B72E7A1FED}" presName="vert1" presStyleCnt="0"/>
      <dgm:spPr/>
    </dgm:pt>
    <dgm:pt modelId="{FFD34B36-9364-4753-8598-71B2B6D64AA0}" type="pres">
      <dgm:prSet presAssocID="{4F21F35F-7DE6-4AC4-B90A-E03E6B1452D8}" presName="vertSpace2a" presStyleCnt="0"/>
      <dgm:spPr/>
    </dgm:pt>
    <dgm:pt modelId="{2310CE7D-2C7F-423A-9AD6-F81E706B62DB}" type="pres">
      <dgm:prSet presAssocID="{4F21F35F-7DE6-4AC4-B90A-E03E6B1452D8}" presName="horz2" presStyleCnt="0"/>
      <dgm:spPr/>
    </dgm:pt>
    <dgm:pt modelId="{55C3A23E-A66C-4A8E-84AD-26D34838EC31}" type="pres">
      <dgm:prSet presAssocID="{4F21F35F-7DE6-4AC4-B90A-E03E6B1452D8}" presName="horzSpace2" presStyleCnt="0"/>
      <dgm:spPr/>
    </dgm:pt>
    <dgm:pt modelId="{0481E962-E725-4861-B9C8-B03560383F31}" type="pres">
      <dgm:prSet presAssocID="{4F21F35F-7DE6-4AC4-B90A-E03E6B1452D8}" presName="tx2" presStyleLbl="revTx" presStyleIdx="1" presStyleCnt="8"/>
      <dgm:spPr/>
    </dgm:pt>
    <dgm:pt modelId="{AF54B629-BDEF-4CE8-828F-06F91021B14B}" type="pres">
      <dgm:prSet presAssocID="{4F21F35F-7DE6-4AC4-B90A-E03E6B1452D8}" presName="vert2" presStyleCnt="0"/>
      <dgm:spPr/>
    </dgm:pt>
    <dgm:pt modelId="{7C836377-4D70-4E22-8A29-41C5AAB27298}" type="pres">
      <dgm:prSet presAssocID="{4F21F35F-7DE6-4AC4-B90A-E03E6B1452D8}" presName="thinLine2b" presStyleLbl="callout" presStyleIdx="0" presStyleCnt="7"/>
      <dgm:spPr/>
    </dgm:pt>
    <dgm:pt modelId="{6599FBBC-BF01-46F0-AE3F-71B6C02D66FA}" type="pres">
      <dgm:prSet presAssocID="{4F21F35F-7DE6-4AC4-B90A-E03E6B1452D8}" presName="vertSpace2b" presStyleCnt="0"/>
      <dgm:spPr/>
    </dgm:pt>
    <dgm:pt modelId="{252170F5-8790-499A-B151-27BF2A7CB9A5}" type="pres">
      <dgm:prSet presAssocID="{F151B946-A3B3-4D44-A37B-3E95C05EE94D}" presName="horz2" presStyleCnt="0"/>
      <dgm:spPr/>
    </dgm:pt>
    <dgm:pt modelId="{949246E5-0C0B-4343-8CFB-ECD9177830D9}" type="pres">
      <dgm:prSet presAssocID="{F151B946-A3B3-4D44-A37B-3E95C05EE94D}" presName="horzSpace2" presStyleCnt="0"/>
      <dgm:spPr/>
    </dgm:pt>
    <dgm:pt modelId="{67D1FC1A-6314-4EFD-BD0F-0CC6BA13372A}" type="pres">
      <dgm:prSet presAssocID="{F151B946-A3B3-4D44-A37B-3E95C05EE94D}" presName="tx2" presStyleLbl="revTx" presStyleIdx="2" presStyleCnt="8"/>
      <dgm:spPr/>
    </dgm:pt>
    <dgm:pt modelId="{9DCD93FC-8236-4A52-9FC6-0A222321CC66}" type="pres">
      <dgm:prSet presAssocID="{F151B946-A3B3-4D44-A37B-3E95C05EE94D}" presName="vert2" presStyleCnt="0"/>
      <dgm:spPr/>
    </dgm:pt>
    <dgm:pt modelId="{17754D5B-D1CC-4E31-B864-522E21644D76}" type="pres">
      <dgm:prSet presAssocID="{F151B946-A3B3-4D44-A37B-3E95C05EE94D}" presName="thinLine2b" presStyleLbl="callout" presStyleIdx="1" presStyleCnt="7"/>
      <dgm:spPr/>
    </dgm:pt>
    <dgm:pt modelId="{BAFC70A7-406C-45D8-971D-C96D73B804F4}" type="pres">
      <dgm:prSet presAssocID="{F151B946-A3B3-4D44-A37B-3E95C05EE94D}" presName="vertSpace2b" presStyleCnt="0"/>
      <dgm:spPr/>
    </dgm:pt>
    <dgm:pt modelId="{B4A2BA07-8FB3-4A5C-9AA4-C7D8F7A88378}" type="pres">
      <dgm:prSet presAssocID="{C17E6653-71B0-4AA7-BDE2-0165E42777D5}" presName="horz2" presStyleCnt="0"/>
      <dgm:spPr/>
    </dgm:pt>
    <dgm:pt modelId="{2CA90E72-3729-4DE5-ADC3-5D55F0F4EC7F}" type="pres">
      <dgm:prSet presAssocID="{C17E6653-71B0-4AA7-BDE2-0165E42777D5}" presName="horzSpace2" presStyleCnt="0"/>
      <dgm:spPr/>
    </dgm:pt>
    <dgm:pt modelId="{3F2CECAB-1615-40D8-A54D-DCAD05780BD3}" type="pres">
      <dgm:prSet presAssocID="{C17E6653-71B0-4AA7-BDE2-0165E42777D5}" presName="tx2" presStyleLbl="revTx" presStyleIdx="3" presStyleCnt="8"/>
      <dgm:spPr/>
    </dgm:pt>
    <dgm:pt modelId="{33BCC496-2ED3-4044-9C00-AE1B4B12EFC5}" type="pres">
      <dgm:prSet presAssocID="{C17E6653-71B0-4AA7-BDE2-0165E42777D5}" presName="vert2" presStyleCnt="0"/>
      <dgm:spPr/>
    </dgm:pt>
    <dgm:pt modelId="{7443AAA0-6431-496C-95BF-8916962AE568}" type="pres">
      <dgm:prSet presAssocID="{C17E6653-71B0-4AA7-BDE2-0165E42777D5}" presName="thinLine2b" presStyleLbl="callout" presStyleIdx="2" presStyleCnt="7"/>
      <dgm:spPr/>
    </dgm:pt>
    <dgm:pt modelId="{C895C063-1A17-4BC1-B706-E776B0792D07}" type="pres">
      <dgm:prSet presAssocID="{C17E6653-71B0-4AA7-BDE2-0165E42777D5}" presName="vertSpace2b" presStyleCnt="0"/>
      <dgm:spPr/>
    </dgm:pt>
    <dgm:pt modelId="{05531BC2-81DC-4071-8435-53A29AFB935F}" type="pres">
      <dgm:prSet presAssocID="{003E4156-95B6-438F-826E-2CA19A021AE6}" presName="horz2" presStyleCnt="0"/>
      <dgm:spPr/>
    </dgm:pt>
    <dgm:pt modelId="{DF72DB8C-7572-479D-9EA3-98C4CDA9858C}" type="pres">
      <dgm:prSet presAssocID="{003E4156-95B6-438F-826E-2CA19A021AE6}" presName="horzSpace2" presStyleCnt="0"/>
      <dgm:spPr/>
    </dgm:pt>
    <dgm:pt modelId="{FBA3DA8B-18C8-43AD-9C61-8A2F0D494BA8}" type="pres">
      <dgm:prSet presAssocID="{003E4156-95B6-438F-826E-2CA19A021AE6}" presName="tx2" presStyleLbl="revTx" presStyleIdx="4" presStyleCnt="8"/>
      <dgm:spPr/>
    </dgm:pt>
    <dgm:pt modelId="{6545F89B-D19B-4283-BDD2-D7CE9B4C720D}" type="pres">
      <dgm:prSet presAssocID="{003E4156-95B6-438F-826E-2CA19A021AE6}" presName="vert2" presStyleCnt="0"/>
      <dgm:spPr/>
    </dgm:pt>
    <dgm:pt modelId="{1C6AE32A-AA4A-4750-8DF4-FAAB067F2C33}" type="pres">
      <dgm:prSet presAssocID="{003E4156-95B6-438F-826E-2CA19A021AE6}" presName="thinLine2b" presStyleLbl="callout" presStyleIdx="3" presStyleCnt="7"/>
      <dgm:spPr/>
    </dgm:pt>
    <dgm:pt modelId="{2755C31E-68CC-4B8D-8E96-DA9B55214EF3}" type="pres">
      <dgm:prSet presAssocID="{003E4156-95B6-438F-826E-2CA19A021AE6}" presName="vertSpace2b" presStyleCnt="0"/>
      <dgm:spPr/>
    </dgm:pt>
    <dgm:pt modelId="{7001AE78-18A6-47CB-9B3C-54710D4C72C7}" type="pres">
      <dgm:prSet presAssocID="{4A12125A-30FF-4196-8063-147A3F0C8F02}" presName="horz2" presStyleCnt="0"/>
      <dgm:spPr/>
    </dgm:pt>
    <dgm:pt modelId="{AE6DD157-47FF-4283-A3FD-B879E8C0751C}" type="pres">
      <dgm:prSet presAssocID="{4A12125A-30FF-4196-8063-147A3F0C8F02}" presName="horzSpace2" presStyleCnt="0"/>
      <dgm:spPr/>
    </dgm:pt>
    <dgm:pt modelId="{B283DEDB-4132-4885-9CD5-0488424C1B13}" type="pres">
      <dgm:prSet presAssocID="{4A12125A-30FF-4196-8063-147A3F0C8F02}" presName="tx2" presStyleLbl="revTx" presStyleIdx="5" presStyleCnt="8"/>
      <dgm:spPr/>
    </dgm:pt>
    <dgm:pt modelId="{0D48CB03-C8DF-45EC-AF19-ED75885E2398}" type="pres">
      <dgm:prSet presAssocID="{4A12125A-30FF-4196-8063-147A3F0C8F02}" presName="vert2" presStyleCnt="0"/>
      <dgm:spPr/>
    </dgm:pt>
    <dgm:pt modelId="{2A16540E-4808-4EAB-A817-E882215192E6}" type="pres">
      <dgm:prSet presAssocID="{4A12125A-30FF-4196-8063-147A3F0C8F02}" presName="thinLine2b" presStyleLbl="callout" presStyleIdx="4" presStyleCnt="7"/>
      <dgm:spPr/>
    </dgm:pt>
    <dgm:pt modelId="{181E29DB-2B37-45C6-AD32-2870977325C7}" type="pres">
      <dgm:prSet presAssocID="{4A12125A-30FF-4196-8063-147A3F0C8F02}" presName="vertSpace2b" presStyleCnt="0"/>
      <dgm:spPr/>
    </dgm:pt>
    <dgm:pt modelId="{5B85C350-9FA8-4E80-AD41-6A872840853F}" type="pres">
      <dgm:prSet presAssocID="{C322B160-325A-4903-A7AA-5C0CBE0E5FF4}" presName="horz2" presStyleCnt="0"/>
      <dgm:spPr/>
    </dgm:pt>
    <dgm:pt modelId="{B442A9E1-B381-453E-A88C-C402A7DD058C}" type="pres">
      <dgm:prSet presAssocID="{C322B160-325A-4903-A7AA-5C0CBE0E5FF4}" presName="horzSpace2" presStyleCnt="0"/>
      <dgm:spPr/>
    </dgm:pt>
    <dgm:pt modelId="{1C8128BC-0CE5-492E-945B-07CC819216A5}" type="pres">
      <dgm:prSet presAssocID="{C322B160-325A-4903-A7AA-5C0CBE0E5FF4}" presName="tx2" presStyleLbl="revTx" presStyleIdx="6" presStyleCnt="8"/>
      <dgm:spPr/>
    </dgm:pt>
    <dgm:pt modelId="{7B7939E5-FD45-4C72-8549-5C020F483B59}" type="pres">
      <dgm:prSet presAssocID="{C322B160-325A-4903-A7AA-5C0CBE0E5FF4}" presName="vert2" presStyleCnt="0"/>
      <dgm:spPr/>
    </dgm:pt>
    <dgm:pt modelId="{47610216-E5C2-467D-990B-B41CB8F7BB91}" type="pres">
      <dgm:prSet presAssocID="{C322B160-325A-4903-A7AA-5C0CBE0E5FF4}" presName="thinLine2b" presStyleLbl="callout" presStyleIdx="5" presStyleCnt="7"/>
      <dgm:spPr/>
    </dgm:pt>
    <dgm:pt modelId="{F964FA71-CE43-477B-8E89-1F30BFDAE4DE}" type="pres">
      <dgm:prSet presAssocID="{C322B160-325A-4903-A7AA-5C0CBE0E5FF4}" presName="vertSpace2b" presStyleCnt="0"/>
      <dgm:spPr/>
    </dgm:pt>
    <dgm:pt modelId="{9FB6C615-6F5C-4799-B552-C1FF50F7B18E}" type="pres">
      <dgm:prSet presAssocID="{16A5E67B-42B4-4709-93E2-4C04911ADF73}" presName="horz2" presStyleCnt="0"/>
      <dgm:spPr/>
    </dgm:pt>
    <dgm:pt modelId="{8153DB21-C35C-44DC-8B99-543CB3945B06}" type="pres">
      <dgm:prSet presAssocID="{16A5E67B-42B4-4709-93E2-4C04911ADF73}" presName="horzSpace2" presStyleCnt="0"/>
      <dgm:spPr/>
    </dgm:pt>
    <dgm:pt modelId="{C7586CA0-509F-42CB-A869-B59DB9726DEC}" type="pres">
      <dgm:prSet presAssocID="{16A5E67B-42B4-4709-93E2-4C04911ADF73}" presName="tx2" presStyleLbl="revTx" presStyleIdx="7" presStyleCnt="8"/>
      <dgm:spPr/>
    </dgm:pt>
    <dgm:pt modelId="{7B436336-F9DC-4D78-B1FD-9A863C59D628}" type="pres">
      <dgm:prSet presAssocID="{16A5E67B-42B4-4709-93E2-4C04911ADF73}" presName="vert2" presStyleCnt="0"/>
      <dgm:spPr/>
    </dgm:pt>
    <dgm:pt modelId="{2289D6EE-F3D8-40A8-AA9C-848694D6DF9C}" type="pres">
      <dgm:prSet presAssocID="{16A5E67B-42B4-4709-93E2-4C04911ADF73}" presName="thinLine2b" presStyleLbl="callout" presStyleIdx="6" presStyleCnt="7"/>
      <dgm:spPr/>
    </dgm:pt>
    <dgm:pt modelId="{EBDB1E0D-C57A-45D1-A181-6DF0538D3B7A}" type="pres">
      <dgm:prSet presAssocID="{16A5E67B-42B4-4709-93E2-4C04911ADF73}" presName="vertSpace2b" presStyleCnt="0"/>
      <dgm:spPr/>
    </dgm:pt>
  </dgm:ptLst>
  <dgm:cxnLst>
    <dgm:cxn modelId="{736CB402-12CE-4D6A-B378-625BB6DC081C}" type="presOf" srcId="{2652ECF3-951D-43EE-AA4E-07BC639DFBB4}" destId="{1A1AF9A7-ABCE-4FE8-B1D9-8E2F628C484A}" srcOrd="0" destOrd="0" presId="urn:microsoft.com/office/officeart/2008/layout/LinedList"/>
    <dgm:cxn modelId="{304CE911-5E80-4E04-901D-B4F8C3A96DA5}" srcId="{8B00E3E8-218E-4495-84D4-18B72E7A1FED}" destId="{F151B946-A3B3-4D44-A37B-3E95C05EE94D}" srcOrd="1" destOrd="0" parTransId="{47A0AF74-8816-46E4-9C24-FBC7101DA1BD}" sibTransId="{B852F597-F969-48A5-BE8C-E73C1FFCF253}"/>
    <dgm:cxn modelId="{57091F30-72F5-4AF4-A126-66244882181E}" srcId="{8B00E3E8-218E-4495-84D4-18B72E7A1FED}" destId="{003E4156-95B6-438F-826E-2CA19A021AE6}" srcOrd="3" destOrd="0" parTransId="{6F558018-C223-4774-BB2C-5A755FA33D12}" sibTransId="{5249C042-A6D9-4A51-B954-12A8FF01D724}"/>
    <dgm:cxn modelId="{2522FF3B-2D83-4EAA-B7C2-2A5F86D5A710}" srcId="{8B00E3E8-218E-4495-84D4-18B72E7A1FED}" destId="{C17E6653-71B0-4AA7-BDE2-0165E42777D5}" srcOrd="2" destOrd="0" parTransId="{743D9325-6D8F-4A88-92E9-FF8DC8A93637}" sibTransId="{5B35632A-E035-4F40-915E-AFF16C59A14E}"/>
    <dgm:cxn modelId="{882B5146-03AA-4AFA-99AC-FA6B74EF0C10}" srcId="{8B00E3E8-218E-4495-84D4-18B72E7A1FED}" destId="{C322B160-325A-4903-A7AA-5C0CBE0E5FF4}" srcOrd="5" destOrd="0" parTransId="{66697CA1-EDBB-49A5-80FE-456AA94BEAC6}" sibTransId="{77D90967-E17E-4CFD-B534-DF2498DB7E75}"/>
    <dgm:cxn modelId="{F9418647-0761-4E27-A187-FC978F35ED6C}" srcId="{8B00E3E8-218E-4495-84D4-18B72E7A1FED}" destId="{16A5E67B-42B4-4709-93E2-4C04911ADF73}" srcOrd="6" destOrd="0" parTransId="{00AD0DD8-6E78-4E4E-ABEF-2E9020538F47}" sibTransId="{0D0D5A47-8E59-49B6-B088-E4EE7EB2A46C}"/>
    <dgm:cxn modelId="{5B97DD6E-E78C-406C-91E3-09096E425678}" type="presOf" srcId="{003E4156-95B6-438F-826E-2CA19A021AE6}" destId="{FBA3DA8B-18C8-43AD-9C61-8A2F0D494BA8}" srcOrd="0" destOrd="0" presId="urn:microsoft.com/office/officeart/2008/layout/LinedList"/>
    <dgm:cxn modelId="{1B5FAE70-E1BB-44DB-9329-9707755FEA79}" srcId="{2652ECF3-951D-43EE-AA4E-07BC639DFBB4}" destId="{8B00E3E8-218E-4495-84D4-18B72E7A1FED}" srcOrd="0" destOrd="0" parTransId="{28029A8A-3FF9-4795-AB00-92C757731470}" sibTransId="{B8E04AEB-54D3-472D-8A3F-4B35DF60B50F}"/>
    <dgm:cxn modelId="{1AE5677E-F914-4030-A1DA-E73FDAE3F70C}" srcId="{8B00E3E8-218E-4495-84D4-18B72E7A1FED}" destId="{4A12125A-30FF-4196-8063-147A3F0C8F02}" srcOrd="4" destOrd="0" parTransId="{43011A94-1018-48AF-AFC8-331A144A6EEB}" sibTransId="{73346579-4F26-4D91-BD50-949B0A5699CF}"/>
    <dgm:cxn modelId="{2FDBF982-F039-4E8E-B26A-17927DA382A4}" type="presOf" srcId="{C322B160-325A-4903-A7AA-5C0CBE0E5FF4}" destId="{1C8128BC-0CE5-492E-945B-07CC819216A5}" srcOrd="0" destOrd="0" presId="urn:microsoft.com/office/officeart/2008/layout/LinedList"/>
    <dgm:cxn modelId="{D33F4189-B6A7-4440-B6DB-64EFA8E8884A}" type="presOf" srcId="{4F21F35F-7DE6-4AC4-B90A-E03E6B1452D8}" destId="{0481E962-E725-4861-B9C8-B03560383F31}" srcOrd="0" destOrd="0" presId="urn:microsoft.com/office/officeart/2008/layout/LinedList"/>
    <dgm:cxn modelId="{78BFD993-A180-4C0F-8D56-C04AF8EC576E}" type="presOf" srcId="{4A12125A-30FF-4196-8063-147A3F0C8F02}" destId="{B283DEDB-4132-4885-9CD5-0488424C1B13}" srcOrd="0" destOrd="0" presId="urn:microsoft.com/office/officeart/2008/layout/LinedList"/>
    <dgm:cxn modelId="{0E53E49B-FD06-41E3-A21E-697BC898E496}" type="presOf" srcId="{8B00E3E8-218E-4495-84D4-18B72E7A1FED}" destId="{E33E9D4C-E4BE-4927-A006-E9EC492E679A}" srcOrd="0" destOrd="0" presId="urn:microsoft.com/office/officeart/2008/layout/LinedList"/>
    <dgm:cxn modelId="{475FB6A7-38A6-4EF4-816E-406CE0DCFB3A}" type="presOf" srcId="{C17E6653-71B0-4AA7-BDE2-0165E42777D5}" destId="{3F2CECAB-1615-40D8-A54D-DCAD05780BD3}" srcOrd="0" destOrd="0" presId="urn:microsoft.com/office/officeart/2008/layout/LinedList"/>
    <dgm:cxn modelId="{63D266AB-B035-45A3-8D09-E9A476A7A277}" type="presOf" srcId="{F151B946-A3B3-4D44-A37B-3E95C05EE94D}" destId="{67D1FC1A-6314-4EFD-BD0F-0CC6BA13372A}" srcOrd="0" destOrd="0" presId="urn:microsoft.com/office/officeart/2008/layout/LinedList"/>
    <dgm:cxn modelId="{987E73BD-E19C-4D52-BD42-CA0DD25D48BE}" type="presOf" srcId="{16A5E67B-42B4-4709-93E2-4C04911ADF73}" destId="{C7586CA0-509F-42CB-A869-B59DB9726DEC}" srcOrd="0" destOrd="0" presId="urn:microsoft.com/office/officeart/2008/layout/LinedList"/>
    <dgm:cxn modelId="{121802EA-2ACE-48C8-9BE9-5CA330B1C62E}" srcId="{8B00E3E8-218E-4495-84D4-18B72E7A1FED}" destId="{4F21F35F-7DE6-4AC4-B90A-E03E6B1452D8}" srcOrd="0" destOrd="0" parTransId="{80C11F40-7C9C-401B-8212-CDFDBD71F26F}" sibTransId="{C2D5B9DE-57A5-4BE2-8311-305F7ED3BCE3}"/>
    <dgm:cxn modelId="{FD9A7A5E-4EC4-4C36-AE07-AB15A3096072}" type="presParOf" srcId="{1A1AF9A7-ABCE-4FE8-B1D9-8E2F628C484A}" destId="{8F48B826-D640-4D3A-A4C3-964B175DB190}" srcOrd="0" destOrd="0" presId="urn:microsoft.com/office/officeart/2008/layout/LinedList"/>
    <dgm:cxn modelId="{01B19790-A76C-4537-9376-31EADF1B47D7}" type="presParOf" srcId="{1A1AF9A7-ABCE-4FE8-B1D9-8E2F628C484A}" destId="{215E8C22-EBD7-4102-B2D4-B44D9B5B2857}" srcOrd="1" destOrd="0" presId="urn:microsoft.com/office/officeart/2008/layout/LinedList"/>
    <dgm:cxn modelId="{D37B0DD4-BD56-44EB-9E42-FB7B4D45071A}" type="presParOf" srcId="{215E8C22-EBD7-4102-B2D4-B44D9B5B2857}" destId="{E33E9D4C-E4BE-4927-A006-E9EC492E679A}" srcOrd="0" destOrd="0" presId="urn:microsoft.com/office/officeart/2008/layout/LinedList"/>
    <dgm:cxn modelId="{A990541B-4F40-42F7-8341-5A2C4527208D}" type="presParOf" srcId="{215E8C22-EBD7-4102-B2D4-B44D9B5B2857}" destId="{09C54293-FDE5-45FD-B9D6-C449C6A6E1CC}" srcOrd="1" destOrd="0" presId="urn:microsoft.com/office/officeart/2008/layout/LinedList"/>
    <dgm:cxn modelId="{102054A2-475D-4811-877A-B669CA58B872}" type="presParOf" srcId="{09C54293-FDE5-45FD-B9D6-C449C6A6E1CC}" destId="{FFD34B36-9364-4753-8598-71B2B6D64AA0}" srcOrd="0" destOrd="0" presId="urn:microsoft.com/office/officeart/2008/layout/LinedList"/>
    <dgm:cxn modelId="{A349822B-6333-400F-8CE6-94A31CD52B5F}" type="presParOf" srcId="{09C54293-FDE5-45FD-B9D6-C449C6A6E1CC}" destId="{2310CE7D-2C7F-423A-9AD6-F81E706B62DB}" srcOrd="1" destOrd="0" presId="urn:microsoft.com/office/officeart/2008/layout/LinedList"/>
    <dgm:cxn modelId="{8DEDA3C7-CA2E-48B9-A9C8-A0E8262F6C1C}" type="presParOf" srcId="{2310CE7D-2C7F-423A-9AD6-F81E706B62DB}" destId="{55C3A23E-A66C-4A8E-84AD-26D34838EC31}" srcOrd="0" destOrd="0" presId="urn:microsoft.com/office/officeart/2008/layout/LinedList"/>
    <dgm:cxn modelId="{3B7F11D4-C2D1-4BC4-8174-90C836C0E74E}" type="presParOf" srcId="{2310CE7D-2C7F-423A-9AD6-F81E706B62DB}" destId="{0481E962-E725-4861-B9C8-B03560383F31}" srcOrd="1" destOrd="0" presId="urn:microsoft.com/office/officeart/2008/layout/LinedList"/>
    <dgm:cxn modelId="{6BB250F3-14A3-4C99-A27A-C74D05EEE8B2}" type="presParOf" srcId="{2310CE7D-2C7F-423A-9AD6-F81E706B62DB}" destId="{AF54B629-BDEF-4CE8-828F-06F91021B14B}" srcOrd="2" destOrd="0" presId="urn:microsoft.com/office/officeart/2008/layout/LinedList"/>
    <dgm:cxn modelId="{D0D8558E-1F79-4675-B0ED-18195EA786C6}" type="presParOf" srcId="{09C54293-FDE5-45FD-B9D6-C449C6A6E1CC}" destId="{7C836377-4D70-4E22-8A29-41C5AAB27298}" srcOrd="2" destOrd="0" presId="urn:microsoft.com/office/officeart/2008/layout/LinedList"/>
    <dgm:cxn modelId="{6B9149AA-DA8B-4B64-B745-8468DD548053}" type="presParOf" srcId="{09C54293-FDE5-45FD-B9D6-C449C6A6E1CC}" destId="{6599FBBC-BF01-46F0-AE3F-71B6C02D66FA}" srcOrd="3" destOrd="0" presId="urn:microsoft.com/office/officeart/2008/layout/LinedList"/>
    <dgm:cxn modelId="{17607CFE-A0E7-4248-93AF-B2C5550FCDCC}" type="presParOf" srcId="{09C54293-FDE5-45FD-B9D6-C449C6A6E1CC}" destId="{252170F5-8790-499A-B151-27BF2A7CB9A5}" srcOrd="4" destOrd="0" presId="urn:microsoft.com/office/officeart/2008/layout/LinedList"/>
    <dgm:cxn modelId="{182D5361-3C46-48F7-9A94-F6E1DAC3E6DB}" type="presParOf" srcId="{252170F5-8790-499A-B151-27BF2A7CB9A5}" destId="{949246E5-0C0B-4343-8CFB-ECD9177830D9}" srcOrd="0" destOrd="0" presId="urn:microsoft.com/office/officeart/2008/layout/LinedList"/>
    <dgm:cxn modelId="{6A6182C1-C7EB-443A-9448-AF956C4475CD}" type="presParOf" srcId="{252170F5-8790-499A-B151-27BF2A7CB9A5}" destId="{67D1FC1A-6314-4EFD-BD0F-0CC6BA13372A}" srcOrd="1" destOrd="0" presId="urn:microsoft.com/office/officeart/2008/layout/LinedList"/>
    <dgm:cxn modelId="{8A28CBBB-8C2D-4D37-A61D-F575F51E580B}" type="presParOf" srcId="{252170F5-8790-499A-B151-27BF2A7CB9A5}" destId="{9DCD93FC-8236-4A52-9FC6-0A222321CC66}" srcOrd="2" destOrd="0" presId="urn:microsoft.com/office/officeart/2008/layout/LinedList"/>
    <dgm:cxn modelId="{653694D4-5849-4D18-9F54-ABFBCB5FE312}" type="presParOf" srcId="{09C54293-FDE5-45FD-B9D6-C449C6A6E1CC}" destId="{17754D5B-D1CC-4E31-B864-522E21644D76}" srcOrd="5" destOrd="0" presId="urn:microsoft.com/office/officeart/2008/layout/LinedList"/>
    <dgm:cxn modelId="{7F666628-219E-45B0-A9E6-2AC417E0638A}" type="presParOf" srcId="{09C54293-FDE5-45FD-B9D6-C449C6A6E1CC}" destId="{BAFC70A7-406C-45D8-971D-C96D73B804F4}" srcOrd="6" destOrd="0" presId="urn:microsoft.com/office/officeart/2008/layout/LinedList"/>
    <dgm:cxn modelId="{A9D173F1-A578-43C4-85E7-D2E7283736CF}" type="presParOf" srcId="{09C54293-FDE5-45FD-B9D6-C449C6A6E1CC}" destId="{B4A2BA07-8FB3-4A5C-9AA4-C7D8F7A88378}" srcOrd="7" destOrd="0" presId="urn:microsoft.com/office/officeart/2008/layout/LinedList"/>
    <dgm:cxn modelId="{B34EA153-D723-4881-A6BE-4BE35D1727D7}" type="presParOf" srcId="{B4A2BA07-8FB3-4A5C-9AA4-C7D8F7A88378}" destId="{2CA90E72-3729-4DE5-ADC3-5D55F0F4EC7F}" srcOrd="0" destOrd="0" presId="urn:microsoft.com/office/officeart/2008/layout/LinedList"/>
    <dgm:cxn modelId="{555C2BDF-A6A7-4812-A114-89653BD2AAA7}" type="presParOf" srcId="{B4A2BA07-8FB3-4A5C-9AA4-C7D8F7A88378}" destId="{3F2CECAB-1615-40D8-A54D-DCAD05780BD3}" srcOrd="1" destOrd="0" presId="urn:microsoft.com/office/officeart/2008/layout/LinedList"/>
    <dgm:cxn modelId="{5146FBBB-8ABF-4B02-83BC-86A4B0F08C78}" type="presParOf" srcId="{B4A2BA07-8FB3-4A5C-9AA4-C7D8F7A88378}" destId="{33BCC496-2ED3-4044-9C00-AE1B4B12EFC5}" srcOrd="2" destOrd="0" presId="urn:microsoft.com/office/officeart/2008/layout/LinedList"/>
    <dgm:cxn modelId="{35BB8F04-789D-4878-AEC4-FAE7A6748513}" type="presParOf" srcId="{09C54293-FDE5-45FD-B9D6-C449C6A6E1CC}" destId="{7443AAA0-6431-496C-95BF-8916962AE568}" srcOrd="8" destOrd="0" presId="urn:microsoft.com/office/officeart/2008/layout/LinedList"/>
    <dgm:cxn modelId="{1A2DE9B4-48E3-4FBE-A51C-488AF13F8B7B}" type="presParOf" srcId="{09C54293-FDE5-45FD-B9D6-C449C6A6E1CC}" destId="{C895C063-1A17-4BC1-B706-E776B0792D07}" srcOrd="9" destOrd="0" presId="urn:microsoft.com/office/officeart/2008/layout/LinedList"/>
    <dgm:cxn modelId="{75203E48-CF06-4BEB-B011-FB07A396398F}" type="presParOf" srcId="{09C54293-FDE5-45FD-B9D6-C449C6A6E1CC}" destId="{05531BC2-81DC-4071-8435-53A29AFB935F}" srcOrd="10" destOrd="0" presId="urn:microsoft.com/office/officeart/2008/layout/LinedList"/>
    <dgm:cxn modelId="{5B3487CC-CE00-45FB-BC88-6ED8EFB432FE}" type="presParOf" srcId="{05531BC2-81DC-4071-8435-53A29AFB935F}" destId="{DF72DB8C-7572-479D-9EA3-98C4CDA9858C}" srcOrd="0" destOrd="0" presId="urn:microsoft.com/office/officeart/2008/layout/LinedList"/>
    <dgm:cxn modelId="{8B1A2610-90F4-476D-AE90-44034D8A66AA}" type="presParOf" srcId="{05531BC2-81DC-4071-8435-53A29AFB935F}" destId="{FBA3DA8B-18C8-43AD-9C61-8A2F0D494BA8}" srcOrd="1" destOrd="0" presId="urn:microsoft.com/office/officeart/2008/layout/LinedList"/>
    <dgm:cxn modelId="{361632CF-5BAF-42D4-83B0-6BD9081788F7}" type="presParOf" srcId="{05531BC2-81DC-4071-8435-53A29AFB935F}" destId="{6545F89B-D19B-4283-BDD2-D7CE9B4C720D}" srcOrd="2" destOrd="0" presId="urn:microsoft.com/office/officeart/2008/layout/LinedList"/>
    <dgm:cxn modelId="{36819DC7-2C0F-4612-BE82-B4F668E7A7DA}" type="presParOf" srcId="{09C54293-FDE5-45FD-B9D6-C449C6A6E1CC}" destId="{1C6AE32A-AA4A-4750-8DF4-FAAB067F2C33}" srcOrd="11" destOrd="0" presId="urn:microsoft.com/office/officeart/2008/layout/LinedList"/>
    <dgm:cxn modelId="{EB25E7BB-CAE0-4097-9771-4BD747D771FF}" type="presParOf" srcId="{09C54293-FDE5-45FD-B9D6-C449C6A6E1CC}" destId="{2755C31E-68CC-4B8D-8E96-DA9B55214EF3}" srcOrd="12" destOrd="0" presId="urn:microsoft.com/office/officeart/2008/layout/LinedList"/>
    <dgm:cxn modelId="{BE72B231-5F4C-4FD8-A26E-1997B8034E69}" type="presParOf" srcId="{09C54293-FDE5-45FD-B9D6-C449C6A6E1CC}" destId="{7001AE78-18A6-47CB-9B3C-54710D4C72C7}" srcOrd="13" destOrd="0" presId="urn:microsoft.com/office/officeart/2008/layout/LinedList"/>
    <dgm:cxn modelId="{0D0AF8EF-7D11-49E3-93B7-D0D47FD3B9E0}" type="presParOf" srcId="{7001AE78-18A6-47CB-9B3C-54710D4C72C7}" destId="{AE6DD157-47FF-4283-A3FD-B879E8C0751C}" srcOrd="0" destOrd="0" presId="urn:microsoft.com/office/officeart/2008/layout/LinedList"/>
    <dgm:cxn modelId="{2E78B85F-D044-4FDF-83E0-B3345D6F94F1}" type="presParOf" srcId="{7001AE78-18A6-47CB-9B3C-54710D4C72C7}" destId="{B283DEDB-4132-4885-9CD5-0488424C1B13}" srcOrd="1" destOrd="0" presId="urn:microsoft.com/office/officeart/2008/layout/LinedList"/>
    <dgm:cxn modelId="{E0FB1E46-E602-4B2D-9ABD-A6CC0CA85CBD}" type="presParOf" srcId="{7001AE78-18A6-47CB-9B3C-54710D4C72C7}" destId="{0D48CB03-C8DF-45EC-AF19-ED75885E2398}" srcOrd="2" destOrd="0" presId="urn:microsoft.com/office/officeart/2008/layout/LinedList"/>
    <dgm:cxn modelId="{33FD3E70-ED0F-42DA-8934-DB238F565886}" type="presParOf" srcId="{09C54293-FDE5-45FD-B9D6-C449C6A6E1CC}" destId="{2A16540E-4808-4EAB-A817-E882215192E6}" srcOrd="14" destOrd="0" presId="urn:microsoft.com/office/officeart/2008/layout/LinedList"/>
    <dgm:cxn modelId="{AABBF0F2-65F4-40CB-9DAB-8352EF30C9EB}" type="presParOf" srcId="{09C54293-FDE5-45FD-B9D6-C449C6A6E1CC}" destId="{181E29DB-2B37-45C6-AD32-2870977325C7}" srcOrd="15" destOrd="0" presId="urn:microsoft.com/office/officeart/2008/layout/LinedList"/>
    <dgm:cxn modelId="{35EDAE83-83DB-4319-84E4-8EC30DCC63FA}" type="presParOf" srcId="{09C54293-FDE5-45FD-B9D6-C449C6A6E1CC}" destId="{5B85C350-9FA8-4E80-AD41-6A872840853F}" srcOrd="16" destOrd="0" presId="urn:microsoft.com/office/officeart/2008/layout/LinedList"/>
    <dgm:cxn modelId="{FBB657E0-5B46-42CD-A8F2-BA9D32487E59}" type="presParOf" srcId="{5B85C350-9FA8-4E80-AD41-6A872840853F}" destId="{B442A9E1-B381-453E-A88C-C402A7DD058C}" srcOrd="0" destOrd="0" presId="urn:microsoft.com/office/officeart/2008/layout/LinedList"/>
    <dgm:cxn modelId="{1898BB34-74CA-4295-851D-5428970472F0}" type="presParOf" srcId="{5B85C350-9FA8-4E80-AD41-6A872840853F}" destId="{1C8128BC-0CE5-492E-945B-07CC819216A5}" srcOrd="1" destOrd="0" presId="urn:microsoft.com/office/officeart/2008/layout/LinedList"/>
    <dgm:cxn modelId="{A8B8668F-CE28-4BC6-BB31-74969BE831EC}" type="presParOf" srcId="{5B85C350-9FA8-4E80-AD41-6A872840853F}" destId="{7B7939E5-FD45-4C72-8549-5C020F483B59}" srcOrd="2" destOrd="0" presId="urn:microsoft.com/office/officeart/2008/layout/LinedList"/>
    <dgm:cxn modelId="{96A795AC-6AE4-45CB-B6D4-8F0300D0A657}" type="presParOf" srcId="{09C54293-FDE5-45FD-B9D6-C449C6A6E1CC}" destId="{47610216-E5C2-467D-990B-B41CB8F7BB91}" srcOrd="17" destOrd="0" presId="urn:microsoft.com/office/officeart/2008/layout/LinedList"/>
    <dgm:cxn modelId="{5550514C-E18D-4B82-AD5C-7F505EA594CE}" type="presParOf" srcId="{09C54293-FDE5-45FD-B9D6-C449C6A6E1CC}" destId="{F964FA71-CE43-477B-8E89-1F30BFDAE4DE}" srcOrd="18" destOrd="0" presId="urn:microsoft.com/office/officeart/2008/layout/LinedList"/>
    <dgm:cxn modelId="{4427410C-C0FD-4EFB-BF60-539DFD33D1CE}" type="presParOf" srcId="{09C54293-FDE5-45FD-B9D6-C449C6A6E1CC}" destId="{9FB6C615-6F5C-4799-B552-C1FF50F7B18E}" srcOrd="19" destOrd="0" presId="urn:microsoft.com/office/officeart/2008/layout/LinedList"/>
    <dgm:cxn modelId="{D8F42CC3-7D10-4B91-AC37-1C05F097E5D5}" type="presParOf" srcId="{9FB6C615-6F5C-4799-B552-C1FF50F7B18E}" destId="{8153DB21-C35C-44DC-8B99-543CB3945B06}" srcOrd="0" destOrd="0" presId="urn:microsoft.com/office/officeart/2008/layout/LinedList"/>
    <dgm:cxn modelId="{70013514-D88B-466C-8EF1-316EE77A5912}" type="presParOf" srcId="{9FB6C615-6F5C-4799-B552-C1FF50F7B18E}" destId="{C7586CA0-509F-42CB-A869-B59DB9726DEC}" srcOrd="1" destOrd="0" presId="urn:microsoft.com/office/officeart/2008/layout/LinedList"/>
    <dgm:cxn modelId="{897DEC09-3B82-435F-9202-35517C4404F6}" type="presParOf" srcId="{9FB6C615-6F5C-4799-B552-C1FF50F7B18E}" destId="{7B436336-F9DC-4D78-B1FD-9A863C59D628}" srcOrd="2" destOrd="0" presId="urn:microsoft.com/office/officeart/2008/layout/LinedList"/>
    <dgm:cxn modelId="{0B2C2CF9-0175-4D6F-83AA-9B22A162D755}" type="presParOf" srcId="{09C54293-FDE5-45FD-B9D6-C449C6A6E1CC}" destId="{2289D6EE-F3D8-40A8-AA9C-848694D6DF9C}" srcOrd="20" destOrd="0" presId="urn:microsoft.com/office/officeart/2008/layout/LinedList"/>
    <dgm:cxn modelId="{71B7F2D7-A9D4-40A8-B89C-BA623A0EC767}" type="presParOf" srcId="{09C54293-FDE5-45FD-B9D6-C449C6A6E1CC}" destId="{EBDB1E0D-C57A-45D1-A181-6DF0538D3B7A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52ECF3-951D-43EE-AA4E-07BC639DFBB4}" type="doc">
      <dgm:prSet loTypeId="urn:microsoft.com/office/officeart/2008/layout/LinedLis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B00E3E8-218E-4495-84D4-18B72E7A1FED}">
      <dgm:prSet phldrT="[Texte]" custT="1"/>
      <dgm:spPr/>
      <dgm:t>
        <a:bodyPr/>
        <a:lstStyle/>
        <a:p>
          <a:pPr rtl="0"/>
          <a:r>
            <a:rPr kumimoji="0" lang="fr-FR" sz="1600" b="1" i="0" u="none" strike="noStrike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Liste des intervenants</a:t>
          </a:r>
          <a:endParaRPr lang="fr-FR" sz="1600" b="1" dirty="0"/>
        </a:p>
      </dgm:t>
    </dgm:pt>
    <dgm:pt modelId="{28029A8A-3FF9-4795-AB00-92C757731470}" type="parTrans" cxnId="{1B5FAE70-E1BB-44DB-9329-9707755FEA79}">
      <dgm:prSet/>
      <dgm:spPr/>
      <dgm:t>
        <a:bodyPr/>
        <a:lstStyle/>
        <a:p>
          <a:endParaRPr lang="fr-FR"/>
        </a:p>
      </dgm:t>
    </dgm:pt>
    <dgm:pt modelId="{B8E04AEB-54D3-472D-8A3F-4B35DF60B50F}" type="sibTrans" cxnId="{1B5FAE70-E1BB-44DB-9329-9707755FEA79}">
      <dgm:prSet/>
      <dgm:spPr/>
      <dgm:t>
        <a:bodyPr/>
        <a:lstStyle/>
        <a:p>
          <a:endParaRPr lang="fr-FR"/>
        </a:p>
      </dgm:t>
    </dgm:pt>
    <dgm:pt modelId="{4F21F35F-7DE6-4AC4-B90A-E03E6B1452D8}">
      <dgm:prSet phldrT="[Texte]" custT="1"/>
      <dgm:spPr/>
      <dgm:t>
        <a:bodyPr/>
        <a:lstStyle/>
        <a:p>
          <a:pPr rtl="0"/>
          <a:r>
            <a:rPr kumimoji="0" lang="fr-FR" sz="1600" b="0" i="0" u="none" strike="noStrike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</a:t>
          </a:r>
          <a:endParaRPr lang="fr-FR" sz="1600" b="0" dirty="0"/>
        </a:p>
      </dgm:t>
    </dgm:pt>
    <dgm:pt modelId="{80C11F40-7C9C-401B-8212-CDFDBD71F26F}" type="parTrans" cxnId="{121802EA-2ACE-48C8-9BE9-5CA330B1C62E}">
      <dgm:prSet/>
      <dgm:spPr/>
      <dgm:t>
        <a:bodyPr/>
        <a:lstStyle/>
        <a:p>
          <a:endParaRPr lang="fr-FR"/>
        </a:p>
      </dgm:t>
    </dgm:pt>
    <dgm:pt modelId="{C2D5B9DE-57A5-4BE2-8311-305F7ED3BCE3}" type="sibTrans" cxnId="{121802EA-2ACE-48C8-9BE9-5CA330B1C62E}">
      <dgm:prSet/>
      <dgm:spPr/>
      <dgm:t>
        <a:bodyPr/>
        <a:lstStyle/>
        <a:p>
          <a:endParaRPr lang="fr-FR"/>
        </a:p>
      </dgm:t>
    </dgm:pt>
    <dgm:pt modelId="{045AE6E0-0E2A-45A3-8112-7664D9D44D00}">
      <dgm:prSet/>
      <dgm:spPr/>
      <dgm:t>
        <a:bodyPr/>
        <a:lstStyle/>
        <a:p>
          <a:pPr rtl="0"/>
          <a:r>
            <a:rPr kumimoji="0" lang="fr-FR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</a:t>
          </a:r>
        </a:p>
      </dgm:t>
    </dgm:pt>
    <dgm:pt modelId="{446F8278-84DF-4BB8-B4F3-0615780754F4}" type="parTrans" cxnId="{571B94AC-AC7A-4558-81ED-BE299CD7BFE3}">
      <dgm:prSet/>
      <dgm:spPr/>
      <dgm:t>
        <a:bodyPr/>
        <a:lstStyle/>
        <a:p>
          <a:endParaRPr lang="fr-FR"/>
        </a:p>
      </dgm:t>
    </dgm:pt>
    <dgm:pt modelId="{E6BE0F92-E16B-4019-93D1-5008EF11E406}" type="sibTrans" cxnId="{571B94AC-AC7A-4558-81ED-BE299CD7BFE3}">
      <dgm:prSet/>
      <dgm:spPr/>
      <dgm:t>
        <a:bodyPr/>
        <a:lstStyle/>
        <a:p>
          <a:endParaRPr lang="fr-FR"/>
        </a:p>
      </dgm:t>
    </dgm:pt>
    <dgm:pt modelId="{B8A4A1A0-B4FC-4C14-8826-FA2536104B8E}">
      <dgm:prSet/>
      <dgm:spPr/>
      <dgm:t>
        <a:bodyPr/>
        <a:lstStyle/>
        <a:p>
          <a:pPr rtl="0"/>
          <a:r>
            <a:rPr kumimoji="0" lang="fr-FR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Olivier ROBESPIERRE</a:t>
          </a:r>
        </a:p>
      </dgm:t>
    </dgm:pt>
    <dgm:pt modelId="{B0AFDAC2-8FC1-493E-A5BE-3841B238D309}" type="parTrans" cxnId="{AB6BC311-D20B-47BE-B82E-02B39B4B75EA}">
      <dgm:prSet/>
      <dgm:spPr/>
      <dgm:t>
        <a:bodyPr/>
        <a:lstStyle/>
        <a:p>
          <a:endParaRPr lang="fr-FR"/>
        </a:p>
      </dgm:t>
    </dgm:pt>
    <dgm:pt modelId="{318A6A90-AFAB-483A-ADD5-7FDE913627D2}" type="sibTrans" cxnId="{AB6BC311-D20B-47BE-B82E-02B39B4B75EA}">
      <dgm:prSet/>
      <dgm:spPr/>
      <dgm:t>
        <a:bodyPr/>
        <a:lstStyle/>
        <a:p>
          <a:endParaRPr lang="fr-FR"/>
        </a:p>
      </dgm:t>
    </dgm:pt>
    <dgm:pt modelId="{0AC4CBF3-592B-4919-A4A8-35F3CA50C79C}">
      <dgm:prSet/>
      <dgm:spPr/>
      <dgm:t>
        <a:bodyPr/>
        <a:lstStyle/>
        <a:p>
          <a:pPr rtl="0"/>
          <a:r>
            <a:rPr kumimoji="0" lang="fr-FR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A confirmer (Responsable du changement et de la communication)</a:t>
          </a:r>
        </a:p>
      </dgm:t>
    </dgm:pt>
    <dgm:pt modelId="{CBCC763D-EF1B-4C23-9041-BE46F13BABDF}" type="parTrans" cxnId="{D4FCE611-91E0-4190-BCFD-C32D9CD6CD86}">
      <dgm:prSet/>
      <dgm:spPr/>
      <dgm:t>
        <a:bodyPr/>
        <a:lstStyle/>
        <a:p>
          <a:endParaRPr lang="fr-FR"/>
        </a:p>
      </dgm:t>
    </dgm:pt>
    <dgm:pt modelId="{7C7F92E7-BC81-4F1E-97FF-BF056187E7EA}" type="sibTrans" cxnId="{D4FCE611-91E0-4190-BCFD-C32D9CD6CD86}">
      <dgm:prSet/>
      <dgm:spPr/>
      <dgm:t>
        <a:bodyPr/>
        <a:lstStyle/>
        <a:p>
          <a:endParaRPr lang="fr-FR"/>
        </a:p>
      </dgm:t>
    </dgm:pt>
    <dgm:pt modelId="{366A7D4E-7DD8-4EF3-BFA3-B42368303F57}">
      <dgm:prSet/>
      <dgm:spPr/>
      <dgm:t>
        <a:bodyPr/>
        <a:lstStyle/>
        <a:p>
          <a:pPr rtl="0"/>
          <a:r>
            <a:rPr lang="fr-FR" dirty="0">
              <a:latin typeface="Candara" panose="020E0502030303020204" pitchFamily="34" charset="0"/>
            </a:rPr>
            <a:t>Les coordinateurs de processus SAP</a:t>
          </a:r>
          <a:endParaRPr kumimoji="0" lang="fr-FR" b="0" i="0" u="none" strike="noStrike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C5604C02-6F11-4A2E-95A4-235F680E9551}" type="parTrans" cxnId="{F7DBEFB3-28A6-4155-819D-A349E0F4114B}">
      <dgm:prSet/>
      <dgm:spPr/>
      <dgm:t>
        <a:bodyPr/>
        <a:lstStyle/>
        <a:p>
          <a:endParaRPr lang="fr-FR"/>
        </a:p>
      </dgm:t>
    </dgm:pt>
    <dgm:pt modelId="{3F8FEF6A-2124-47A7-8294-7824CBD16E78}" type="sibTrans" cxnId="{F7DBEFB3-28A6-4155-819D-A349E0F4114B}">
      <dgm:prSet/>
      <dgm:spPr/>
      <dgm:t>
        <a:bodyPr/>
        <a:lstStyle/>
        <a:p>
          <a:endParaRPr lang="fr-FR"/>
        </a:p>
      </dgm:t>
    </dgm:pt>
    <dgm:pt modelId="{747F6043-3E21-4657-80BC-E2D58F970025}">
      <dgm:prSet/>
      <dgm:spPr/>
      <dgm:t>
        <a:bodyPr/>
        <a:lstStyle/>
        <a:p>
          <a:pPr rtl="0"/>
          <a:r>
            <a:rPr lang="fr-FR" dirty="0">
              <a:latin typeface="Candara" panose="020E0502030303020204" pitchFamily="34" charset="0"/>
            </a:rPr>
            <a:t>Gilles PUCCINI (Directeur Général </a:t>
          </a:r>
          <a:r>
            <a:rPr lang="fr-FR" dirty="0" err="1">
              <a:latin typeface="Candara" panose="020E0502030303020204" pitchFamily="34" charset="0"/>
            </a:rPr>
            <a:t>Confassis</a:t>
          </a:r>
          <a:r>
            <a:rPr lang="fr-FR" dirty="0">
              <a:latin typeface="Candara" panose="020E0502030303020204" pitchFamily="34" charset="0"/>
            </a:rPr>
            <a:t>)	</a:t>
          </a:r>
          <a:endParaRPr kumimoji="0" lang="fr-FR" b="0" i="0" u="none" strike="noStrike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80BC65BB-6F5C-41E0-97FC-FDDE2350DADA}" type="parTrans" cxnId="{F92BED5A-CBF7-46B5-AC05-2D2890342249}">
      <dgm:prSet/>
      <dgm:spPr/>
      <dgm:t>
        <a:bodyPr/>
        <a:lstStyle/>
        <a:p>
          <a:endParaRPr lang="fr-FR"/>
        </a:p>
      </dgm:t>
    </dgm:pt>
    <dgm:pt modelId="{B5ED70FD-AB4F-4609-A0EC-A01861FA13FD}" type="sibTrans" cxnId="{F92BED5A-CBF7-46B5-AC05-2D2890342249}">
      <dgm:prSet/>
      <dgm:spPr/>
      <dgm:t>
        <a:bodyPr/>
        <a:lstStyle/>
        <a:p>
          <a:endParaRPr lang="fr-FR"/>
        </a:p>
      </dgm:t>
    </dgm:pt>
    <dgm:pt modelId="{81383ECD-0295-40F7-92C3-866F20C69FF0}">
      <dgm:prSet/>
      <dgm:spPr/>
      <dgm:t>
        <a:bodyPr/>
        <a:lstStyle/>
        <a:p>
          <a:pPr rtl="0"/>
          <a:r>
            <a:rPr lang="fr-FR" dirty="0">
              <a:latin typeface="Candara" panose="020E0502030303020204" pitchFamily="34" charset="0"/>
            </a:rPr>
            <a:t>Thierry GAVEAU (Directeur du CMRL)</a:t>
          </a:r>
          <a:endParaRPr kumimoji="0" lang="fr-FR" b="0" i="0" u="none" strike="noStrike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9853BCA7-ACEE-4DB7-986C-EA82FB1003B6}" type="parTrans" cxnId="{41B7DD61-79D5-40DC-BFE0-68A7357F14C8}">
      <dgm:prSet/>
      <dgm:spPr/>
      <dgm:t>
        <a:bodyPr/>
        <a:lstStyle/>
        <a:p>
          <a:endParaRPr lang="fr-FR"/>
        </a:p>
      </dgm:t>
    </dgm:pt>
    <dgm:pt modelId="{30B8FC93-186B-4D67-8A37-119026FF99AE}" type="sibTrans" cxnId="{41B7DD61-79D5-40DC-BFE0-68A7357F14C8}">
      <dgm:prSet/>
      <dgm:spPr/>
      <dgm:t>
        <a:bodyPr/>
        <a:lstStyle/>
        <a:p>
          <a:endParaRPr lang="fr-FR"/>
        </a:p>
      </dgm:t>
    </dgm:pt>
    <dgm:pt modelId="{546A4930-C3A9-46DB-B804-33BA70B37084}">
      <dgm:prSet/>
      <dgm:spPr/>
      <dgm:t>
        <a:bodyPr/>
        <a:lstStyle/>
        <a:p>
          <a:r>
            <a:rPr lang="fr-FR" dirty="0">
              <a:latin typeface="Candara" panose="020E0502030303020204" pitchFamily="34" charset="0"/>
            </a:rPr>
            <a:t>Daniel CHÂTEAU (Directeur Informatique)</a:t>
          </a:r>
          <a:endParaRPr kumimoji="0" lang="fr-FR" b="0" i="0" u="none" strike="noStrike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gm:t>
    </dgm:pt>
    <dgm:pt modelId="{7167ADC4-6BCD-4027-92FA-121559852D85}" type="parTrans" cxnId="{84990008-E08C-4200-B304-0F6084FA20F3}">
      <dgm:prSet/>
      <dgm:spPr/>
      <dgm:t>
        <a:bodyPr/>
        <a:lstStyle/>
        <a:p>
          <a:endParaRPr lang="fr-FR"/>
        </a:p>
      </dgm:t>
    </dgm:pt>
    <dgm:pt modelId="{29441F1A-927D-4E85-9D83-F11786DD69A6}" type="sibTrans" cxnId="{84990008-E08C-4200-B304-0F6084FA20F3}">
      <dgm:prSet/>
      <dgm:spPr/>
      <dgm:t>
        <a:bodyPr/>
        <a:lstStyle/>
        <a:p>
          <a:endParaRPr lang="fr-FR"/>
        </a:p>
      </dgm:t>
    </dgm:pt>
    <dgm:pt modelId="{1A1AF9A7-ABCE-4FE8-B1D9-8E2F628C484A}" type="pres">
      <dgm:prSet presAssocID="{2652ECF3-951D-43EE-AA4E-07BC639DFBB4}" presName="vert0" presStyleCnt="0">
        <dgm:presLayoutVars>
          <dgm:dir/>
          <dgm:animOne val="branch"/>
          <dgm:animLvl val="lvl"/>
        </dgm:presLayoutVars>
      </dgm:prSet>
      <dgm:spPr/>
    </dgm:pt>
    <dgm:pt modelId="{8F48B826-D640-4D3A-A4C3-964B175DB190}" type="pres">
      <dgm:prSet presAssocID="{8B00E3E8-218E-4495-84D4-18B72E7A1FED}" presName="thickLine" presStyleLbl="alignNode1" presStyleIdx="0" presStyleCnt="1"/>
      <dgm:spPr/>
    </dgm:pt>
    <dgm:pt modelId="{215E8C22-EBD7-4102-B2D4-B44D9B5B2857}" type="pres">
      <dgm:prSet presAssocID="{8B00E3E8-218E-4495-84D4-18B72E7A1FED}" presName="horz1" presStyleCnt="0"/>
      <dgm:spPr/>
    </dgm:pt>
    <dgm:pt modelId="{E33E9D4C-E4BE-4927-A006-E9EC492E679A}" type="pres">
      <dgm:prSet presAssocID="{8B00E3E8-218E-4495-84D4-18B72E7A1FED}" presName="tx1" presStyleLbl="revTx" presStyleIdx="0" presStyleCnt="9" custScaleX="216961"/>
      <dgm:spPr/>
    </dgm:pt>
    <dgm:pt modelId="{09C54293-FDE5-45FD-B9D6-C449C6A6E1CC}" type="pres">
      <dgm:prSet presAssocID="{8B00E3E8-218E-4495-84D4-18B72E7A1FED}" presName="vert1" presStyleCnt="0"/>
      <dgm:spPr/>
    </dgm:pt>
    <dgm:pt modelId="{FFD34B36-9364-4753-8598-71B2B6D64AA0}" type="pres">
      <dgm:prSet presAssocID="{4F21F35F-7DE6-4AC4-B90A-E03E6B1452D8}" presName="vertSpace2a" presStyleCnt="0"/>
      <dgm:spPr/>
    </dgm:pt>
    <dgm:pt modelId="{2310CE7D-2C7F-423A-9AD6-F81E706B62DB}" type="pres">
      <dgm:prSet presAssocID="{4F21F35F-7DE6-4AC4-B90A-E03E6B1452D8}" presName="horz2" presStyleCnt="0"/>
      <dgm:spPr/>
    </dgm:pt>
    <dgm:pt modelId="{55C3A23E-A66C-4A8E-84AD-26D34838EC31}" type="pres">
      <dgm:prSet presAssocID="{4F21F35F-7DE6-4AC4-B90A-E03E6B1452D8}" presName="horzSpace2" presStyleCnt="0"/>
      <dgm:spPr/>
    </dgm:pt>
    <dgm:pt modelId="{0481E962-E725-4861-B9C8-B03560383F31}" type="pres">
      <dgm:prSet presAssocID="{4F21F35F-7DE6-4AC4-B90A-E03E6B1452D8}" presName="tx2" presStyleLbl="revTx" presStyleIdx="1" presStyleCnt="9"/>
      <dgm:spPr/>
    </dgm:pt>
    <dgm:pt modelId="{AF54B629-BDEF-4CE8-828F-06F91021B14B}" type="pres">
      <dgm:prSet presAssocID="{4F21F35F-7DE6-4AC4-B90A-E03E6B1452D8}" presName="vert2" presStyleCnt="0"/>
      <dgm:spPr/>
    </dgm:pt>
    <dgm:pt modelId="{7C836377-4D70-4E22-8A29-41C5AAB27298}" type="pres">
      <dgm:prSet presAssocID="{4F21F35F-7DE6-4AC4-B90A-E03E6B1452D8}" presName="thinLine2b" presStyleLbl="callout" presStyleIdx="0" presStyleCnt="8"/>
      <dgm:spPr/>
    </dgm:pt>
    <dgm:pt modelId="{6599FBBC-BF01-46F0-AE3F-71B6C02D66FA}" type="pres">
      <dgm:prSet presAssocID="{4F21F35F-7DE6-4AC4-B90A-E03E6B1452D8}" presName="vertSpace2b" presStyleCnt="0"/>
      <dgm:spPr/>
    </dgm:pt>
    <dgm:pt modelId="{1F9A8D43-1B8C-4227-8F4E-2BCD734136C9}" type="pres">
      <dgm:prSet presAssocID="{045AE6E0-0E2A-45A3-8112-7664D9D44D00}" presName="horz2" presStyleCnt="0"/>
      <dgm:spPr/>
    </dgm:pt>
    <dgm:pt modelId="{0316397D-3D2C-4970-8324-BCDE7E4644CE}" type="pres">
      <dgm:prSet presAssocID="{045AE6E0-0E2A-45A3-8112-7664D9D44D00}" presName="horzSpace2" presStyleCnt="0"/>
      <dgm:spPr/>
    </dgm:pt>
    <dgm:pt modelId="{05217666-EBB8-415A-932D-55C031279FE9}" type="pres">
      <dgm:prSet presAssocID="{045AE6E0-0E2A-45A3-8112-7664D9D44D00}" presName="tx2" presStyleLbl="revTx" presStyleIdx="2" presStyleCnt="9"/>
      <dgm:spPr/>
    </dgm:pt>
    <dgm:pt modelId="{B1A0CE78-4C00-4560-8C97-A6B396473EF3}" type="pres">
      <dgm:prSet presAssocID="{045AE6E0-0E2A-45A3-8112-7664D9D44D00}" presName="vert2" presStyleCnt="0"/>
      <dgm:spPr/>
    </dgm:pt>
    <dgm:pt modelId="{2CB34B20-2E41-465B-8B46-C6DE7EEC12AC}" type="pres">
      <dgm:prSet presAssocID="{045AE6E0-0E2A-45A3-8112-7664D9D44D00}" presName="thinLine2b" presStyleLbl="callout" presStyleIdx="1" presStyleCnt="8"/>
      <dgm:spPr/>
    </dgm:pt>
    <dgm:pt modelId="{953F9C62-5D0E-4FB3-8502-7EF6EA2EB9BC}" type="pres">
      <dgm:prSet presAssocID="{045AE6E0-0E2A-45A3-8112-7664D9D44D00}" presName="vertSpace2b" presStyleCnt="0"/>
      <dgm:spPr/>
    </dgm:pt>
    <dgm:pt modelId="{EF91DA91-4F03-442C-94E2-E2EE194C3FFE}" type="pres">
      <dgm:prSet presAssocID="{B8A4A1A0-B4FC-4C14-8826-FA2536104B8E}" presName="horz2" presStyleCnt="0"/>
      <dgm:spPr/>
    </dgm:pt>
    <dgm:pt modelId="{8541AD7B-2A74-4482-84D5-C9CD17F73152}" type="pres">
      <dgm:prSet presAssocID="{B8A4A1A0-B4FC-4C14-8826-FA2536104B8E}" presName="horzSpace2" presStyleCnt="0"/>
      <dgm:spPr/>
    </dgm:pt>
    <dgm:pt modelId="{47A17C70-019B-4744-ACA6-A7F681602680}" type="pres">
      <dgm:prSet presAssocID="{B8A4A1A0-B4FC-4C14-8826-FA2536104B8E}" presName="tx2" presStyleLbl="revTx" presStyleIdx="3" presStyleCnt="9"/>
      <dgm:spPr/>
    </dgm:pt>
    <dgm:pt modelId="{E126721A-BC8C-4290-A87D-64004E6F3FC1}" type="pres">
      <dgm:prSet presAssocID="{B8A4A1A0-B4FC-4C14-8826-FA2536104B8E}" presName="vert2" presStyleCnt="0"/>
      <dgm:spPr/>
    </dgm:pt>
    <dgm:pt modelId="{B55FDEA7-F8EC-4C35-B7CF-988020367458}" type="pres">
      <dgm:prSet presAssocID="{B8A4A1A0-B4FC-4C14-8826-FA2536104B8E}" presName="thinLine2b" presStyleLbl="callout" presStyleIdx="2" presStyleCnt="8"/>
      <dgm:spPr/>
    </dgm:pt>
    <dgm:pt modelId="{DC4A4022-99B5-4516-BD7B-70FCCE68F15F}" type="pres">
      <dgm:prSet presAssocID="{B8A4A1A0-B4FC-4C14-8826-FA2536104B8E}" presName="vertSpace2b" presStyleCnt="0"/>
      <dgm:spPr/>
    </dgm:pt>
    <dgm:pt modelId="{1281AEAF-D3BD-4FC0-A882-9F02920805DA}" type="pres">
      <dgm:prSet presAssocID="{0AC4CBF3-592B-4919-A4A8-35F3CA50C79C}" presName="horz2" presStyleCnt="0"/>
      <dgm:spPr/>
    </dgm:pt>
    <dgm:pt modelId="{41ADBCA1-C2B4-4C70-85C5-49C645420C97}" type="pres">
      <dgm:prSet presAssocID="{0AC4CBF3-592B-4919-A4A8-35F3CA50C79C}" presName="horzSpace2" presStyleCnt="0"/>
      <dgm:spPr/>
    </dgm:pt>
    <dgm:pt modelId="{CFC3FC16-0FF6-46A3-A5B0-6D7D886CE32E}" type="pres">
      <dgm:prSet presAssocID="{0AC4CBF3-592B-4919-A4A8-35F3CA50C79C}" presName="tx2" presStyleLbl="revTx" presStyleIdx="4" presStyleCnt="9" custLinFactNeighborX="2430" custLinFactNeighborY="-26119"/>
      <dgm:spPr/>
    </dgm:pt>
    <dgm:pt modelId="{336D5F72-E761-4358-BC48-3B8846382E2E}" type="pres">
      <dgm:prSet presAssocID="{0AC4CBF3-592B-4919-A4A8-35F3CA50C79C}" presName="vert2" presStyleCnt="0"/>
      <dgm:spPr/>
    </dgm:pt>
    <dgm:pt modelId="{7A5BB292-BD4D-4691-9CAD-BFF1AE976E6B}" type="pres">
      <dgm:prSet presAssocID="{0AC4CBF3-592B-4919-A4A8-35F3CA50C79C}" presName="thinLine2b" presStyleLbl="callout" presStyleIdx="3" presStyleCnt="8"/>
      <dgm:spPr/>
    </dgm:pt>
    <dgm:pt modelId="{9BD7C324-2F49-4EF0-B7F7-3FD15C386D4D}" type="pres">
      <dgm:prSet presAssocID="{0AC4CBF3-592B-4919-A4A8-35F3CA50C79C}" presName="vertSpace2b" presStyleCnt="0"/>
      <dgm:spPr/>
    </dgm:pt>
    <dgm:pt modelId="{D70C4258-6B3F-40A9-8B1F-08035A5446D4}" type="pres">
      <dgm:prSet presAssocID="{366A7D4E-7DD8-4EF3-BFA3-B42368303F57}" presName="horz2" presStyleCnt="0"/>
      <dgm:spPr/>
    </dgm:pt>
    <dgm:pt modelId="{B3A33ACA-DFBB-40DD-BD7A-25D1370A7045}" type="pres">
      <dgm:prSet presAssocID="{366A7D4E-7DD8-4EF3-BFA3-B42368303F57}" presName="horzSpace2" presStyleCnt="0"/>
      <dgm:spPr/>
    </dgm:pt>
    <dgm:pt modelId="{1A0368F5-013A-4CDF-97B8-FA93E4F8BA40}" type="pres">
      <dgm:prSet presAssocID="{366A7D4E-7DD8-4EF3-BFA3-B42368303F57}" presName="tx2" presStyleLbl="revTx" presStyleIdx="5" presStyleCnt="9"/>
      <dgm:spPr/>
    </dgm:pt>
    <dgm:pt modelId="{F7072B5C-269E-4E60-86B2-08400D98A38C}" type="pres">
      <dgm:prSet presAssocID="{366A7D4E-7DD8-4EF3-BFA3-B42368303F57}" presName="vert2" presStyleCnt="0"/>
      <dgm:spPr/>
    </dgm:pt>
    <dgm:pt modelId="{6C96C865-7BCD-47B6-A2D2-AE0EDEA7DCC8}" type="pres">
      <dgm:prSet presAssocID="{366A7D4E-7DD8-4EF3-BFA3-B42368303F57}" presName="thinLine2b" presStyleLbl="callout" presStyleIdx="4" presStyleCnt="8"/>
      <dgm:spPr/>
    </dgm:pt>
    <dgm:pt modelId="{1A191597-8346-4369-92B7-733A5D86773E}" type="pres">
      <dgm:prSet presAssocID="{366A7D4E-7DD8-4EF3-BFA3-B42368303F57}" presName="vertSpace2b" presStyleCnt="0"/>
      <dgm:spPr/>
    </dgm:pt>
    <dgm:pt modelId="{267DC011-76EB-4C5C-BCAE-108F988DBAF7}" type="pres">
      <dgm:prSet presAssocID="{747F6043-3E21-4657-80BC-E2D58F970025}" presName="horz2" presStyleCnt="0"/>
      <dgm:spPr/>
    </dgm:pt>
    <dgm:pt modelId="{5AAD0C1C-CBFB-408E-B1C7-FAE89228D5B8}" type="pres">
      <dgm:prSet presAssocID="{747F6043-3E21-4657-80BC-E2D58F970025}" presName="horzSpace2" presStyleCnt="0"/>
      <dgm:spPr/>
    </dgm:pt>
    <dgm:pt modelId="{B38776AC-24D4-47ED-8C42-3485A9B946E5}" type="pres">
      <dgm:prSet presAssocID="{747F6043-3E21-4657-80BC-E2D58F970025}" presName="tx2" presStyleLbl="revTx" presStyleIdx="6" presStyleCnt="9"/>
      <dgm:spPr/>
    </dgm:pt>
    <dgm:pt modelId="{CDCDA4E4-6465-46D4-8179-15A27BEE92D5}" type="pres">
      <dgm:prSet presAssocID="{747F6043-3E21-4657-80BC-E2D58F970025}" presName="vert2" presStyleCnt="0"/>
      <dgm:spPr/>
    </dgm:pt>
    <dgm:pt modelId="{D01E2292-E6B1-4AEC-AA30-B7AD69E34FEF}" type="pres">
      <dgm:prSet presAssocID="{747F6043-3E21-4657-80BC-E2D58F970025}" presName="thinLine2b" presStyleLbl="callout" presStyleIdx="5" presStyleCnt="8"/>
      <dgm:spPr/>
    </dgm:pt>
    <dgm:pt modelId="{6E130B03-0AF9-4E30-989E-12B2403E243A}" type="pres">
      <dgm:prSet presAssocID="{747F6043-3E21-4657-80BC-E2D58F970025}" presName="vertSpace2b" presStyleCnt="0"/>
      <dgm:spPr/>
    </dgm:pt>
    <dgm:pt modelId="{4909182C-2162-4B12-B375-1676E48C2281}" type="pres">
      <dgm:prSet presAssocID="{81383ECD-0295-40F7-92C3-866F20C69FF0}" presName="horz2" presStyleCnt="0"/>
      <dgm:spPr/>
    </dgm:pt>
    <dgm:pt modelId="{87E68AA6-7777-495C-8261-A28DF42045EC}" type="pres">
      <dgm:prSet presAssocID="{81383ECD-0295-40F7-92C3-866F20C69FF0}" presName="horzSpace2" presStyleCnt="0"/>
      <dgm:spPr/>
    </dgm:pt>
    <dgm:pt modelId="{4C842C5F-1F25-4E92-85CC-98DCB3E40B07}" type="pres">
      <dgm:prSet presAssocID="{81383ECD-0295-40F7-92C3-866F20C69FF0}" presName="tx2" presStyleLbl="revTx" presStyleIdx="7" presStyleCnt="9" custLinFactNeighborX="338" custLinFactNeighborY="5179"/>
      <dgm:spPr/>
    </dgm:pt>
    <dgm:pt modelId="{022189DE-CDE9-46FC-B48A-331C7DBD9E56}" type="pres">
      <dgm:prSet presAssocID="{81383ECD-0295-40F7-92C3-866F20C69FF0}" presName="vert2" presStyleCnt="0"/>
      <dgm:spPr/>
    </dgm:pt>
    <dgm:pt modelId="{819301B1-1066-49CE-A9AB-69DB4E1F2B0A}" type="pres">
      <dgm:prSet presAssocID="{81383ECD-0295-40F7-92C3-866F20C69FF0}" presName="thinLine2b" presStyleLbl="callout" presStyleIdx="6" presStyleCnt="8"/>
      <dgm:spPr/>
    </dgm:pt>
    <dgm:pt modelId="{992FB544-22C3-461E-969A-0A6609B3E21D}" type="pres">
      <dgm:prSet presAssocID="{81383ECD-0295-40F7-92C3-866F20C69FF0}" presName="vertSpace2b" presStyleCnt="0"/>
      <dgm:spPr/>
    </dgm:pt>
    <dgm:pt modelId="{D5B4A304-CC6D-471C-965D-58F301433ADD}" type="pres">
      <dgm:prSet presAssocID="{546A4930-C3A9-46DB-B804-33BA70B37084}" presName="horz2" presStyleCnt="0"/>
      <dgm:spPr/>
    </dgm:pt>
    <dgm:pt modelId="{388B66AF-EBFD-4BD4-AFDC-A7DE67D44C27}" type="pres">
      <dgm:prSet presAssocID="{546A4930-C3A9-46DB-B804-33BA70B37084}" presName="horzSpace2" presStyleCnt="0"/>
      <dgm:spPr/>
    </dgm:pt>
    <dgm:pt modelId="{5ADAE031-C499-4461-BDE4-9B74FDC6859A}" type="pres">
      <dgm:prSet presAssocID="{546A4930-C3A9-46DB-B804-33BA70B37084}" presName="tx2" presStyleLbl="revTx" presStyleIdx="8" presStyleCnt="9"/>
      <dgm:spPr/>
    </dgm:pt>
    <dgm:pt modelId="{EAD4C409-D72A-4F79-B02A-23CD2A6BAE81}" type="pres">
      <dgm:prSet presAssocID="{546A4930-C3A9-46DB-B804-33BA70B37084}" presName="vert2" presStyleCnt="0"/>
      <dgm:spPr/>
    </dgm:pt>
    <dgm:pt modelId="{875227F9-9356-4FF4-A50B-A6C72829DE82}" type="pres">
      <dgm:prSet presAssocID="{546A4930-C3A9-46DB-B804-33BA70B37084}" presName="thinLine2b" presStyleLbl="callout" presStyleIdx="7" presStyleCnt="8"/>
      <dgm:spPr/>
    </dgm:pt>
    <dgm:pt modelId="{7482F179-6AE9-4783-B0B6-64E77B06E8A6}" type="pres">
      <dgm:prSet presAssocID="{546A4930-C3A9-46DB-B804-33BA70B37084}" presName="vertSpace2b" presStyleCnt="0"/>
      <dgm:spPr/>
    </dgm:pt>
  </dgm:ptLst>
  <dgm:cxnLst>
    <dgm:cxn modelId="{736CB402-12CE-4D6A-B378-625BB6DC081C}" type="presOf" srcId="{2652ECF3-951D-43EE-AA4E-07BC639DFBB4}" destId="{1A1AF9A7-ABCE-4FE8-B1D9-8E2F628C484A}" srcOrd="0" destOrd="0" presId="urn:microsoft.com/office/officeart/2008/layout/LinedList"/>
    <dgm:cxn modelId="{84990008-E08C-4200-B304-0F6084FA20F3}" srcId="{8B00E3E8-218E-4495-84D4-18B72E7A1FED}" destId="{546A4930-C3A9-46DB-B804-33BA70B37084}" srcOrd="7" destOrd="0" parTransId="{7167ADC4-6BCD-4027-92FA-121559852D85}" sibTransId="{29441F1A-927D-4E85-9D83-F11786DD69A6}"/>
    <dgm:cxn modelId="{ECE58F10-2094-42A3-A18F-798DB7EE8EFD}" type="presOf" srcId="{366A7D4E-7DD8-4EF3-BFA3-B42368303F57}" destId="{1A0368F5-013A-4CDF-97B8-FA93E4F8BA40}" srcOrd="0" destOrd="0" presId="urn:microsoft.com/office/officeart/2008/layout/LinedList"/>
    <dgm:cxn modelId="{AB6BC311-D20B-47BE-B82E-02B39B4B75EA}" srcId="{8B00E3E8-218E-4495-84D4-18B72E7A1FED}" destId="{B8A4A1A0-B4FC-4C14-8826-FA2536104B8E}" srcOrd="2" destOrd="0" parTransId="{B0AFDAC2-8FC1-493E-A5BE-3841B238D309}" sibTransId="{318A6A90-AFAB-483A-ADD5-7FDE913627D2}"/>
    <dgm:cxn modelId="{D4FCE611-91E0-4190-BCFD-C32D9CD6CD86}" srcId="{8B00E3E8-218E-4495-84D4-18B72E7A1FED}" destId="{0AC4CBF3-592B-4919-A4A8-35F3CA50C79C}" srcOrd="3" destOrd="0" parTransId="{CBCC763D-EF1B-4C23-9041-BE46F13BABDF}" sibTransId="{7C7F92E7-BC81-4F1E-97FF-BF056187E7EA}"/>
    <dgm:cxn modelId="{30938616-ED96-42AE-A6E7-7D1DA51FB37F}" type="presOf" srcId="{B8A4A1A0-B4FC-4C14-8826-FA2536104B8E}" destId="{47A17C70-019B-4744-ACA6-A7F681602680}" srcOrd="0" destOrd="0" presId="urn:microsoft.com/office/officeart/2008/layout/LinedList"/>
    <dgm:cxn modelId="{3A072E5F-1BFE-4AFD-9469-9DB0F67CC191}" type="presOf" srcId="{0AC4CBF3-592B-4919-A4A8-35F3CA50C79C}" destId="{CFC3FC16-0FF6-46A3-A5B0-6D7D886CE32E}" srcOrd="0" destOrd="0" presId="urn:microsoft.com/office/officeart/2008/layout/LinedList"/>
    <dgm:cxn modelId="{41B7DD61-79D5-40DC-BFE0-68A7357F14C8}" srcId="{8B00E3E8-218E-4495-84D4-18B72E7A1FED}" destId="{81383ECD-0295-40F7-92C3-866F20C69FF0}" srcOrd="6" destOrd="0" parTransId="{9853BCA7-ACEE-4DB7-986C-EA82FB1003B6}" sibTransId="{30B8FC93-186B-4D67-8A37-119026FF99AE}"/>
    <dgm:cxn modelId="{5B4D6663-6C22-4A6B-B2CF-E9584F406CEE}" type="presOf" srcId="{546A4930-C3A9-46DB-B804-33BA70B37084}" destId="{5ADAE031-C499-4461-BDE4-9B74FDC6859A}" srcOrd="0" destOrd="0" presId="urn:microsoft.com/office/officeart/2008/layout/LinedList"/>
    <dgm:cxn modelId="{374DF243-1C8C-4463-86FF-CF9671A6BE51}" type="presOf" srcId="{045AE6E0-0E2A-45A3-8112-7664D9D44D00}" destId="{05217666-EBB8-415A-932D-55C031279FE9}" srcOrd="0" destOrd="0" presId="urn:microsoft.com/office/officeart/2008/layout/LinedList"/>
    <dgm:cxn modelId="{1B5FAE70-E1BB-44DB-9329-9707755FEA79}" srcId="{2652ECF3-951D-43EE-AA4E-07BC639DFBB4}" destId="{8B00E3E8-218E-4495-84D4-18B72E7A1FED}" srcOrd="0" destOrd="0" parTransId="{28029A8A-3FF9-4795-AB00-92C757731470}" sibTransId="{B8E04AEB-54D3-472D-8A3F-4B35DF60B50F}"/>
    <dgm:cxn modelId="{F92BED5A-CBF7-46B5-AC05-2D2890342249}" srcId="{8B00E3E8-218E-4495-84D4-18B72E7A1FED}" destId="{747F6043-3E21-4657-80BC-E2D58F970025}" srcOrd="5" destOrd="0" parTransId="{80BC65BB-6F5C-41E0-97FC-FDDE2350DADA}" sibTransId="{B5ED70FD-AB4F-4609-A0EC-A01861FA13FD}"/>
    <dgm:cxn modelId="{D33F4189-B6A7-4440-B6DB-64EFA8E8884A}" type="presOf" srcId="{4F21F35F-7DE6-4AC4-B90A-E03E6B1452D8}" destId="{0481E962-E725-4861-B9C8-B03560383F31}" srcOrd="0" destOrd="0" presId="urn:microsoft.com/office/officeart/2008/layout/LinedList"/>
    <dgm:cxn modelId="{0E53E49B-FD06-41E3-A21E-697BC898E496}" type="presOf" srcId="{8B00E3E8-218E-4495-84D4-18B72E7A1FED}" destId="{E33E9D4C-E4BE-4927-A006-E9EC492E679A}" srcOrd="0" destOrd="0" presId="urn:microsoft.com/office/officeart/2008/layout/LinedList"/>
    <dgm:cxn modelId="{571B94AC-AC7A-4558-81ED-BE299CD7BFE3}" srcId="{8B00E3E8-218E-4495-84D4-18B72E7A1FED}" destId="{045AE6E0-0E2A-45A3-8112-7664D9D44D00}" srcOrd="1" destOrd="0" parTransId="{446F8278-84DF-4BB8-B4F3-0615780754F4}" sibTransId="{E6BE0F92-E16B-4019-93D1-5008EF11E406}"/>
    <dgm:cxn modelId="{F7DBEFB3-28A6-4155-819D-A349E0F4114B}" srcId="{8B00E3E8-218E-4495-84D4-18B72E7A1FED}" destId="{366A7D4E-7DD8-4EF3-BFA3-B42368303F57}" srcOrd="4" destOrd="0" parTransId="{C5604C02-6F11-4A2E-95A4-235F680E9551}" sibTransId="{3F8FEF6A-2124-47A7-8294-7824CBD16E78}"/>
    <dgm:cxn modelId="{644BFCB5-2D2B-4A47-B09B-19E3284EB58D}" type="presOf" srcId="{81383ECD-0295-40F7-92C3-866F20C69FF0}" destId="{4C842C5F-1F25-4E92-85CC-98DCB3E40B07}" srcOrd="0" destOrd="0" presId="urn:microsoft.com/office/officeart/2008/layout/LinedList"/>
    <dgm:cxn modelId="{121802EA-2ACE-48C8-9BE9-5CA330B1C62E}" srcId="{8B00E3E8-218E-4495-84D4-18B72E7A1FED}" destId="{4F21F35F-7DE6-4AC4-B90A-E03E6B1452D8}" srcOrd="0" destOrd="0" parTransId="{80C11F40-7C9C-401B-8212-CDFDBD71F26F}" sibTransId="{C2D5B9DE-57A5-4BE2-8311-305F7ED3BCE3}"/>
    <dgm:cxn modelId="{0539F1F0-9D65-4996-808E-AA691E4A6FDF}" type="presOf" srcId="{747F6043-3E21-4657-80BC-E2D58F970025}" destId="{B38776AC-24D4-47ED-8C42-3485A9B946E5}" srcOrd="0" destOrd="0" presId="urn:microsoft.com/office/officeart/2008/layout/LinedList"/>
    <dgm:cxn modelId="{FD9A7A5E-4EC4-4C36-AE07-AB15A3096072}" type="presParOf" srcId="{1A1AF9A7-ABCE-4FE8-B1D9-8E2F628C484A}" destId="{8F48B826-D640-4D3A-A4C3-964B175DB190}" srcOrd="0" destOrd="0" presId="urn:microsoft.com/office/officeart/2008/layout/LinedList"/>
    <dgm:cxn modelId="{01B19790-A76C-4537-9376-31EADF1B47D7}" type="presParOf" srcId="{1A1AF9A7-ABCE-4FE8-B1D9-8E2F628C484A}" destId="{215E8C22-EBD7-4102-B2D4-B44D9B5B2857}" srcOrd="1" destOrd="0" presId="urn:microsoft.com/office/officeart/2008/layout/LinedList"/>
    <dgm:cxn modelId="{D37B0DD4-BD56-44EB-9E42-FB7B4D45071A}" type="presParOf" srcId="{215E8C22-EBD7-4102-B2D4-B44D9B5B2857}" destId="{E33E9D4C-E4BE-4927-A006-E9EC492E679A}" srcOrd="0" destOrd="0" presId="urn:microsoft.com/office/officeart/2008/layout/LinedList"/>
    <dgm:cxn modelId="{A990541B-4F40-42F7-8341-5A2C4527208D}" type="presParOf" srcId="{215E8C22-EBD7-4102-B2D4-B44D9B5B2857}" destId="{09C54293-FDE5-45FD-B9D6-C449C6A6E1CC}" srcOrd="1" destOrd="0" presId="urn:microsoft.com/office/officeart/2008/layout/LinedList"/>
    <dgm:cxn modelId="{102054A2-475D-4811-877A-B669CA58B872}" type="presParOf" srcId="{09C54293-FDE5-45FD-B9D6-C449C6A6E1CC}" destId="{FFD34B36-9364-4753-8598-71B2B6D64AA0}" srcOrd="0" destOrd="0" presId="urn:microsoft.com/office/officeart/2008/layout/LinedList"/>
    <dgm:cxn modelId="{A349822B-6333-400F-8CE6-94A31CD52B5F}" type="presParOf" srcId="{09C54293-FDE5-45FD-B9D6-C449C6A6E1CC}" destId="{2310CE7D-2C7F-423A-9AD6-F81E706B62DB}" srcOrd="1" destOrd="0" presId="urn:microsoft.com/office/officeart/2008/layout/LinedList"/>
    <dgm:cxn modelId="{8DEDA3C7-CA2E-48B9-A9C8-A0E8262F6C1C}" type="presParOf" srcId="{2310CE7D-2C7F-423A-9AD6-F81E706B62DB}" destId="{55C3A23E-A66C-4A8E-84AD-26D34838EC31}" srcOrd="0" destOrd="0" presId="urn:microsoft.com/office/officeart/2008/layout/LinedList"/>
    <dgm:cxn modelId="{3B7F11D4-C2D1-4BC4-8174-90C836C0E74E}" type="presParOf" srcId="{2310CE7D-2C7F-423A-9AD6-F81E706B62DB}" destId="{0481E962-E725-4861-B9C8-B03560383F31}" srcOrd="1" destOrd="0" presId="urn:microsoft.com/office/officeart/2008/layout/LinedList"/>
    <dgm:cxn modelId="{6BB250F3-14A3-4C99-A27A-C74D05EEE8B2}" type="presParOf" srcId="{2310CE7D-2C7F-423A-9AD6-F81E706B62DB}" destId="{AF54B629-BDEF-4CE8-828F-06F91021B14B}" srcOrd="2" destOrd="0" presId="urn:microsoft.com/office/officeart/2008/layout/LinedList"/>
    <dgm:cxn modelId="{D0D8558E-1F79-4675-B0ED-18195EA786C6}" type="presParOf" srcId="{09C54293-FDE5-45FD-B9D6-C449C6A6E1CC}" destId="{7C836377-4D70-4E22-8A29-41C5AAB27298}" srcOrd="2" destOrd="0" presId="urn:microsoft.com/office/officeart/2008/layout/LinedList"/>
    <dgm:cxn modelId="{6B9149AA-DA8B-4B64-B745-8468DD548053}" type="presParOf" srcId="{09C54293-FDE5-45FD-B9D6-C449C6A6E1CC}" destId="{6599FBBC-BF01-46F0-AE3F-71B6C02D66FA}" srcOrd="3" destOrd="0" presId="urn:microsoft.com/office/officeart/2008/layout/LinedList"/>
    <dgm:cxn modelId="{E512304C-3FF7-42EA-8308-17B202D9B9DC}" type="presParOf" srcId="{09C54293-FDE5-45FD-B9D6-C449C6A6E1CC}" destId="{1F9A8D43-1B8C-4227-8F4E-2BCD734136C9}" srcOrd="4" destOrd="0" presId="urn:microsoft.com/office/officeart/2008/layout/LinedList"/>
    <dgm:cxn modelId="{F1433D12-D89D-4BDA-9B26-7000B811CA4A}" type="presParOf" srcId="{1F9A8D43-1B8C-4227-8F4E-2BCD734136C9}" destId="{0316397D-3D2C-4970-8324-BCDE7E4644CE}" srcOrd="0" destOrd="0" presId="urn:microsoft.com/office/officeart/2008/layout/LinedList"/>
    <dgm:cxn modelId="{11530566-68C7-47E6-ADD2-E5F35F7B693A}" type="presParOf" srcId="{1F9A8D43-1B8C-4227-8F4E-2BCD734136C9}" destId="{05217666-EBB8-415A-932D-55C031279FE9}" srcOrd="1" destOrd="0" presId="urn:microsoft.com/office/officeart/2008/layout/LinedList"/>
    <dgm:cxn modelId="{25E0C79C-CA10-4BE9-96E1-CE6FA82A0A2A}" type="presParOf" srcId="{1F9A8D43-1B8C-4227-8F4E-2BCD734136C9}" destId="{B1A0CE78-4C00-4560-8C97-A6B396473EF3}" srcOrd="2" destOrd="0" presId="urn:microsoft.com/office/officeart/2008/layout/LinedList"/>
    <dgm:cxn modelId="{C2351385-3201-4B52-AF37-21EED9CE7EDE}" type="presParOf" srcId="{09C54293-FDE5-45FD-B9D6-C449C6A6E1CC}" destId="{2CB34B20-2E41-465B-8B46-C6DE7EEC12AC}" srcOrd="5" destOrd="0" presId="urn:microsoft.com/office/officeart/2008/layout/LinedList"/>
    <dgm:cxn modelId="{FDF3FBA8-4956-45D0-B5F5-58E4E79AF779}" type="presParOf" srcId="{09C54293-FDE5-45FD-B9D6-C449C6A6E1CC}" destId="{953F9C62-5D0E-4FB3-8502-7EF6EA2EB9BC}" srcOrd="6" destOrd="0" presId="urn:microsoft.com/office/officeart/2008/layout/LinedList"/>
    <dgm:cxn modelId="{4DC28ADB-DB50-4AC4-915F-71A9853DDD16}" type="presParOf" srcId="{09C54293-FDE5-45FD-B9D6-C449C6A6E1CC}" destId="{EF91DA91-4F03-442C-94E2-E2EE194C3FFE}" srcOrd="7" destOrd="0" presId="urn:microsoft.com/office/officeart/2008/layout/LinedList"/>
    <dgm:cxn modelId="{06A98561-B83E-4C30-B71E-A9706BF5E882}" type="presParOf" srcId="{EF91DA91-4F03-442C-94E2-E2EE194C3FFE}" destId="{8541AD7B-2A74-4482-84D5-C9CD17F73152}" srcOrd="0" destOrd="0" presId="urn:microsoft.com/office/officeart/2008/layout/LinedList"/>
    <dgm:cxn modelId="{C6C8CE05-00CE-4166-9308-704B2C40164A}" type="presParOf" srcId="{EF91DA91-4F03-442C-94E2-E2EE194C3FFE}" destId="{47A17C70-019B-4744-ACA6-A7F681602680}" srcOrd="1" destOrd="0" presId="urn:microsoft.com/office/officeart/2008/layout/LinedList"/>
    <dgm:cxn modelId="{8EFD87AC-3724-48C3-B4C5-E7E8B36A0D99}" type="presParOf" srcId="{EF91DA91-4F03-442C-94E2-E2EE194C3FFE}" destId="{E126721A-BC8C-4290-A87D-64004E6F3FC1}" srcOrd="2" destOrd="0" presId="urn:microsoft.com/office/officeart/2008/layout/LinedList"/>
    <dgm:cxn modelId="{A0F5CEFD-B14D-4063-988B-E7DEABBFB0EA}" type="presParOf" srcId="{09C54293-FDE5-45FD-B9D6-C449C6A6E1CC}" destId="{B55FDEA7-F8EC-4C35-B7CF-988020367458}" srcOrd="8" destOrd="0" presId="urn:microsoft.com/office/officeart/2008/layout/LinedList"/>
    <dgm:cxn modelId="{939038BB-5E62-40C4-A71F-075128AB0052}" type="presParOf" srcId="{09C54293-FDE5-45FD-B9D6-C449C6A6E1CC}" destId="{DC4A4022-99B5-4516-BD7B-70FCCE68F15F}" srcOrd="9" destOrd="0" presId="urn:microsoft.com/office/officeart/2008/layout/LinedList"/>
    <dgm:cxn modelId="{3D237A13-8AD8-4EEC-B0BF-C575A45E2550}" type="presParOf" srcId="{09C54293-FDE5-45FD-B9D6-C449C6A6E1CC}" destId="{1281AEAF-D3BD-4FC0-A882-9F02920805DA}" srcOrd="10" destOrd="0" presId="urn:microsoft.com/office/officeart/2008/layout/LinedList"/>
    <dgm:cxn modelId="{812DD155-7F07-4C37-9299-C2A3674483D9}" type="presParOf" srcId="{1281AEAF-D3BD-4FC0-A882-9F02920805DA}" destId="{41ADBCA1-C2B4-4C70-85C5-49C645420C97}" srcOrd="0" destOrd="0" presId="urn:microsoft.com/office/officeart/2008/layout/LinedList"/>
    <dgm:cxn modelId="{9D86FB2F-40CE-4289-92CD-2851FCE113B7}" type="presParOf" srcId="{1281AEAF-D3BD-4FC0-A882-9F02920805DA}" destId="{CFC3FC16-0FF6-46A3-A5B0-6D7D886CE32E}" srcOrd="1" destOrd="0" presId="urn:microsoft.com/office/officeart/2008/layout/LinedList"/>
    <dgm:cxn modelId="{FD1017D2-17A0-4577-858A-11E4DAA3984F}" type="presParOf" srcId="{1281AEAF-D3BD-4FC0-A882-9F02920805DA}" destId="{336D5F72-E761-4358-BC48-3B8846382E2E}" srcOrd="2" destOrd="0" presId="urn:microsoft.com/office/officeart/2008/layout/LinedList"/>
    <dgm:cxn modelId="{98DB00A5-B5D6-4464-A108-E80B1E929B14}" type="presParOf" srcId="{09C54293-FDE5-45FD-B9D6-C449C6A6E1CC}" destId="{7A5BB292-BD4D-4691-9CAD-BFF1AE976E6B}" srcOrd="11" destOrd="0" presId="urn:microsoft.com/office/officeart/2008/layout/LinedList"/>
    <dgm:cxn modelId="{952CFBC5-F262-46CE-A688-F1ABEFD1EB54}" type="presParOf" srcId="{09C54293-FDE5-45FD-B9D6-C449C6A6E1CC}" destId="{9BD7C324-2F49-4EF0-B7F7-3FD15C386D4D}" srcOrd="12" destOrd="0" presId="urn:microsoft.com/office/officeart/2008/layout/LinedList"/>
    <dgm:cxn modelId="{1F7DAF26-67E0-4ED9-B757-CA38359A9554}" type="presParOf" srcId="{09C54293-FDE5-45FD-B9D6-C449C6A6E1CC}" destId="{D70C4258-6B3F-40A9-8B1F-08035A5446D4}" srcOrd="13" destOrd="0" presId="urn:microsoft.com/office/officeart/2008/layout/LinedList"/>
    <dgm:cxn modelId="{ED029901-DB01-46DB-B203-B106849B57D3}" type="presParOf" srcId="{D70C4258-6B3F-40A9-8B1F-08035A5446D4}" destId="{B3A33ACA-DFBB-40DD-BD7A-25D1370A7045}" srcOrd="0" destOrd="0" presId="urn:microsoft.com/office/officeart/2008/layout/LinedList"/>
    <dgm:cxn modelId="{99032787-7764-4C00-8DA7-EC55758FF31A}" type="presParOf" srcId="{D70C4258-6B3F-40A9-8B1F-08035A5446D4}" destId="{1A0368F5-013A-4CDF-97B8-FA93E4F8BA40}" srcOrd="1" destOrd="0" presId="urn:microsoft.com/office/officeart/2008/layout/LinedList"/>
    <dgm:cxn modelId="{B1CAFABD-6D53-4471-8D46-020C3E058B80}" type="presParOf" srcId="{D70C4258-6B3F-40A9-8B1F-08035A5446D4}" destId="{F7072B5C-269E-4E60-86B2-08400D98A38C}" srcOrd="2" destOrd="0" presId="urn:microsoft.com/office/officeart/2008/layout/LinedList"/>
    <dgm:cxn modelId="{5CD7D5CD-A410-4A07-8EB5-02C9C20D2660}" type="presParOf" srcId="{09C54293-FDE5-45FD-B9D6-C449C6A6E1CC}" destId="{6C96C865-7BCD-47B6-A2D2-AE0EDEA7DCC8}" srcOrd="14" destOrd="0" presId="urn:microsoft.com/office/officeart/2008/layout/LinedList"/>
    <dgm:cxn modelId="{E26DDE4D-798F-4D7E-99DA-64CBD2A367F8}" type="presParOf" srcId="{09C54293-FDE5-45FD-B9D6-C449C6A6E1CC}" destId="{1A191597-8346-4369-92B7-733A5D86773E}" srcOrd="15" destOrd="0" presId="urn:microsoft.com/office/officeart/2008/layout/LinedList"/>
    <dgm:cxn modelId="{31D0B65C-163F-4B98-8461-A403C106EE50}" type="presParOf" srcId="{09C54293-FDE5-45FD-B9D6-C449C6A6E1CC}" destId="{267DC011-76EB-4C5C-BCAE-108F988DBAF7}" srcOrd="16" destOrd="0" presId="urn:microsoft.com/office/officeart/2008/layout/LinedList"/>
    <dgm:cxn modelId="{85E569A1-2912-4854-8D9A-5FF36E7253B2}" type="presParOf" srcId="{267DC011-76EB-4C5C-BCAE-108F988DBAF7}" destId="{5AAD0C1C-CBFB-408E-B1C7-FAE89228D5B8}" srcOrd="0" destOrd="0" presId="urn:microsoft.com/office/officeart/2008/layout/LinedList"/>
    <dgm:cxn modelId="{9DABE2B7-E51F-41DA-B365-C5AABA621795}" type="presParOf" srcId="{267DC011-76EB-4C5C-BCAE-108F988DBAF7}" destId="{B38776AC-24D4-47ED-8C42-3485A9B946E5}" srcOrd="1" destOrd="0" presId="urn:microsoft.com/office/officeart/2008/layout/LinedList"/>
    <dgm:cxn modelId="{C5DE5016-BD6E-4113-8C92-05AA18259DDB}" type="presParOf" srcId="{267DC011-76EB-4C5C-BCAE-108F988DBAF7}" destId="{CDCDA4E4-6465-46D4-8179-15A27BEE92D5}" srcOrd="2" destOrd="0" presId="urn:microsoft.com/office/officeart/2008/layout/LinedList"/>
    <dgm:cxn modelId="{AB4CF66A-4D30-4D67-9BFF-E6D43EA91C74}" type="presParOf" srcId="{09C54293-FDE5-45FD-B9D6-C449C6A6E1CC}" destId="{D01E2292-E6B1-4AEC-AA30-B7AD69E34FEF}" srcOrd="17" destOrd="0" presId="urn:microsoft.com/office/officeart/2008/layout/LinedList"/>
    <dgm:cxn modelId="{91672067-ED3F-424D-B59B-311781996743}" type="presParOf" srcId="{09C54293-FDE5-45FD-B9D6-C449C6A6E1CC}" destId="{6E130B03-0AF9-4E30-989E-12B2403E243A}" srcOrd="18" destOrd="0" presId="urn:microsoft.com/office/officeart/2008/layout/LinedList"/>
    <dgm:cxn modelId="{996F8CE7-7430-4661-BA87-7D84434AC114}" type="presParOf" srcId="{09C54293-FDE5-45FD-B9D6-C449C6A6E1CC}" destId="{4909182C-2162-4B12-B375-1676E48C2281}" srcOrd="19" destOrd="0" presId="urn:microsoft.com/office/officeart/2008/layout/LinedList"/>
    <dgm:cxn modelId="{C2D68761-B9B9-4C5C-A4E5-B19AB45795A0}" type="presParOf" srcId="{4909182C-2162-4B12-B375-1676E48C2281}" destId="{87E68AA6-7777-495C-8261-A28DF42045EC}" srcOrd="0" destOrd="0" presId="urn:microsoft.com/office/officeart/2008/layout/LinedList"/>
    <dgm:cxn modelId="{E11B8CDF-E26D-4727-9249-4CC405B1E442}" type="presParOf" srcId="{4909182C-2162-4B12-B375-1676E48C2281}" destId="{4C842C5F-1F25-4E92-85CC-98DCB3E40B07}" srcOrd="1" destOrd="0" presId="urn:microsoft.com/office/officeart/2008/layout/LinedList"/>
    <dgm:cxn modelId="{392B9E2C-6FF7-4144-8055-89765F0F576F}" type="presParOf" srcId="{4909182C-2162-4B12-B375-1676E48C2281}" destId="{022189DE-CDE9-46FC-B48A-331C7DBD9E56}" srcOrd="2" destOrd="0" presId="urn:microsoft.com/office/officeart/2008/layout/LinedList"/>
    <dgm:cxn modelId="{56DC0319-D550-440A-8532-F3B2350AA1AA}" type="presParOf" srcId="{09C54293-FDE5-45FD-B9D6-C449C6A6E1CC}" destId="{819301B1-1066-49CE-A9AB-69DB4E1F2B0A}" srcOrd="20" destOrd="0" presId="urn:microsoft.com/office/officeart/2008/layout/LinedList"/>
    <dgm:cxn modelId="{0A2D947C-E215-4D11-84A0-6607179CD10E}" type="presParOf" srcId="{09C54293-FDE5-45FD-B9D6-C449C6A6E1CC}" destId="{992FB544-22C3-461E-969A-0A6609B3E21D}" srcOrd="21" destOrd="0" presId="urn:microsoft.com/office/officeart/2008/layout/LinedList"/>
    <dgm:cxn modelId="{42B46FC9-BA94-4826-8D6C-A9EB6A541CBE}" type="presParOf" srcId="{09C54293-FDE5-45FD-B9D6-C449C6A6E1CC}" destId="{D5B4A304-CC6D-471C-965D-58F301433ADD}" srcOrd="22" destOrd="0" presId="urn:microsoft.com/office/officeart/2008/layout/LinedList"/>
    <dgm:cxn modelId="{9297D93D-E927-4DCB-AD81-3C8D30560A14}" type="presParOf" srcId="{D5B4A304-CC6D-471C-965D-58F301433ADD}" destId="{388B66AF-EBFD-4BD4-AFDC-A7DE67D44C27}" srcOrd="0" destOrd="0" presId="urn:microsoft.com/office/officeart/2008/layout/LinedList"/>
    <dgm:cxn modelId="{7E163CDC-E2A5-4A2C-B211-FE07E8D7777C}" type="presParOf" srcId="{D5B4A304-CC6D-471C-965D-58F301433ADD}" destId="{5ADAE031-C499-4461-BDE4-9B74FDC6859A}" srcOrd="1" destOrd="0" presId="urn:microsoft.com/office/officeart/2008/layout/LinedList"/>
    <dgm:cxn modelId="{F4D793AA-236A-42D6-A957-4683385B3A33}" type="presParOf" srcId="{D5B4A304-CC6D-471C-965D-58F301433ADD}" destId="{EAD4C409-D72A-4F79-B02A-23CD2A6BAE81}" srcOrd="2" destOrd="0" presId="urn:microsoft.com/office/officeart/2008/layout/LinedList"/>
    <dgm:cxn modelId="{5DF209A2-635B-494A-8802-A5C212606839}" type="presParOf" srcId="{09C54293-FDE5-45FD-B9D6-C449C6A6E1CC}" destId="{875227F9-9356-4FF4-A50B-A6C72829DE82}" srcOrd="23" destOrd="0" presId="urn:microsoft.com/office/officeart/2008/layout/LinedList"/>
    <dgm:cxn modelId="{50D7CBCC-9A79-4F22-BC96-A2372F55B9D6}" type="presParOf" srcId="{09C54293-FDE5-45FD-B9D6-C449C6A6E1CC}" destId="{7482F179-6AE9-4783-B0B6-64E77B06E8A6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929ED6-095B-4E42-871B-22D4D61A3C3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9E259C-F5AA-4B9D-996A-6E38B3619611}">
      <dgm:prSet phldrT="[Texte]" custT="1"/>
      <dgm:spPr/>
      <dgm:t>
        <a:bodyPr/>
        <a:lstStyle/>
        <a:p>
          <a:r>
            <a:rPr lang="fr-FR" sz="1400" b="1" dirty="0">
              <a:latin typeface="Candara" panose="020E0502030303020204" pitchFamily="34" charset="0"/>
            </a:rPr>
            <a:t>Premier comité de projet, le vendredi 7 mai 2022 à 9h00</a:t>
          </a:r>
        </a:p>
      </dgm:t>
    </dgm:pt>
    <dgm:pt modelId="{9AABFE83-06E5-4F13-A212-CCE45CAEDC71}" type="parTrans" cxnId="{4534F392-CED4-441A-922D-EC7DFE3F8A2C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C6505108-09F7-47AF-A41D-556617048EAC}" type="sibTrans" cxnId="{4534F392-CED4-441A-922D-EC7DFE3F8A2C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1F9DEE4C-27CF-4352-9051-479C6D14F44D}">
      <dgm:prSet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Aura lieu chaque vendredi à la même heure</a:t>
          </a:r>
        </a:p>
      </dgm:t>
    </dgm:pt>
    <dgm:pt modelId="{49C50A72-C6EE-49CF-ADE1-11AD469B65A6}" type="parTrans" cxnId="{303B23AF-A892-4A6A-90D5-C94320B209DC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9C1708B6-A13A-4A07-8BB4-1359DB31DB89}" type="sibTrans" cxnId="{303B23AF-A892-4A6A-90D5-C94320B209DC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29FB7B7E-A030-498B-B6D1-9B40923AF583}">
      <dgm:prSet custT="1"/>
      <dgm:spPr/>
      <dgm:t>
        <a:bodyPr/>
        <a:lstStyle/>
        <a:p>
          <a:r>
            <a:rPr lang="fr-FR" sz="1400" b="1" dirty="0">
              <a:latin typeface="Candara" panose="020E0502030303020204" pitchFamily="34" charset="0"/>
            </a:rPr>
            <a:t>Premier comité technique, le lundi 10 mai 2022 à 15h00</a:t>
          </a:r>
        </a:p>
      </dgm:t>
    </dgm:pt>
    <dgm:pt modelId="{E06FEF7D-7D84-4F36-B65F-C8297F939F24}" type="parTrans" cxnId="{6F4D5EDA-2976-4E8C-8F1A-EA9D4390FABA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A23E0702-900D-4C8F-A933-0780649F72BF}" type="sibTrans" cxnId="{6F4D5EDA-2976-4E8C-8F1A-EA9D4390FABA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3443C4F2-0340-453F-9431-F144CB059845}">
      <dgm:prSet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Aura lieu chaque lundi à la même heure</a:t>
          </a:r>
        </a:p>
      </dgm:t>
    </dgm:pt>
    <dgm:pt modelId="{653347EC-F90E-4172-8DCC-6DAC7C5FA493}" type="parTrans" cxnId="{F8BB3E09-44BD-4FB3-B0F6-376AEE8ED7F3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8A8056D2-9E4C-4E07-A840-EC64356029B6}" type="sibTrans" cxnId="{F8BB3E09-44BD-4FB3-B0F6-376AEE8ED7F3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6A9775F8-2FE7-4351-B101-5C58604F6B8C}">
      <dgm:prSet custT="1"/>
      <dgm:spPr/>
      <dgm:t>
        <a:bodyPr/>
        <a:lstStyle/>
        <a:p>
          <a:r>
            <a:rPr lang="fr-FR" sz="1400" b="1" dirty="0">
              <a:latin typeface="Candara" panose="020E0502030303020204" pitchFamily="34" charset="0"/>
            </a:rPr>
            <a:t>Premier comité de pilotage, le vendredi 28 mai 2022 à 11h00</a:t>
          </a:r>
        </a:p>
      </dgm:t>
    </dgm:pt>
    <dgm:pt modelId="{21BAA670-DABA-44FD-9064-D9A45E5DC644}" type="parTrans" cxnId="{C9535C9B-88E4-4D9C-A07B-38BA6CD0FBA3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C8334649-652C-496E-9061-905F4DAAEC1C}" type="sibTrans" cxnId="{C9535C9B-88E4-4D9C-A07B-38BA6CD0FBA3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1635A6ED-FCBB-4B94-AAF9-F7D4DA0CEDFC}">
      <dgm:prSet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Aura lieu chaque dernier vendredi du mois à la même heure</a:t>
          </a:r>
        </a:p>
      </dgm:t>
    </dgm:pt>
    <dgm:pt modelId="{73489CB1-7CC0-4A5C-B253-7139FC7F4F2E}" type="parTrans" cxnId="{79AE187E-B6AA-4273-94B7-E57263815891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46278C3A-7F77-47C3-8DAD-DC3801D80357}" type="sibTrans" cxnId="{79AE187E-B6AA-4273-94B7-E57263815891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9B107957-EF66-4402-9909-A0F1F41750E9}">
      <dgm:prSet custT="1"/>
      <dgm:spPr/>
      <dgm:t>
        <a:bodyPr/>
        <a:lstStyle/>
        <a:p>
          <a:r>
            <a:rPr lang="fr-FR" sz="1400" b="1" dirty="0">
              <a:latin typeface="Candara" panose="020E0502030303020204" pitchFamily="34" charset="0"/>
            </a:rPr>
            <a:t>Le prochain comité de direction aura lieu 29 juin 2022</a:t>
          </a:r>
        </a:p>
      </dgm:t>
    </dgm:pt>
    <dgm:pt modelId="{27850F83-EB1B-434E-AB8D-FC058A187505}" type="parTrans" cxnId="{B1E31A57-A44E-4B15-A826-18FAF0296F8B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4ABF706D-AFB5-41DD-9E9B-99A626C9D07F}" type="sibTrans" cxnId="{B1E31A57-A44E-4B15-A826-18FAF0296F8B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D8D363D8-2589-4314-9338-56E7886250CC}">
      <dgm:prSet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Le comité de direction se rencontrera à chaque étape jalon majeure</a:t>
          </a:r>
        </a:p>
      </dgm:t>
    </dgm:pt>
    <dgm:pt modelId="{FFE47953-BB02-4247-97B6-F11DD5AFAAC0}" type="parTrans" cxnId="{7A1F1833-8114-4E49-8C92-EAE63F475A97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B207C112-CDF0-4EB3-85CA-08C127219E9B}" type="sibTrans" cxnId="{7A1F1833-8114-4E49-8C92-EAE63F475A97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09CCC89C-E42B-4A8D-8DF1-DAB6AE15D803}">
      <dgm:prSet custT="1"/>
      <dgm:spPr/>
      <dgm:t>
        <a:bodyPr/>
        <a:lstStyle/>
        <a:p>
          <a:r>
            <a:rPr lang="fr-FR" sz="1400" dirty="0">
              <a:latin typeface="Candara" panose="020E0502030303020204" pitchFamily="34" charset="0"/>
            </a:rPr>
            <a:t>Le comité de direction donnera alors son avis sur la suite du projet</a:t>
          </a:r>
        </a:p>
      </dgm:t>
    </dgm:pt>
    <dgm:pt modelId="{FCA7CD4D-8C88-42E4-9A6D-BBE4FB795DE1}" type="parTrans" cxnId="{E0505C50-38DA-4D8A-8628-8F6125170C06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E1F8B0B9-B87F-4F66-AA6A-C60EFF245391}" type="sibTrans" cxnId="{E0505C50-38DA-4D8A-8628-8F6125170C06}">
      <dgm:prSet/>
      <dgm:spPr/>
      <dgm:t>
        <a:bodyPr/>
        <a:lstStyle/>
        <a:p>
          <a:endParaRPr lang="fr-FR" sz="2800">
            <a:latin typeface="Candara" panose="020E0502030303020204" pitchFamily="34" charset="0"/>
          </a:endParaRPr>
        </a:p>
      </dgm:t>
    </dgm:pt>
    <dgm:pt modelId="{09F01FD0-CACF-41A1-AD13-A0DB0653C76A}" type="pres">
      <dgm:prSet presAssocID="{9B929ED6-095B-4E42-871B-22D4D61A3C37}" presName="layout" presStyleCnt="0">
        <dgm:presLayoutVars>
          <dgm:chMax/>
          <dgm:chPref/>
          <dgm:dir/>
          <dgm:resizeHandles/>
        </dgm:presLayoutVars>
      </dgm:prSet>
      <dgm:spPr/>
    </dgm:pt>
    <dgm:pt modelId="{C3D4F0D7-C3B9-46D7-8350-E02A1E210951}" type="pres">
      <dgm:prSet presAssocID="{EE9E259C-F5AA-4B9D-996A-6E38B3619611}" presName="root" presStyleCnt="0">
        <dgm:presLayoutVars>
          <dgm:chMax/>
          <dgm:chPref/>
        </dgm:presLayoutVars>
      </dgm:prSet>
      <dgm:spPr/>
    </dgm:pt>
    <dgm:pt modelId="{0FF96FAC-A465-4971-8343-17AB965F711F}" type="pres">
      <dgm:prSet presAssocID="{EE9E259C-F5AA-4B9D-996A-6E38B3619611}" presName="rootComposite" presStyleCnt="0">
        <dgm:presLayoutVars/>
      </dgm:prSet>
      <dgm:spPr/>
    </dgm:pt>
    <dgm:pt modelId="{28BD7E0D-23DA-4A6D-AAD3-417F9E53FA9A}" type="pres">
      <dgm:prSet presAssocID="{EE9E259C-F5AA-4B9D-996A-6E38B3619611}" presName="ParentAccent" presStyleLbl="alignNode1" presStyleIdx="0" presStyleCnt="4" custLinFactNeighborX="-180" custLinFactNeighborY="10034"/>
      <dgm:spPr/>
    </dgm:pt>
    <dgm:pt modelId="{E24FC12F-99F9-4C0E-A116-D65AB7568E81}" type="pres">
      <dgm:prSet presAssocID="{EE9E259C-F5AA-4B9D-996A-6E38B3619611}" presName="ParentSmallAccent" presStyleLbl="fgAcc1" presStyleIdx="0" presStyleCnt="4"/>
      <dgm:spPr/>
    </dgm:pt>
    <dgm:pt modelId="{9D136201-1D04-4D70-A081-D72C8FDD7A17}" type="pres">
      <dgm:prSet presAssocID="{EE9E259C-F5AA-4B9D-996A-6E38B3619611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602B03C5-EB41-423B-8C84-A6B892CF85E3}" type="pres">
      <dgm:prSet presAssocID="{EE9E259C-F5AA-4B9D-996A-6E38B3619611}" presName="childShape" presStyleCnt="0">
        <dgm:presLayoutVars>
          <dgm:chMax val="0"/>
          <dgm:chPref val="0"/>
        </dgm:presLayoutVars>
      </dgm:prSet>
      <dgm:spPr/>
    </dgm:pt>
    <dgm:pt modelId="{D5C1DE7D-3360-48AA-B0A6-A665B987FA50}" type="pres">
      <dgm:prSet presAssocID="{1F9DEE4C-27CF-4352-9051-479C6D14F44D}" presName="childComposite" presStyleCnt="0">
        <dgm:presLayoutVars>
          <dgm:chMax val="0"/>
          <dgm:chPref val="0"/>
        </dgm:presLayoutVars>
      </dgm:prSet>
      <dgm:spPr/>
    </dgm:pt>
    <dgm:pt modelId="{C2E1CC58-C332-4799-9C3A-F2CDBE7B8557}" type="pres">
      <dgm:prSet presAssocID="{1F9DEE4C-27CF-4352-9051-479C6D14F44D}" presName="ChildAccent" presStyleLbl="solidFgAcc1" presStyleIdx="0" presStyleCnt="5"/>
      <dgm:spPr/>
    </dgm:pt>
    <dgm:pt modelId="{A9F7D2FD-9429-455F-8630-89496BBB99C6}" type="pres">
      <dgm:prSet presAssocID="{1F9DEE4C-27CF-4352-9051-479C6D14F44D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0718A89F-F20F-4089-8E05-D359681A7D20}" type="pres">
      <dgm:prSet presAssocID="{29FB7B7E-A030-498B-B6D1-9B40923AF583}" presName="root" presStyleCnt="0">
        <dgm:presLayoutVars>
          <dgm:chMax/>
          <dgm:chPref/>
        </dgm:presLayoutVars>
      </dgm:prSet>
      <dgm:spPr/>
    </dgm:pt>
    <dgm:pt modelId="{704DF95B-2F47-4F0C-AA15-E5FC906DE723}" type="pres">
      <dgm:prSet presAssocID="{29FB7B7E-A030-498B-B6D1-9B40923AF583}" presName="rootComposite" presStyleCnt="0">
        <dgm:presLayoutVars/>
      </dgm:prSet>
      <dgm:spPr/>
    </dgm:pt>
    <dgm:pt modelId="{E646B54C-3D12-46C4-9018-39DD031396DE}" type="pres">
      <dgm:prSet presAssocID="{29FB7B7E-A030-498B-B6D1-9B40923AF583}" presName="ParentAccent" presStyleLbl="alignNode1" presStyleIdx="1" presStyleCnt="4" custLinFactNeighborX="-180" custLinFactNeighborY="10034"/>
      <dgm:spPr/>
    </dgm:pt>
    <dgm:pt modelId="{DAFD6B6C-33B5-4646-9352-03072D95BD3E}" type="pres">
      <dgm:prSet presAssocID="{29FB7B7E-A030-498B-B6D1-9B40923AF583}" presName="ParentSmallAccent" presStyleLbl="fgAcc1" presStyleIdx="1" presStyleCnt="4"/>
      <dgm:spPr/>
    </dgm:pt>
    <dgm:pt modelId="{76B62AD1-A4EB-42BF-9032-ACA5B749A7C2}" type="pres">
      <dgm:prSet presAssocID="{29FB7B7E-A030-498B-B6D1-9B40923AF583}" presName="Parent" presStyleLbl="revTx" presStyleIdx="2" presStyleCnt="9">
        <dgm:presLayoutVars>
          <dgm:chMax/>
          <dgm:chPref val="4"/>
          <dgm:bulletEnabled val="1"/>
        </dgm:presLayoutVars>
      </dgm:prSet>
      <dgm:spPr/>
    </dgm:pt>
    <dgm:pt modelId="{C96B9DC3-9A4E-44C1-BF7B-EBCEC840196A}" type="pres">
      <dgm:prSet presAssocID="{29FB7B7E-A030-498B-B6D1-9B40923AF583}" presName="childShape" presStyleCnt="0">
        <dgm:presLayoutVars>
          <dgm:chMax val="0"/>
          <dgm:chPref val="0"/>
        </dgm:presLayoutVars>
      </dgm:prSet>
      <dgm:spPr/>
    </dgm:pt>
    <dgm:pt modelId="{33E95F71-3A6E-43B7-BA3E-CBE25B338C1C}" type="pres">
      <dgm:prSet presAssocID="{3443C4F2-0340-453F-9431-F144CB059845}" presName="childComposite" presStyleCnt="0">
        <dgm:presLayoutVars>
          <dgm:chMax val="0"/>
          <dgm:chPref val="0"/>
        </dgm:presLayoutVars>
      </dgm:prSet>
      <dgm:spPr/>
    </dgm:pt>
    <dgm:pt modelId="{5CF78B1D-09A7-46B1-BA7E-F0FDFBDD0280}" type="pres">
      <dgm:prSet presAssocID="{3443C4F2-0340-453F-9431-F144CB059845}" presName="ChildAccent" presStyleLbl="solidFgAcc1" presStyleIdx="1" presStyleCnt="5"/>
      <dgm:spPr/>
    </dgm:pt>
    <dgm:pt modelId="{9823CF26-8167-40F9-B609-4755370968A6}" type="pres">
      <dgm:prSet presAssocID="{3443C4F2-0340-453F-9431-F144CB059845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2EDB276A-2482-439B-B709-66BAB644EEA7}" type="pres">
      <dgm:prSet presAssocID="{6A9775F8-2FE7-4351-B101-5C58604F6B8C}" presName="root" presStyleCnt="0">
        <dgm:presLayoutVars>
          <dgm:chMax/>
          <dgm:chPref/>
        </dgm:presLayoutVars>
      </dgm:prSet>
      <dgm:spPr/>
    </dgm:pt>
    <dgm:pt modelId="{1D9F88B7-DD05-4932-BE0B-C7901C7D28AD}" type="pres">
      <dgm:prSet presAssocID="{6A9775F8-2FE7-4351-B101-5C58604F6B8C}" presName="rootComposite" presStyleCnt="0">
        <dgm:presLayoutVars/>
      </dgm:prSet>
      <dgm:spPr/>
    </dgm:pt>
    <dgm:pt modelId="{E76E2ED3-7CE7-4298-9322-163BA784AA9F}" type="pres">
      <dgm:prSet presAssocID="{6A9775F8-2FE7-4351-B101-5C58604F6B8C}" presName="ParentAccent" presStyleLbl="alignNode1" presStyleIdx="2" presStyleCnt="4"/>
      <dgm:spPr/>
    </dgm:pt>
    <dgm:pt modelId="{EFE0A361-C6C4-4BCA-B428-A28EB088E357}" type="pres">
      <dgm:prSet presAssocID="{6A9775F8-2FE7-4351-B101-5C58604F6B8C}" presName="ParentSmallAccent" presStyleLbl="fgAcc1" presStyleIdx="2" presStyleCnt="4"/>
      <dgm:spPr/>
    </dgm:pt>
    <dgm:pt modelId="{4031FA4F-089F-4C7D-859A-730D6DFE2EED}" type="pres">
      <dgm:prSet presAssocID="{6A9775F8-2FE7-4351-B101-5C58604F6B8C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33428A2D-71A0-4636-8F08-3AAE909BE28F}" type="pres">
      <dgm:prSet presAssocID="{6A9775F8-2FE7-4351-B101-5C58604F6B8C}" presName="childShape" presStyleCnt="0">
        <dgm:presLayoutVars>
          <dgm:chMax val="0"/>
          <dgm:chPref val="0"/>
        </dgm:presLayoutVars>
      </dgm:prSet>
      <dgm:spPr/>
    </dgm:pt>
    <dgm:pt modelId="{2B1C029B-58DA-4816-867C-C3F15D120155}" type="pres">
      <dgm:prSet presAssocID="{1635A6ED-FCBB-4B94-AAF9-F7D4DA0CEDFC}" presName="childComposite" presStyleCnt="0">
        <dgm:presLayoutVars>
          <dgm:chMax val="0"/>
          <dgm:chPref val="0"/>
        </dgm:presLayoutVars>
      </dgm:prSet>
      <dgm:spPr/>
    </dgm:pt>
    <dgm:pt modelId="{AF3C0555-22C9-4BE4-8D32-9481A46607D3}" type="pres">
      <dgm:prSet presAssocID="{1635A6ED-FCBB-4B94-AAF9-F7D4DA0CEDFC}" presName="ChildAccent" presStyleLbl="solidFgAcc1" presStyleIdx="2" presStyleCnt="5"/>
      <dgm:spPr/>
    </dgm:pt>
    <dgm:pt modelId="{BC5C877A-E17A-4E9C-AC7D-A8EBB8B4CE5A}" type="pres">
      <dgm:prSet presAssocID="{1635A6ED-FCBB-4B94-AAF9-F7D4DA0CEDFC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0751A735-386F-4F71-AE0B-BDA0677C1B8E}" type="pres">
      <dgm:prSet presAssocID="{9B107957-EF66-4402-9909-A0F1F41750E9}" presName="root" presStyleCnt="0">
        <dgm:presLayoutVars>
          <dgm:chMax/>
          <dgm:chPref/>
        </dgm:presLayoutVars>
      </dgm:prSet>
      <dgm:spPr/>
    </dgm:pt>
    <dgm:pt modelId="{DEDE719D-340E-475D-9E6F-166AF865436C}" type="pres">
      <dgm:prSet presAssocID="{9B107957-EF66-4402-9909-A0F1F41750E9}" presName="rootComposite" presStyleCnt="0">
        <dgm:presLayoutVars/>
      </dgm:prSet>
      <dgm:spPr/>
    </dgm:pt>
    <dgm:pt modelId="{93133FE1-9C6F-4698-9CDC-4298B38C987E}" type="pres">
      <dgm:prSet presAssocID="{9B107957-EF66-4402-9909-A0F1F41750E9}" presName="ParentAccent" presStyleLbl="alignNode1" presStyleIdx="3" presStyleCnt="4"/>
      <dgm:spPr/>
    </dgm:pt>
    <dgm:pt modelId="{62F37456-B4FF-4A0D-8891-D9C1CD7D4BAE}" type="pres">
      <dgm:prSet presAssocID="{9B107957-EF66-4402-9909-A0F1F41750E9}" presName="ParentSmallAccent" presStyleLbl="fgAcc1" presStyleIdx="3" presStyleCnt="4"/>
      <dgm:spPr/>
    </dgm:pt>
    <dgm:pt modelId="{1B88FEA4-346D-4340-B9CD-136D732D2C5E}" type="pres">
      <dgm:prSet presAssocID="{9B107957-EF66-4402-9909-A0F1F41750E9}" presName="Parent" presStyleLbl="revTx" presStyleIdx="6" presStyleCnt="9">
        <dgm:presLayoutVars>
          <dgm:chMax/>
          <dgm:chPref val="4"/>
          <dgm:bulletEnabled val="1"/>
        </dgm:presLayoutVars>
      </dgm:prSet>
      <dgm:spPr/>
    </dgm:pt>
    <dgm:pt modelId="{F26FCF32-A613-4759-9877-B2A1E1FB1F99}" type="pres">
      <dgm:prSet presAssocID="{9B107957-EF66-4402-9909-A0F1F41750E9}" presName="childShape" presStyleCnt="0">
        <dgm:presLayoutVars>
          <dgm:chMax val="0"/>
          <dgm:chPref val="0"/>
        </dgm:presLayoutVars>
      </dgm:prSet>
      <dgm:spPr/>
    </dgm:pt>
    <dgm:pt modelId="{C1509EF4-C6D0-415D-B600-F4C20B5A9238}" type="pres">
      <dgm:prSet presAssocID="{D8D363D8-2589-4314-9338-56E7886250CC}" presName="childComposite" presStyleCnt="0">
        <dgm:presLayoutVars>
          <dgm:chMax val="0"/>
          <dgm:chPref val="0"/>
        </dgm:presLayoutVars>
      </dgm:prSet>
      <dgm:spPr/>
    </dgm:pt>
    <dgm:pt modelId="{E94C7A16-4CD6-4EE8-99F4-58474E24D4ED}" type="pres">
      <dgm:prSet presAssocID="{D8D363D8-2589-4314-9338-56E7886250CC}" presName="ChildAccent" presStyleLbl="solidFgAcc1" presStyleIdx="3" presStyleCnt="5"/>
      <dgm:spPr/>
    </dgm:pt>
    <dgm:pt modelId="{2A050200-8F1A-487A-B2E1-B46899869905}" type="pres">
      <dgm:prSet presAssocID="{D8D363D8-2589-4314-9338-56E7886250CC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A36B4F60-B6F1-46A5-8238-5780F19ACF48}" type="pres">
      <dgm:prSet presAssocID="{09CCC89C-E42B-4A8D-8DF1-DAB6AE15D803}" presName="childComposite" presStyleCnt="0">
        <dgm:presLayoutVars>
          <dgm:chMax val="0"/>
          <dgm:chPref val="0"/>
        </dgm:presLayoutVars>
      </dgm:prSet>
      <dgm:spPr/>
    </dgm:pt>
    <dgm:pt modelId="{53605273-9F35-4D5C-9DCE-0FA2DADFFF30}" type="pres">
      <dgm:prSet presAssocID="{09CCC89C-E42B-4A8D-8DF1-DAB6AE15D803}" presName="ChildAccent" presStyleLbl="solidFgAcc1" presStyleIdx="4" presStyleCnt="5" custLinFactY="13813" custLinFactNeighborX="7588" custLinFactNeighborY="100000"/>
      <dgm:spPr/>
    </dgm:pt>
    <dgm:pt modelId="{20DB6FE7-0FB3-4B26-A74D-ECF19B860C14}" type="pres">
      <dgm:prSet presAssocID="{09CCC89C-E42B-4A8D-8DF1-DAB6AE15D803}" presName="Child" presStyleLbl="revTx" presStyleIdx="8" presStyleCnt="9" custLinFactNeighborX="599" custLinFactNeighborY="75584">
        <dgm:presLayoutVars>
          <dgm:chMax val="0"/>
          <dgm:chPref val="0"/>
          <dgm:bulletEnabled val="1"/>
        </dgm:presLayoutVars>
      </dgm:prSet>
      <dgm:spPr/>
    </dgm:pt>
  </dgm:ptLst>
  <dgm:cxnLst>
    <dgm:cxn modelId="{675AAC05-8B70-4838-B633-EBB29E63F411}" type="presOf" srcId="{09CCC89C-E42B-4A8D-8DF1-DAB6AE15D803}" destId="{20DB6FE7-0FB3-4B26-A74D-ECF19B860C14}" srcOrd="0" destOrd="0" presId="urn:microsoft.com/office/officeart/2008/layout/SquareAccentList"/>
    <dgm:cxn modelId="{F8BB3E09-44BD-4FB3-B0F6-376AEE8ED7F3}" srcId="{29FB7B7E-A030-498B-B6D1-9B40923AF583}" destId="{3443C4F2-0340-453F-9431-F144CB059845}" srcOrd="0" destOrd="0" parTransId="{653347EC-F90E-4172-8DCC-6DAC7C5FA493}" sibTransId="{8A8056D2-9E4C-4E07-A840-EC64356029B6}"/>
    <dgm:cxn modelId="{D235360E-D06E-4C5F-8A90-04C8721BF469}" type="presOf" srcId="{EE9E259C-F5AA-4B9D-996A-6E38B3619611}" destId="{9D136201-1D04-4D70-A081-D72C8FDD7A17}" srcOrd="0" destOrd="0" presId="urn:microsoft.com/office/officeart/2008/layout/SquareAccentList"/>
    <dgm:cxn modelId="{7A1F1833-8114-4E49-8C92-EAE63F475A97}" srcId="{9B107957-EF66-4402-9909-A0F1F41750E9}" destId="{D8D363D8-2589-4314-9338-56E7886250CC}" srcOrd="0" destOrd="0" parTransId="{FFE47953-BB02-4247-97B6-F11DD5AFAAC0}" sibTransId="{B207C112-CDF0-4EB3-85CA-08C127219E9B}"/>
    <dgm:cxn modelId="{D751605E-4750-480C-9F9C-059F50D0C28B}" type="presOf" srcId="{29FB7B7E-A030-498B-B6D1-9B40923AF583}" destId="{76B62AD1-A4EB-42BF-9032-ACA5B749A7C2}" srcOrd="0" destOrd="0" presId="urn:microsoft.com/office/officeart/2008/layout/SquareAccentList"/>
    <dgm:cxn modelId="{E0505C50-38DA-4D8A-8628-8F6125170C06}" srcId="{9B107957-EF66-4402-9909-A0F1F41750E9}" destId="{09CCC89C-E42B-4A8D-8DF1-DAB6AE15D803}" srcOrd="1" destOrd="0" parTransId="{FCA7CD4D-8C88-42E4-9A6D-BBE4FB795DE1}" sibTransId="{E1F8B0B9-B87F-4F66-AA6A-C60EFF245391}"/>
    <dgm:cxn modelId="{B1E31A57-A44E-4B15-A826-18FAF0296F8B}" srcId="{9B929ED6-095B-4E42-871B-22D4D61A3C37}" destId="{9B107957-EF66-4402-9909-A0F1F41750E9}" srcOrd="3" destOrd="0" parTransId="{27850F83-EB1B-434E-AB8D-FC058A187505}" sibTransId="{4ABF706D-AFB5-41DD-9E9B-99A626C9D07F}"/>
    <dgm:cxn modelId="{79AE187E-B6AA-4273-94B7-E57263815891}" srcId="{6A9775F8-2FE7-4351-B101-5C58604F6B8C}" destId="{1635A6ED-FCBB-4B94-AAF9-F7D4DA0CEDFC}" srcOrd="0" destOrd="0" parTransId="{73489CB1-7CC0-4A5C-B253-7139FC7F4F2E}" sibTransId="{46278C3A-7F77-47C3-8DAD-DC3801D80357}"/>
    <dgm:cxn modelId="{38D5448B-6708-41DA-B6B3-B5401072635D}" type="presOf" srcId="{3443C4F2-0340-453F-9431-F144CB059845}" destId="{9823CF26-8167-40F9-B609-4755370968A6}" srcOrd="0" destOrd="0" presId="urn:microsoft.com/office/officeart/2008/layout/SquareAccentList"/>
    <dgm:cxn modelId="{4534F392-CED4-441A-922D-EC7DFE3F8A2C}" srcId="{9B929ED6-095B-4E42-871B-22D4D61A3C37}" destId="{EE9E259C-F5AA-4B9D-996A-6E38B3619611}" srcOrd="0" destOrd="0" parTransId="{9AABFE83-06E5-4F13-A212-CCE45CAEDC71}" sibTransId="{C6505108-09F7-47AF-A41D-556617048EAC}"/>
    <dgm:cxn modelId="{32FEE299-7ADE-44C8-8C20-3063C46B19E0}" type="presOf" srcId="{9B107957-EF66-4402-9909-A0F1F41750E9}" destId="{1B88FEA4-346D-4340-B9CD-136D732D2C5E}" srcOrd="0" destOrd="0" presId="urn:microsoft.com/office/officeart/2008/layout/SquareAccentList"/>
    <dgm:cxn modelId="{C9535C9B-88E4-4D9C-A07B-38BA6CD0FBA3}" srcId="{9B929ED6-095B-4E42-871B-22D4D61A3C37}" destId="{6A9775F8-2FE7-4351-B101-5C58604F6B8C}" srcOrd="2" destOrd="0" parTransId="{21BAA670-DABA-44FD-9064-D9A45E5DC644}" sibTransId="{C8334649-652C-496E-9061-905F4DAAEC1C}"/>
    <dgm:cxn modelId="{4A5D96A9-1870-4277-B5F1-A8B83610F1F0}" type="presOf" srcId="{1F9DEE4C-27CF-4352-9051-479C6D14F44D}" destId="{A9F7D2FD-9429-455F-8630-89496BBB99C6}" srcOrd="0" destOrd="0" presId="urn:microsoft.com/office/officeart/2008/layout/SquareAccentList"/>
    <dgm:cxn modelId="{FAA1CEAC-1336-4975-B934-69F53827925B}" type="presOf" srcId="{1635A6ED-FCBB-4B94-AAF9-F7D4DA0CEDFC}" destId="{BC5C877A-E17A-4E9C-AC7D-A8EBB8B4CE5A}" srcOrd="0" destOrd="0" presId="urn:microsoft.com/office/officeart/2008/layout/SquareAccentList"/>
    <dgm:cxn modelId="{303B23AF-A892-4A6A-90D5-C94320B209DC}" srcId="{EE9E259C-F5AA-4B9D-996A-6E38B3619611}" destId="{1F9DEE4C-27CF-4352-9051-479C6D14F44D}" srcOrd="0" destOrd="0" parTransId="{49C50A72-C6EE-49CF-ADE1-11AD469B65A6}" sibTransId="{9C1708B6-A13A-4A07-8BB4-1359DB31DB89}"/>
    <dgm:cxn modelId="{15AF97D1-6CAB-41DD-8B89-552E576E64F3}" type="presOf" srcId="{9B929ED6-095B-4E42-871B-22D4D61A3C37}" destId="{09F01FD0-CACF-41A1-AD13-A0DB0653C76A}" srcOrd="0" destOrd="0" presId="urn:microsoft.com/office/officeart/2008/layout/SquareAccentList"/>
    <dgm:cxn modelId="{1EB7EED9-EBEF-4E73-84C6-0849F9FF2865}" type="presOf" srcId="{D8D363D8-2589-4314-9338-56E7886250CC}" destId="{2A050200-8F1A-487A-B2E1-B46899869905}" srcOrd="0" destOrd="0" presId="urn:microsoft.com/office/officeart/2008/layout/SquareAccentList"/>
    <dgm:cxn modelId="{6F4D5EDA-2976-4E8C-8F1A-EA9D4390FABA}" srcId="{9B929ED6-095B-4E42-871B-22D4D61A3C37}" destId="{29FB7B7E-A030-498B-B6D1-9B40923AF583}" srcOrd="1" destOrd="0" parTransId="{E06FEF7D-7D84-4F36-B65F-C8297F939F24}" sibTransId="{A23E0702-900D-4C8F-A933-0780649F72BF}"/>
    <dgm:cxn modelId="{E53EE4EB-8E87-4040-ACEE-3DB8A118F346}" type="presOf" srcId="{6A9775F8-2FE7-4351-B101-5C58604F6B8C}" destId="{4031FA4F-089F-4C7D-859A-730D6DFE2EED}" srcOrd="0" destOrd="0" presId="urn:microsoft.com/office/officeart/2008/layout/SquareAccentList"/>
    <dgm:cxn modelId="{69EB62F0-2C0C-404A-9E63-7EE0C631CD89}" type="presParOf" srcId="{09F01FD0-CACF-41A1-AD13-A0DB0653C76A}" destId="{C3D4F0D7-C3B9-46D7-8350-E02A1E210951}" srcOrd="0" destOrd="0" presId="urn:microsoft.com/office/officeart/2008/layout/SquareAccentList"/>
    <dgm:cxn modelId="{9F9468DE-F574-4272-A1A1-FBB1F9F372B1}" type="presParOf" srcId="{C3D4F0D7-C3B9-46D7-8350-E02A1E210951}" destId="{0FF96FAC-A465-4971-8343-17AB965F711F}" srcOrd="0" destOrd="0" presId="urn:microsoft.com/office/officeart/2008/layout/SquareAccentList"/>
    <dgm:cxn modelId="{B2FC0EAC-24FB-4D56-8FDC-EF9C424160BC}" type="presParOf" srcId="{0FF96FAC-A465-4971-8343-17AB965F711F}" destId="{28BD7E0D-23DA-4A6D-AAD3-417F9E53FA9A}" srcOrd="0" destOrd="0" presId="urn:microsoft.com/office/officeart/2008/layout/SquareAccentList"/>
    <dgm:cxn modelId="{C5D51CC9-40A2-4C69-ADE7-CE47607EB91A}" type="presParOf" srcId="{0FF96FAC-A465-4971-8343-17AB965F711F}" destId="{E24FC12F-99F9-4C0E-A116-D65AB7568E81}" srcOrd="1" destOrd="0" presId="urn:microsoft.com/office/officeart/2008/layout/SquareAccentList"/>
    <dgm:cxn modelId="{C11A6FB1-1235-40E8-B334-73C2EED3FB16}" type="presParOf" srcId="{0FF96FAC-A465-4971-8343-17AB965F711F}" destId="{9D136201-1D04-4D70-A081-D72C8FDD7A17}" srcOrd="2" destOrd="0" presId="urn:microsoft.com/office/officeart/2008/layout/SquareAccentList"/>
    <dgm:cxn modelId="{C9C83A37-8531-43B7-8D14-9810FAF28321}" type="presParOf" srcId="{C3D4F0D7-C3B9-46D7-8350-E02A1E210951}" destId="{602B03C5-EB41-423B-8C84-A6B892CF85E3}" srcOrd="1" destOrd="0" presId="urn:microsoft.com/office/officeart/2008/layout/SquareAccentList"/>
    <dgm:cxn modelId="{78177DE8-E960-4B5A-A2E5-525121E5AD2D}" type="presParOf" srcId="{602B03C5-EB41-423B-8C84-A6B892CF85E3}" destId="{D5C1DE7D-3360-48AA-B0A6-A665B987FA50}" srcOrd="0" destOrd="0" presId="urn:microsoft.com/office/officeart/2008/layout/SquareAccentList"/>
    <dgm:cxn modelId="{2E7BCBBF-DC99-4B52-9AAB-DCDCF6477D7A}" type="presParOf" srcId="{D5C1DE7D-3360-48AA-B0A6-A665B987FA50}" destId="{C2E1CC58-C332-4799-9C3A-F2CDBE7B8557}" srcOrd="0" destOrd="0" presId="urn:microsoft.com/office/officeart/2008/layout/SquareAccentList"/>
    <dgm:cxn modelId="{96303F25-3E62-4461-856D-AA5A60F6BB51}" type="presParOf" srcId="{D5C1DE7D-3360-48AA-B0A6-A665B987FA50}" destId="{A9F7D2FD-9429-455F-8630-89496BBB99C6}" srcOrd="1" destOrd="0" presId="urn:microsoft.com/office/officeart/2008/layout/SquareAccentList"/>
    <dgm:cxn modelId="{58F609CB-8C6B-4BC8-9C60-370B832099BD}" type="presParOf" srcId="{09F01FD0-CACF-41A1-AD13-A0DB0653C76A}" destId="{0718A89F-F20F-4089-8E05-D359681A7D20}" srcOrd="1" destOrd="0" presId="urn:microsoft.com/office/officeart/2008/layout/SquareAccentList"/>
    <dgm:cxn modelId="{25118ADF-DF9B-425D-A203-1D3414425C87}" type="presParOf" srcId="{0718A89F-F20F-4089-8E05-D359681A7D20}" destId="{704DF95B-2F47-4F0C-AA15-E5FC906DE723}" srcOrd="0" destOrd="0" presId="urn:microsoft.com/office/officeart/2008/layout/SquareAccentList"/>
    <dgm:cxn modelId="{70C11C5B-088B-420E-A7E3-4562F5BCB79D}" type="presParOf" srcId="{704DF95B-2F47-4F0C-AA15-E5FC906DE723}" destId="{E646B54C-3D12-46C4-9018-39DD031396DE}" srcOrd="0" destOrd="0" presId="urn:microsoft.com/office/officeart/2008/layout/SquareAccentList"/>
    <dgm:cxn modelId="{4120399A-BBA7-4493-95DF-7A81D5A9DA37}" type="presParOf" srcId="{704DF95B-2F47-4F0C-AA15-E5FC906DE723}" destId="{DAFD6B6C-33B5-4646-9352-03072D95BD3E}" srcOrd="1" destOrd="0" presId="urn:microsoft.com/office/officeart/2008/layout/SquareAccentList"/>
    <dgm:cxn modelId="{B84DA751-DD2E-4374-9955-625EC1AFDF30}" type="presParOf" srcId="{704DF95B-2F47-4F0C-AA15-E5FC906DE723}" destId="{76B62AD1-A4EB-42BF-9032-ACA5B749A7C2}" srcOrd="2" destOrd="0" presId="urn:microsoft.com/office/officeart/2008/layout/SquareAccentList"/>
    <dgm:cxn modelId="{F3046A40-3A72-4026-BDDE-39C784C60841}" type="presParOf" srcId="{0718A89F-F20F-4089-8E05-D359681A7D20}" destId="{C96B9DC3-9A4E-44C1-BF7B-EBCEC840196A}" srcOrd="1" destOrd="0" presId="urn:microsoft.com/office/officeart/2008/layout/SquareAccentList"/>
    <dgm:cxn modelId="{B8A8353E-A0D0-4F02-BC36-9B0CACED8559}" type="presParOf" srcId="{C96B9DC3-9A4E-44C1-BF7B-EBCEC840196A}" destId="{33E95F71-3A6E-43B7-BA3E-CBE25B338C1C}" srcOrd="0" destOrd="0" presId="urn:microsoft.com/office/officeart/2008/layout/SquareAccentList"/>
    <dgm:cxn modelId="{34631052-1EA5-4C19-90D5-779F942BFA9F}" type="presParOf" srcId="{33E95F71-3A6E-43B7-BA3E-CBE25B338C1C}" destId="{5CF78B1D-09A7-46B1-BA7E-F0FDFBDD0280}" srcOrd="0" destOrd="0" presId="urn:microsoft.com/office/officeart/2008/layout/SquareAccentList"/>
    <dgm:cxn modelId="{E3246C9F-EC97-4BFA-90B7-EAE2819DA0B9}" type="presParOf" srcId="{33E95F71-3A6E-43B7-BA3E-CBE25B338C1C}" destId="{9823CF26-8167-40F9-B609-4755370968A6}" srcOrd="1" destOrd="0" presId="urn:microsoft.com/office/officeart/2008/layout/SquareAccentList"/>
    <dgm:cxn modelId="{25795C6C-E7E5-40DB-BC6E-6A8B29112BEF}" type="presParOf" srcId="{09F01FD0-CACF-41A1-AD13-A0DB0653C76A}" destId="{2EDB276A-2482-439B-B709-66BAB644EEA7}" srcOrd="2" destOrd="0" presId="urn:microsoft.com/office/officeart/2008/layout/SquareAccentList"/>
    <dgm:cxn modelId="{EB15551C-0685-4BC7-A2EC-E4106C85BC57}" type="presParOf" srcId="{2EDB276A-2482-439B-B709-66BAB644EEA7}" destId="{1D9F88B7-DD05-4932-BE0B-C7901C7D28AD}" srcOrd="0" destOrd="0" presId="urn:microsoft.com/office/officeart/2008/layout/SquareAccentList"/>
    <dgm:cxn modelId="{64D5CF86-2719-4BF5-A26A-606FFF46662D}" type="presParOf" srcId="{1D9F88B7-DD05-4932-BE0B-C7901C7D28AD}" destId="{E76E2ED3-7CE7-4298-9322-163BA784AA9F}" srcOrd="0" destOrd="0" presId="urn:microsoft.com/office/officeart/2008/layout/SquareAccentList"/>
    <dgm:cxn modelId="{E9BABAC3-1505-4CF6-9282-AB7470F746C6}" type="presParOf" srcId="{1D9F88B7-DD05-4932-BE0B-C7901C7D28AD}" destId="{EFE0A361-C6C4-4BCA-B428-A28EB088E357}" srcOrd="1" destOrd="0" presId="urn:microsoft.com/office/officeart/2008/layout/SquareAccentList"/>
    <dgm:cxn modelId="{41F23B3B-8E02-44C4-99BF-C14CB39AFA4E}" type="presParOf" srcId="{1D9F88B7-DD05-4932-BE0B-C7901C7D28AD}" destId="{4031FA4F-089F-4C7D-859A-730D6DFE2EED}" srcOrd="2" destOrd="0" presId="urn:microsoft.com/office/officeart/2008/layout/SquareAccentList"/>
    <dgm:cxn modelId="{2FE53D57-F965-4154-B9BD-4048FF818564}" type="presParOf" srcId="{2EDB276A-2482-439B-B709-66BAB644EEA7}" destId="{33428A2D-71A0-4636-8F08-3AAE909BE28F}" srcOrd="1" destOrd="0" presId="urn:microsoft.com/office/officeart/2008/layout/SquareAccentList"/>
    <dgm:cxn modelId="{2A9EDC8C-6B86-45E7-B377-61AF73C7DF26}" type="presParOf" srcId="{33428A2D-71A0-4636-8F08-3AAE909BE28F}" destId="{2B1C029B-58DA-4816-867C-C3F15D120155}" srcOrd="0" destOrd="0" presId="urn:microsoft.com/office/officeart/2008/layout/SquareAccentList"/>
    <dgm:cxn modelId="{98F8DAFC-DD3B-488D-9C29-A2E305A60EDF}" type="presParOf" srcId="{2B1C029B-58DA-4816-867C-C3F15D120155}" destId="{AF3C0555-22C9-4BE4-8D32-9481A46607D3}" srcOrd="0" destOrd="0" presId="urn:microsoft.com/office/officeart/2008/layout/SquareAccentList"/>
    <dgm:cxn modelId="{BC9A6F37-1789-4D70-B2EE-58E4B9901B01}" type="presParOf" srcId="{2B1C029B-58DA-4816-867C-C3F15D120155}" destId="{BC5C877A-E17A-4E9C-AC7D-A8EBB8B4CE5A}" srcOrd="1" destOrd="0" presId="urn:microsoft.com/office/officeart/2008/layout/SquareAccentList"/>
    <dgm:cxn modelId="{C06DDCD7-88BE-4928-B3C3-9A26EC780C37}" type="presParOf" srcId="{09F01FD0-CACF-41A1-AD13-A0DB0653C76A}" destId="{0751A735-386F-4F71-AE0B-BDA0677C1B8E}" srcOrd="3" destOrd="0" presId="urn:microsoft.com/office/officeart/2008/layout/SquareAccentList"/>
    <dgm:cxn modelId="{ADCA09DD-24FF-429D-9699-60D9502D3835}" type="presParOf" srcId="{0751A735-386F-4F71-AE0B-BDA0677C1B8E}" destId="{DEDE719D-340E-475D-9E6F-166AF865436C}" srcOrd="0" destOrd="0" presId="urn:microsoft.com/office/officeart/2008/layout/SquareAccentList"/>
    <dgm:cxn modelId="{B059E549-5967-4039-8C1F-57709188AD6F}" type="presParOf" srcId="{DEDE719D-340E-475D-9E6F-166AF865436C}" destId="{93133FE1-9C6F-4698-9CDC-4298B38C987E}" srcOrd="0" destOrd="0" presId="urn:microsoft.com/office/officeart/2008/layout/SquareAccentList"/>
    <dgm:cxn modelId="{058C68E5-0063-4718-B2D4-331D87FD8371}" type="presParOf" srcId="{DEDE719D-340E-475D-9E6F-166AF865436C}" destId="{62F37456-B4FF-4A0D-8891-D9C1CD7D4BAE}" srcOrd="1" destOrd="0" presId="urn:microsoft.com/office/officeart/2008/layout/SquareAccentList"/>
    <dgm:cxn modelId="{D6CD85A4-80F2-4881-97BB-DC9373E0A8E9}" type="presParOf" srcId="{DEDE719D-340E-475D-9E6F-166AF865436C}" destId="{1B88FEA4-346D-4340-B9CD-136D732D2C5E}" srcOrd="2" destOrd="0" presId="urn:microsoft.com/office/officeart/2008/layout/SquareAccentList"/>
    <dgm:cxn modelId="{2738D62C-39F0-47F5-8C44-F88651E3E361}" type="presParOf" srcId="{0751A735-386F-4F71-AE0B-BDA0677C1B8E}" destId="{F26FCF32-A613-4759-9877-B2A1E1FB1F99}" srcOrd="1" destOrd="0" presId="urn:microsoft.com/office/officeart/2008/layout/SquareAccentList"/>
    <dgm:cxn modelId="{C43C8351-5A33-4FDD-84E1-615A57B3E378}" type="presParOf" srcId="{F26FCF32-A613-4759-9877-B2A1E1FB1F99}" destId="{C1509EF4-C6D0-415D-B600-F4C20B5A9238}" srcOrd="0" destOrd="0" presId="urn:microsoft.com/office/officeart/2008/layout/SquareAccentList"/>
    <dgm:cxn modelId="{24063057-DE9F-4A85-888C-93FDCC63BD90}" type="presParOf" srcId="{C1509EF4-C6D0-415D-B600-F4C20B5A9238}" destId="{E94C7A16-4CD6-4EE8-99F4-58474E24D4ED}" srcOrd="0" destOrd="0" presId="urn:microsoft.com/office/officeart/2008/layout/SquareAccentList"/>
    <dgm:cxn modelId="{E8E03EB8-2A89-4A96-886E-FEB0FAFE2CFB}" type="presParOf" srcId="{C1509EF4-C6D0-415D-B600-F4C20B5A9238}" destId="{2A050200-8F1A-487A-B2E1-B46899869905}" srcOrd="1" destOrd="0" presId="urn:microsoft.com/office/officeart/2008/layout/SquareAccentList"/>
    <dgm:cxn modelId="{D4A000CA-514A-42FD-ADF6-A2507670264C}" type="presParOf" srcId="{F26FCF32-A613-4759-9877-B2A1E1FB1F99}" destId="{A36B4F60-B6F1-46A5-8238-5780F19ACF48}" srcOrd="1" destOrd="0" presId="urn:microsoft.com/office/officeart/2008/layout/SquareAccentList"/>
    <dgm:cxn modelId="{29870F38-9342-4FF0-B09E-D48DAF46D13F}" type="presParOf" srcId="{A36B4F60-B6F1-46A5-8238-5780F19ACF48}" destId="{53605273-9F35-4D5C-9DCE-0FA2DADFFF30}" srcOrd="0" destOrd="0" presId="urn:microsoft.com/office/officeart/2008/layout/SquareAccentList"/>
    <dgm:cxn modelId="{88D2DDBD-CA9F-4D59-87C2-DB27C9E697D3}" type="presParOf" srcId="{A36B4F60-B6F1-46A5-8238-5780F19ACF48}" destId="{20DB6FE7-0FB3-4B26-A74D-ECF19B860C1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969EA-9D26-4787-802A-605F278D31A9}">
      <dsp:nvSpPr>
        <dsp:cNvPr id="0" name=""/>
        <dsp:cNvSpPr/>
      </dsp:nvSpPr>
      <dsp:spPr>
        <a:xfrm>
          <a:off x="-4354859" y="-668001"/>
          <a:ext cx="5188335" cy="5188335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A75F3-6F8A-48B5-8999-B30F2547371D}">
      <dsp:nvSpPr>
        <dsp:cNvPr id="0" name=""/>
        <dsp:cNvSpPr/>
      </dsp:nvSpPr>
      <dsp:spPr>
        <a:xfrm>
          <a:off x="436632" y="296167"/>
          <a:ext cx="6131818" cy="59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1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Améliorer la productivité de l’outil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436632" y="296167"/>
        <a:ext cx="6131818" cy="592642"/>
      </dsp:txXfrm>
    </dsp:sp>
    <dsp:sp modelId="{71950090-83CA-4EFD-AB1B-CC3A3E27DF8F}">
      <dsp:nvSpPr>
        <dsp:cNvPr id="0" name=""/>
        <dsp:cNvSpPr/>
      </dsp:nvSpPr>
      <dsp:spPr>
        <a:xfrm>
          <a:off x="66230" y="222086"/>
          <a:ext cx="740803" cy="740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DC769-D8C1-4912-B5EA-DEC8D47A16DA}">
      <dsp:nvSpPr>
        <dsp:cNvPr id="0" name=""/>
        <dsp:cNvSpPr/>
      </dsp:nvSpPr>
      <dsp:spPr>
        <a:xfrm>
          <a:off x="776408" y="1185285"/>
          <a:ext cx="5792042" cy="592642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1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Diminuer les coûts de maintenance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776408" y="1185285"/>
        <a:ext cx="5792042" cy="592642"/>
      </dsp:txXfrm>
    </dsp:sp>
    <dsp:sp modelId="{DAFA0B93-FBDA-49D1-A0E2-57796FF16D86}">
      <dsp:nvSpPr>
        <dsp:cNvPr id="0" name=""/>
        <dsp:cNvSpPr/>
      </dsp:nvSpPr>
      <dsp:spPr>
        <a:xfrm>
          <a:off x="406006" y="1111205"/>
          <a:ext cx="740803" cy="740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6F1F2-B2DF-484B-B2FA-96A04FAD1B6F}">
      <dsp:nvSpPr>
        <dsp:cNvPr id="0" name=""/>
        <dsp:cNvSpPr/>
      </dsp:nvSpPr>
      <dsp:spPr>
        <a:xfrm>
          <a:off x="776408" y="2074404"/>
          <a:ext cx="5792042" cy="592642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1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Améliorer l’expérience utilisateur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776408" y="2074404"/>
        <a:ext cx="5792042" cy="592642"/>
      </dsp:txXfrm>
    </dsp:sp>
    <dsp:sp modelId="{552FE6D5-E10D-4B8C-B3C2-ABFD368AF52F}">
      <dsp:nvSpPr>
        <dsp:cNvPr id="0" name=""/>
        <dsp:cNvSpPr/>
      </dsp:nvSpPr>
      <dsp:spPr>
        <a:xfrm>
          <a:off x="406006" y="2000323"/>
          <a:ext cx="740803" cy="740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D4C6C-E689-4030-9FD5-55D37FEB5EB4}">
      <dsp:nvSpPr>
        <dsp:cNvPr id="0" name=""/>
        <dsp:cNvSpPr/>
      </dsp:nvSpPr>
      <dsp:spPr>
        <a:xfrm>
          <a:off x="436632" y="2963522"/>
          <a:ext cx="6131818" cy="59264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410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Améliorer la fiabilité et la protection des données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436632" y="2963522"/>
        <a:ext cx="6131818" cy="592642"/>
      </dsp:txXfrm>
    </dsp:sp>
    <dsp:sp modelId="{23FE898F-86D6-418B-9343-8BB376FF617D}">
      <dsp:nvSpPr>
        <dsp:cNvPr id="0" name=""/>
        <dsp:cNvSpPr/>
      </dsp:nvSpPr>
      <dsp:spPr>
        <a:xfrm>
          <a:off x="66230" y="2889442"/>
          <a:ext cx="740803" cy="7408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969EA-9D26-4787-802A-605F278D31A9}">
      <dsp:nvSpPr>
        <dsp:cNvPr id="0" name=""/>
        <dsp:cNvSpPr/>
      </dsp:nvSpPr>
      <dsp:spPr>
        <a:xfrm>
          <a:off x="-4354859" y="-668001"/>
          <a:ext cx="5188335" cy="5188335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A75F3-6F8A-48B5-8999-B30F2547371D}">
      <dsp:nvSpPr>
        <dsp:cNvPr id="0" name=""/>
        <dsp:cNvSpPr/>
      </dsp:nvSpPr>
      <dsp:spPr>
        <a:xfrm>
          <a:off x="536022" y="385233"/>
          <a:ext cx="6032427" cy="7704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558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Arial" panose="020B0604020202020204" pitchFamily="34" charset="0"/>
              <a:cs typeface="Arial" panose="020B0604020202020204" pitchFamily="34" charset="0"/>
            </a:rPr>
            <a:t>Toutes les fonctionnalités actuelles seront remplacées par les systèmes du siège avant le 31 décembre 2022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536022" y="385233"/>
        <a:ext cx="6032427" cy="770466"/>
      </dsp:txXfrm>
    </dsp:sp>
    <dsp:sp modelId="{71950090-83CA-4EFD-AB1B-CC3A3E27DF8F}">
      <dsp:nvSpPr>
        <dsp:cNvPr id="0" name=""/>
        <dsp:cNvSpPr/>
      </dsp:nvSpPr>
      <dsp:spPr>
        <a:xfrm>
          <a:off x="54480" y="288924"/>
          <a:ext cx="963083" cy="963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DC769-D8C1-4912-B5EA-DEC8D47A16DA}">
      <dsp:nvSpPr>
        <dsp:cNvPr id="0" name=""/>
        <dsp:cNvSpPr/>
      </dsp:nvSpPr>
      <dsp:spPr>
        <a:xfrm>
          <a:off x="816087" y="1540933"/>
          <a:ext cx="5752363" cy="770466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558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1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Les anciens systèmes seront déconnectés au 1er janvier 2023.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816087" y="1540933"/>
        <a:ext cx="5752363" cy="770466"/>
      </dsp:txXfrm>
    </dsp:sp>
    <dsp:sp modelId="{DAFA0B93-FBDA-49D1-A0E2-57796FF16D86}">
      <dsp:nvSpPr>
        <dsp:cNvPr id="0" name=""/>
        <dsp:cNvSpPr/>
      </dsp:nvSpPr>
      <dsp:spPr>
        <a:xfrm>
          <a:off x="334545" y="1444624"/>
          <a:ext cx="963083" cy="963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6F1F2-B2DF-484B-B2FA-96A04FAD1B6F}">
      <dsp:nvSpPr>
        <dsp:cNvPr id="0" name=""/>
        <dsp:cNvSpPr/>
      </dsp:nvSpPr>
      <dsp:spPr>
        <a:xfrm>
          <a:off x="536022" y="2696633"/>
          <a:ext cx="6032427" cy="77046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558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1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La clôture annuelle du CMRL se fera sur le système SAP avant le 7 janvier 2022.</a:t>
          </a:r>
          <a:endParaRPr lang="fr-FR" sz="1600" b="0" kern="1200" dirty="0">
            <a:latin typeface="Candara" panose="020E0502030303020204" pitchFamily="34" charset="0"/>
          </a:endParaRPr>
        </a:p>
      </dsp:txBody>
      <dsp:txXfrm>
        <a:off x="536022" y="2696633"/>
        <a:ext cx="6032427" cy="770466"/>
      </dsp:txXfrm>
    </dsp:sp>
    <dsp:sp modelId="{552FE6D5-E10D-4B8C-B3C2-ABFD368AF52F}">
      <dsp:nvSpPr>
        <dsp:cNvPr id="0" name=""/>
        <dsp:cNvSpPr/>
      </dsp:nvSpPr>
      <dsp:spPr>
        <a:xfrm>
          <a:off x="54480" y="2600324"/>
          <a:ext cx="963083" cy="963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218CF-9CCD-4901-BABC-BFA716F5CF68}">
      <dsp:nvSpPr>
        <dsp:cNvPr id="0" name=""/>
        <dsp:cNvSpPr/>
      </dsp:nvSpPr>
      <dsp:spPr>
        <a:xfrm>
          <a:off x="1630998" y="4130"/>
          <a:ext cx="1664236" cy="59672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  <a:latin typeface="Candara" panose="020E0502030303020204" pitchFamily="34" charset="0"/>
            </a:rPr>
            <a:t>Services internes</a:t>
          </a:r>
        </a:p>
      </dsp:txBody>
      <dsp:txXfrm>
        <a:off x="1648475" y="21607"/>
        <a:ext cx="1629282" cy="561768"/>
      </dsp:txXfrm>
    </dsp:sp>
    <dsp:sp modelId="{1E2A4B81-652D-484A-8779-ECDE07986207}">
      <dsp:nvSpPr>
        <dsp:cNvPr id="0" name=""/>
        <dsp:cNvSpPr/>
      </dsp:nvSpPr>
      <dsp:spPr>
        <a:xfrm>
          <a:off x="1797422" y="600852"/>
          <a:ext cx="166423" cy="44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542"/>
              </a:lnTo>
              <a:lnTo>
                <a:pt x="166423" y="447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72A5A-5347-40D5-9B42-EECA33C50102}">
      <dsp:nvSpPr>
        <dsp:cNvPr id="0" name=""/>
        <dsp:cNvSpPr/>
      </dsp:nvSpPr>
      <dsp:spPr>
        <a:xfrm>
          <a:off x="1963846" y="750033"/>
          <a:ext cx="1390221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Achats</a:t>
          </a:r>
        </a:p>
      </dsp:txBody>
      <dsp:txXfrm>
        <a:off x="1981323" y="767510"/>
        <a:ext cx="1355267" cy="561768"/>
      </dsp:txXfrm>
    </dsp:sp>
    <dsp:sp modelId="{20DD8912-0718-4D0B-BA98-CCB893F116DA}">
      <dsp:nvSpPr>
        <dsp:cNvPr id="0" name=""/>
        <dsp:cNvSpPr/>
      </dsp:nvSpPr>
      <dsp:spPr>
        <a:xfrm>
          <a:off x="1797422" y="600852"/>
          <a:ext cx="166423" cy="119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445"/>
              </a:lnTo>
              <a:lnTo>
                <a:pt x="166423" y="1193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C61B5-963F-44AD-938F-25E494ADC5C2}">
      <dsp:nvSpPr>
        <dsp:cNvPr id="0" name=""/>
        <dsp:cNvSpPr/>
      </dsp:nvSpPr>
      <dsp:spPr>
        <a:xfrm>
          <a:off x="1963846" y="1495937"/>
          <a:ext cx="1390221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Marketing/vente</a:t>
          </a:r>
        </a:p>
      </dsp:txBody>
      <dsp:txXfrm>
        <a:off x="1981323" y="1513414"/>
        <a:ext cx="1355267" cy="561768"/>
      </dsp:txXfrm>
    </dsp:sp>
    <dsp:sp modelId="{3AA5AC6B-E82E-4D94-A685-FEA8D70897A5}">
      <dsp:nvSpPr>
        <dsp:cNvPr id="0" name=""/>
        <dsp:cNvSpPr/>
      </dsp:nvSpPr>
      <dsp:spPr>
        <a:xfrm>
          <a:off x="1797422" y="600852"/>
          <a:ext cx="166423" cy="1939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9349"/>
              </a:lnTo>
              <a:lnTo>
                <a:pt x="166423" y="193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EBCB-6BEA-4F55-BFC2-FE133E4C19E8}">
      <dsp:nvSpPr>
        <dsp:cNvPr id="0" name=""/>
        <dsp:cNvSpPr/>
      </dsp:nvSpPr>
      <dsp:spPr>
        <a:xfrm>
          <a:off x="1963846" y="2241840"/>
          <a:ext cx="1390221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Logistique</a:t>
          </a:r>
        </a:p>
      </dsp:txBody>
      <dsp:txXfrm>
        <a:off x="1981323" y="2259317"/>
        <a:ext cx="1355267" cy="561768"/>
      </dsp:txXfrm>
    </dsp:sp>
    <dsp:sp modelId="{BC2F5BB4-D536-45D8-AE10-A5770B139456}">
      <dsp:nvSpPr>
        <dsp:cNvPr id="0" name=""/>
        <dsp:cNvSpPr/>
      </dsp:nvSpPr>
      <dsp:spPr>
        <a:xfrm>
          <a:off x="1797422" y="600852"/>
          <a:ext cx="166423" cy="2685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253"/>
              </a:lnTo>
              <a:lnTo>
                <a:pt x="166423" y="2685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CC3D3-6C55-49A1-B7CF-D10A38BF2DA9}">
      <dsp:nvSpPr>
        <dsp:cNvPr id="0" name=""/>
        <dsp:cNvSpPr/>
      </dsp:nvSpPr>
      <dsp:spPr>
        <a:xfrm>
          <a:off x="1963846" y="2987744"/>
          <a:ext cx="1390221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Finances</a:t>
          </a:r>
        </a:p>
      </dsp:txBody>
      <dsp:txXfrm>
        <a:off x="1981323" y="3005221"/>
        <a:ext cx="1355267" cy="561768"/>
      </dsp:txXfrm>
    </dsp:sp>
    <dsp:sp modelId="{4AF27D86-6A35-434F-B354-DFACE1C0F5DD}">
      <dsp:nvSpPr>
        <dsp:cNvPr id="0" name=""/>
        <dsp:cNvSpPr/>
      </dsp:nvSpPr>
      <dsp:spPr>
        <a:xfrm>
          <a:off x="1797422" y="600852"/>
          <a:ext cx="166423" cy="3431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1156"/>
              </a:lnTo>
              <a:lnTo>
                <a:pt x="166423" y="3431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914A3-7A9B-4596-90FA-6A9E00BCA5B4}">
      <dsp:nvSpPr>
        <dsp:cNvPr id="0" name=""/>
        <dsp:cNvSpPr/>
      </dsp:nvSpPr>
      <dsp:spPr>
        <a:xfrm>
          <a:off x="1963846" y="3733648"/>
          <a:ext cx="1391595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DSI</a:t>
          </a:r>
        </a:p>
      </dsp:txBody>
      <dsp:txXfrm>
        <a:off x="1981323" y="3751125"/>
        <a:ext cx="1356641" cy="561768"/>
      </dsp:txXfrm>
    </dsp:sp>
    <dsp:sp modelId="{DF450E07-F5EE-47BB-A54F-527B4A1A5C21}">
      <dsp:nvSpPr>
        <dsp:cNvPr id="0" name=""/>
        <dsp:cNvSpPr/>
      </dsp:nvSpPr>
      <dsp:spPr>
        <a:xfrm>
          <a:off x="3593596" y="4130"/>
          <a:ext cx="1911900" cy="59672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  <a:latin typeface="Candara" panose="020E0502030303020204" pitchFamily="34" charset="0"/>
            </a:rPr>
            <a:t>Partenaires externes</a:t>
          </a:r>
        </a:p>
      </dsp:txBody>
      <dsp:txXfrm>
        <a:off x="3611073" y="21607"/>
        <a:ext cx="1876946" cy="561768"/>
      </dsp:txXfrm>
    </dsp:sp>
    <dsp:sp modelId="{14C6FDAD-9F40-4925-B51C-C50F46A87D76}">
      <dsp:nvSpPr>
        <dsp:cNvPr id="0" name=""/>
        <dsp:cNvSpPr/>
      </dsp:nvSpPr>
      <dsp:spPr>
        <a:xfrm>
          <a:off x="3784786" y="600852"/>
          <a:ext cx="191190" cy="44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542"/>
              </a:lnTo>
              <a:lnTo>
                <a:pt x="191190" y="447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AD94C-C80D-4251-A6FB-68B7CD9CFD2A}">
      <dsp:nvSpPr>
        <dsp:cNvPr id="0" name=""/>
        <dsp:cNvSpPr/>
      </dsp:nvSpPr>
      <dsp:spPr>
        <a:xfrm>
          <a:off x="3975976" y="750033"/>
          <a:ext cx="1529520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Perf audit</a:t>
          </a:r>
        </a:p>
      </dsp:txBody>
      <dsp:txXfrm>
        <a:off x="3993453" y="767510"/>
        <a:ext cx="1494566" cy="561768"/>
      </dsp:txXfrm>
    </dsp:sp>
    <dsp:sp modelId="{D3AFF578-85B1-4EB9-9E03-F84C60C2B7CE}">
      <dsp:nvSpPr>
        <dsp:cNvPr id="0" name=""/>
        <dsp:cNvSpPr/>
      </dsp:nvSpPr>
      <dsp:spPr>
        <a:xfrm>
          <a:off x="5803858" y="4130"/>
          <a:ext cx="1911900" cy="59672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  <a:latin typeface="Candara" panose="020E0502030303020204" pitchFamily="34" charset="0"/>
            </a:rPr>
            <a:t>Fournisseurs</a:t>
          </a:r>
        </a:p>
      </dsp:txBody>
      <dsp:txXfrm>
        <a:off x="5821335" y="21607"/>
        <a:ext cx="1876946" cy="561768"/>
      </dsp:txXfrm>
    </dsp:sp>
    <dsp:sp modelId="{1306E2FD-A8D0-40D6-B5D5-4915C0389C7D}">
      <dsp:nvSpPr>
        <dsp:cNvPr id="0" name=""/>
        <dsp:cNvSpPr/>
      </dsp:nvSpPr>
      <dsp:spPr>
        <a:xfrm>
          <a:off x="5995048" y="600852"/>
          <a:ext cx="191190" cy="44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542"/>
              </a:lnTo>
              <a:lnTo>
                <a:pt x="191190" y="447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16CE0-198E-40D0-AC29-5356BC309093}">
      <dsp:nvSpPr>
        <dsp:cNvPr id="0" name=""/>
        <dsp:cNvSpPr/>
      </dsp:nvSpPr>
      <dsp:spPr>
        <a:xfrm>
          <a:off x="6186238" y="750033"/>
          <a:ext cx="1529520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SAP</a:t>
          </a:r>
        </a:p>
      </dsp:txBody>
      <dsp:txXfrm>
        <a:off x="6203715" y="767510"/>
        <a:ext cx="1494566" cy="561768"/>
      </dsp:txXfrm>
    </dsp:sp>
    <dsp:sp modelId="{0AA6DF3D-1334-4296-BB71-25AB6F590635}">
      <dsp:nvSpPr>
        <dsp:cNvPr id="0" name=""/>
        <dsp:cNvSpPr/>
      </dsp:nvSpPr>
      <dsp:spPr>
        <a:xfrm>
          <a:off x="5995048" y="600852"/>
          <a:ext cx="191190" cy="1193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445"/>
              </a:lnTo>
              <a:lnTo>
                <a:pt x="191190" y="11934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D4BAA-CBDA-4775-BFC3-979418FD2CD8}">
      <dsp:nvSpPr>
        <dsp:cNvPr id="0" name=""/>
        <dsp:cNvSpPr/>
      </dsp:nvSpPr>
      <dsp:spPr>
        <a:xfrm>
          <a:off x="6186238" y="1495937"/>
          <a:ext cx="1529520" cy="596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HP</a:t>
          </a:r>
        </a:p>
      </dsp:txBody>
      <dsp:txXfrm>
        <a:off x="6203715" y="1513414"/>
        <a:ext cx="1494566" cy="561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454E1-9120-4B2F-8903-B6029F7C32AC}">
      <dsp:nvSpPr>
        <dsp:cNvPr id="0" name=""/>
        <dsp:cNvSpPr/>
      </dsp:nvSpPr>
      <dsp:spPr>
        <a:xfrm>
          <a:off x="2221190" y="4074907"/>
          <a:ext cx="327891" cy="1060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945" y="0"/>
              </a:lnTo>
              <a:lnTo>
                <a:pt x="163945" y="1060987"/>
              </a:lnTo>
              <a:lnTo>
                <a:pt x="327891" y="10609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57373" y="4577639"/>
        <a:ext cx="55524" cy="55524"/>
      </dsp:txXfrm>
    </dsp:sp>
    <dsp:sp modelId="{3997CBBB-58A2-470A-A15B-3359C50CBA95}">
      <dsp:nvSpPr>
        <dsp:cNvPr id="0" name=""/>
        <dsp:cNvSpPr/>
      </dsp:nvSpPr>
      <dsp:spPr>
        <a:xfrm>
          <a:off x="2221190" y="4074907"/>
          <a:ext cx="327891" cy="35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945" y="0"/>
              </a:lnTo>
              <a:lnTo>
                <a:pt x="163945" y="353662"/>
              </a:lnTo>
              <a:lnTo>
                <a:pt x="327891" y="3536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73079" y="4239681"/>
        <a:ext cx="24113" cy="24113"/>
      </dsp:txXfrm>
    </dsp:sp>
    <dsp:sp modelId="{2DB3DAE8-B7D0-4589-848D-CA718186FB7E}">
      <dsp:nvSpPr>
        <dsp:cNvPr id="0" name=""/>
        <dsp:cNvSpPr/>
      </dsp:nvSpPr>
      <dsp:spPr>
        <a:xfrm>
          <a:off x="2221190" y="3721244"/>
          <a:ext cx="327891" cy="353662"/>
        </a:xfrm>
        <a:custGeom>
          <a:avLst/>
          <a:gdLst/>
          <a:ahLst/>
          <a:cxnLst/>
          <a:rect l="0" t="0" r="0" b="0"/>
          <a:pathLst>
            <a:path>
              <a:moveTo>
                <a:pt x="0" y="353662"/>
              </a:moveTo>
              <a:lnTo>
                <a:pt x="163945" y="353662"/>
              </a:lnTo>
              <a:lnTo>
                <a:pt x="163945" y="0"/>
              </a:lnTo>
              <a:lnTo>
                <a:pt x="32789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73079" y="3886019"/>
        <a:ext cx="24113" cy="24113"/>
      </dsp:txXfrm>
    </dsp:sp>
    <dsp:sp modelId="{1ABEB5A3-DB3C-4C60-BC9E-17322F3D6A65}">
      <dsp:nvSpPr>
        <dsp:cNvPr id="0" name=""/>
        <dsp:cNvSpPr/>
      </dsp:nvSpPr>
      <dsp:spPr>
        <a:xfrm>
          <a:off x="2221190" y="3013919"/>
          <a:ext cx="327891" cy="1060987"/>
        </a:xfrm>
        <a:custGeom>
          <a:avLst/>
          <a:gdLst/>
          <a:ahLst/>
          <a:cxnLst/>
          <a:rect l="0" t="0" r="0" b="0"/>
          <a:pathLst>
            <a:path>
              <a:moveTo>
                <a:pt x="0" y="1060987"/>
              </a:moveTo>
              <a:lnTo>
                <a:pt x="163945" y="1060987"/>
              </a:lnTo>
              <a:lnTo>
                <a:pt x="163945" y="0"/>
              </a:lnTo>
              <a:lnTo>
                <a:pt x="32789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57373" y="3516651"/>
        <a:ext cx="55524" cy="55524"/>
      </dsp:txXfrm>
    </dsp:sp>
    <dsp:sp modelId="{1BFF49DC-5D64-41F1-89F9-C600D9796A09}">
      <dsp:nvSpPr>
        <dsp:cNvPr id="0" name=""/>
        <dsp:cNvSpPr/>
      </dsp:nvSpPr>
      <dsp:spPr>
        <a:xfrm>
          <a:off x="2221190" y="1319243"/>
          <a:ext cx="327891" cy="761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945" y="0"/>
              </a:lnTo>
              <a:lnTo>
                <a:pt x="163945" y="761607"/>
              </a:lnTo>
              <a:lnTo>
                <a:pt x="327891" y="7616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64406" y="1679316"/>
        <a:ext cx="41459" cy="41459"/>
      </dsp:txXfrm>
    </dsp:sp>
    <dsp:sp modelId="{16CC9C34-D2D5-472D-ACEA-1F9F1288BE66}">
      <dsp:nvSpPr>
        <dsp:cNvPr id="0" name=""/>
        <dsp:cNvSpPr/>
      </dsp:nvSpPr>
      <dsp:spPr>
        <a:xfrm>
          <a:off x="2221190" y="1273523"/>
          <a:ext cx="327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89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76938" y="1311045"/>
        <a:ext cx="16394" cy="16394"/>
      </dsp:txXfrm>
    </dsp:sp>
    <dsp:sp modelId="{A07DEB44-AF7A-43D6-9C37-868C2A80220D}">
      <dsp:nvSpPr>
        <dsp:cNvPr id="0" name=""/>
        <dsp:cNvSpPr/>
      </dsp:nvSpPr>
      <dsp:spPr>
        <a:xfrm>
          <a:off x="2221190" y="557635"/>
          <a:ext cx="327891" cy="761607"/>
        </a:xfrm>
        <a:custGeom>
          <a:avLst/>
          <a:gdLst/>
          <a:ahLst/>
          <a:cxnLst/>
          <a:rect l="0" t="0" r="0" b="0"/>
          <a:pathLst>
            <a:path>
              <a:moveTo>
                <a:pt x="0" y="761607"/>
              </a:moveTo>
              <a:lnTo>
                <a:pt x="163945" y="761607"/>
              </a:lnTo>
              <a:lnTo>
                <a:pt x="163945" y="0"/>
              </a:lnTo>
              <a:lnTo>
                <a:pt x="32789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64406" y="917709"/>
        <a:ext cx="41459" cy="41459"/>
      </dsp:txXfrm>
    </dsp:sp>
    <dsp:sp modelId="{C93FA82F-7E5E-4C2B-9B70-55BBDEA68BCF}">
      <dsp:nvSpPr>
        <dsp:cNvPr id="0" name=""/>
        <dsp:cNvSpPr/>
      </dsp:nvSpPr>
      <dsp:spPr>
        <a:xfrm rot="16200000">
          <a:off x="655920" y="1069326"/>
          <a:ext cx="2630705" cy="499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Candara" panose="020E0502030303020204" pitchFamily="34" charset="0"/>
            </a:rPr>
            <a:t>Siège</a:t>
          </a:r>
        </a:p>
      </dsp:txBody>
      <dsp:txXfrm>
        <a:off x="655920" y="1069326"/>
        <a:ext cx="2630705" cy="499834"/>
      </dsp:txXfrm>
    </dsp:sp>
    <dsp:sp modelId="{CECEAF5A-1CB3-424A-9149-A9D55DAE5145}">
      <dsp:nvSpPr>
        <dsp:cNvPr id="0" name=""/>
        <dsp:cNvSpPr/>
      </dsp:nvSpPr>
      <dsp:spPr>
        <a:xfrm>
          <a:off x="2549081" y="239311"/>
          <a:ext cx="5406482" cy="63664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Gilles PUCCINI – Directeur Général</a:t>
          </a:r>
          <a:endParaRPr lang="fr-FR" sz="1400" kern="1200" dirty="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549081" y="239311"/>
        <a:ext cx="5406482" cy="636648"/>
      </dsp:txXfrm>
    </dsp:sp>
    <dsp:sp modelId="{E13075E3-9D92-4AA4-A643-0C9B0363DE32}">
      <dsp:nvSpPr>
        <dsp:cNvPr id="0" name=""/>
        <dsp:cNvSpPr/>
      </dsp:nvSpPr>
      <dsp:spPr>
        <a:xfrm>
          <a:off x="2549081" y="1000918"/>
          <a:ext cx="5406482" cy="63664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Daniel CHÂTEAU – Directeur Informatique</a:t>
          </a:r>
        </a:p>
      </dsp:txBody>
      <dsp:txXfrm>
        <a:off x="2549081" y="1000918"/>
        <a:ext cx="5406482" cy="636648"/>
      </dsp:txXfrm>
    </dsp:sp>
    <dsp:sp modelId="{F13A8C0C-67F8-4E56-81CD-66BEFA75D118}">
      <dsp:nvSpPr>
        <dsp:cNvPr id="0" name=""/>
        <dsp:cNvSpPr/>
      </dsp:nvSpPr>
      <dsp:spPr>
        <a:xfrm>
          <a:off x="2549081" y="1762526"/>
          <a:ext cx="5406482" cy="63664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 – Chef de Projet</a:t>
          </a:r>
        </a:p>
      </dsp:txBody>
      <dsp:txXfrm>
        <a:off x="2549081" y="1762526"/>
        <a:ext cx="5406482" cy="636648"/>
      </dsp:txXfrm>
    </dsp:sp>
    <dsp:sp modelId="{2F12090E-7520-493E-B7F5-13C3EB8511EE}">
      <dsp:nvSpPr>
        <dsp:cNvPr id="0" name=""/>
        <dsp:cNvSpPr/>
      </dsp:nvSpPr>
      <dsp:spPr>
        <a:xfrm rot="16200000">
          <a:off x="655920" y="3824990"/>
          <a:ext cx="2630705" cy="4998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32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CMRL</a:t>
          </a:r>
          <a:endParaRPr kumimoji="0" lang="fr-FR" sz="32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655920" y="3824990"/>
        <a:ext cx="2630705" cy="499834"/>
      </dsp:txXfrm>
    </dsp:sp>
    <dsp:sp modelId="{59FB1C1F-6D27-460F-BCE5-A12BDBA0A7FF}">
      <dsp:nvSpPr>
        <dsp:cNvPr id="0" name=""/>
        <dsp:cNvSpPr/>
      </dsp:nvSpPr>
      <dsp:spPr>
        <a:xfrm>
          <a:off x="2549081" y="2722736"/>
          <a:ext cx="5338429" cy="58236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Thierry GAVEAU – Directeur CMRL</a:t>
          </a:r>
        </a:p>
      </dsp:txBody>
      <dsp:txXfrm>
        <a:off x="2549081" y="2722736"/>
        <a:ext cx="5338429" cy="582366"/>
      </dsp:txXfrm>
    </dsp:sp>
    <dsp:sp modelId="{F0309F89-308D-4566-98D8-346F2A81B23F}">
      <dsp:nvSpPr>
        <dsp:cNvPr id="0" name=""/>
        <dsp:cNvSpPr/>
      </dsp:nvSpPr>
      <dsp:spPr>
        <a:xfrm>
          <a:off x="2549081" y="3430061"/>
          <a:ext cx="5338429" cy="58236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Olivier ROBESPIERRE – Directeur Financier CMRL et Sponsor</a:t>
          </a:r>
        </a:p>
      </dsp:txBody>
      <dsp:txXfrm>
        <a:off x="2549081" y="3430061"/>
        <a:ext cx="5338429" cy="582366"/>
      </dsp:txXfrm>
    </dsp:sp>
    <dsp:sp modelId="{CA018D03-C33C-40AF-90CF-687CB90AE355}">
      <dsp:nvSpPr>
        <dsp:cNvPr id="0" name=""/>
        <dsp:cNvSpPr/>
      </dsp:nvSpPr>
      <dsp:spPr>
        <a:xfrm>
          <a:off x="2549081" y="4137386"/>
          <a:ext cx="5338429" cy="58236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 – Responsable Administratif CMRL et Intégration/Formation</a:t>
          </a:r>
        </a:p>
      </dsp:txBody>
      <dsp:txXfrm>
        <a:off x="2549081" y="4137386"/>
        <a:ext cx="5338429" cy="582366"/>
      </dsp:txXfrm>
    </dsp:sp>
    <dsp:sp modelId="{D5E5E961-3907-4FCB-8CFF-A268D461D589}">
      <dsp:nvSpPr>
        <dsp:cNvPr id="0" name=""/>
        <dsp:cNvSpPr/>
      </dsp:nvSpPr>
      <dsp:spPr>
        <a:xfrm>
          <a:off x="2549081" y="4844712"/>
          <a:ext cx="5338429" cy="58236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400" b="0" i="0" u="none" strike="noStrike" kern="1200" cap="none" spc="0" normalizeH="0" baseline="0" noProof="0" dirty="0">
              <a:ln/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A nommer – Responsable du Changement et de la Communication</a:t>
          </a:r>
        </a:p>
      </dsp:txBody>
      <dsp:txXfrm>
        <a:off x="2549081" y="4844712"/>
        <a:ext cx="5338429" cy="5823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044340" y="2056231"/>
          <a:ext cx="227203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100" y="3281822"/>
          <a:ext cx="2239374" cy="757343"/>
        </a:xfrm>
        <a:prstGeom prst="homePlate">
          <a:avLst>
            <a:gd name="adj" fmla="val 25000"/>
          </a:avLst>
        </a:prstGeom>
        <a:solidFill>
          <a:srgbClr val="FCCB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CC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MARS-AVRIL</a:t>
          </a:r>
        </a:p>
      </dsp:txBody>
      <dsp:txXfrm>
        <a:off x="2100" y="3281822"/>
        <a:ext cx="2144706" cy="757343"/>
      </dsp:txXfrm>
    </dsp:sp>
    <dsp:sp modelId="{810D7AA7-A541-4507-BE7F-36CCF210089F}">
      <dsp:nvSpPr>
        <dsp:cNvPr id="0" name=""/>
        <dsp:cNvSpPr/>
      </dsp:nvSpPr>
      <dsp:spPr>
        <a:xfrm>
          <a:off x="181250" y="1117281"/>
          <a:ext cx="1818372" cy="205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Initialisation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Etude d’opportunité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Charte du Projet</a:t>
          </a:r>
        </a:p>
      </dsp:txBody>
      <dsp:txXfrm>
        <a:off x="181250" y="1117281"/>
        <a:ext cx="1818372" cy="2057050"/>
      </dsp:txXfrm>
    </dsp:sp>
    <dsp:sp modelId="{E41E7729-FD3F-426D-804C-45BD60BD762D}">
      <dsp:nvSpPr>
        <dsp:cNvPr id="0" name=""/>
        <dsp:cNvSpPr/>
      </dsp:nvSpPr>
      <dsp:spPr>
        <a:xfrm rot="5400000">
          <a:off x="1083066" y="2056231"/>
          <a:ext cx="227203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713239"/>
              <a:satOff val="-14549"/>
              <a:lumOff val="-392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9506" y="3281822"/>
          <a:ext cx="2239374" cy="757343"/>
        </a:xfrm>
        <a:prstGeom prst="chevron">
          <a:avLst>
            <a:gd name="adj" fmla="val 25000"/>
          </a:avLst>
        </a:prstGeom>
        <a:solidFill>
          <a:srgbClr val="FCCB00">
            <a:hueOff val="713239"/>
            <a:satOff val="-14549"/>
            <a:lumOff val="-392"/>
            <a:alphaOff val="0"/>
          </a:srgbClr>
        </a:solidFill>
        <a:ln w="12700" cap="flat" cmpd="sng" algn="ctr">
          <a:solidFill>
            <a:srgbClr val="FCCB00">
              <a:hueOff val="713239"/>
              <a:satOff val="-14549"/>
              <a:lumOff val="-392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MAI-JUIN</a:t>
          </a:r>
        </a:p>
      </dsp:txBody>
      <dsp:txXfrm>
        <a:off x="2318842" y="3281822"/>
        <a:ext cx="1860702" cy="757343"/>
      </dsp:txXfrm>
    </dsp:sp>
    <dsp:sp modelId="{5E07F9E4-149C-4A89-848F-4ABDD305F0C5}">
      <dsp:nvSpPr>
        <dsp:cNvPr id="0" name=""/>
        <dsp:cNvSpPr/>
      </dsp:nvSpPr>
      <dsp:spPr>
        <a:xfrm>
          <a:off x="2308656" y="1117281"/>
          <a:ext cx="1818372" cy="205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Planification</a:t>
          </a:r>
        </a:p>
        <a:p>
          <a:pPr marL="0" lvl="0" indent="0" algn="l" defTabSz="533400"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Cahier des Charges et Plan détaillé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200" kern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308656" y="1117281"/>
        <a:ext cx="1818372" cy="2057050"/>
      </dsp:txXfrm>
    </dsp:sp>
    <dsp:sp modelId="{473F2067-7126-4D56-A328-5A8CFD3D8D52}">
      <dsp:nvSpPr>
        <dsp:cNvPr id="0" name=""/>
        <dsp:cNvSpPr/>
      </dsp:nvSpPr>
      <dsp:spPr>
        <a:xfrm rot="5400000">
          <a:off x="3210472" y="2056231"/>
          <a:ext cx="227203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1426478"/>
              <a:satOff val="-29098"/>
              <a:lumOff val="-784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56912" y="3281822"/>
          <a:ext cx="2239374" cy="757343"/>
        </a:xfrm>
        <a:prstGeom prst="chevron">
          <a:avLst>
            <a:gd name="adj" fmla="val 25000"/>
          </a:avLst>
        </a:prstGeom>
        <a:solidFill>
          <a:srgbClr val="FCCB00">
            <a:hueOff val="1426478"/>
            <a:satOff val="-29098"/>
            <a:lumOff val="-784"/>
            <a:alphaOff val="0"/>
          </a:srgbClr>
        </a:solidFill>
        <a:ln w="12700" cap="flat" cmpd="sng" algn="ctr">
          <a:solidFill>
            <a:srgbClr val="FCCB00">
              <a:hueOff val="1426478"/>
              <a:satOff val="-29098"/>
              <a:lumOff val="-784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JUILLET-SEPTEMBRE</a:t>
          </a:r>
        </a:p>
      </dsp:txBody>
      <dsp:txXfrm>
        <a:off x="4446248" y="3281822"/>
        <a:ext cx="1860702" cy="757343"/>
      </dsp:txXfrm>
    </dsp:sp>
    <dsp:sp modelId="{FD7B29F2-0D66-4B4B-BC8A-82DA23575305}">
      <dsp:nvSpPr>
        <dsp:cNvPr id="0" name=""/>
        <dsp:cNvSpPr/>
      </dsp:nvSpPr>
      <dsp:spPr>
        <a:xfrm>
          <a:off x="4436062" y="1117281"/>
          <a:ext cx="1818372" cy="205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Réalisation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Paramétrage des spécifiques, tests et validations</a:t>
          </a:r>
        </a:p>
      </dsp:txBody>
      <dsp:txXfrm>
        <a:off x="4436062" y="1117281"/>
        <a:ext cx="1818372" cy="2057050"/>
      </dsp:txXfrm>
    </dsp:sp>
    <dsp:sp modelId="{7BF6E820-C6E3-4E2C-BB23-ADF9AD641C6B}">
      <dsp:nvSpPr>
        <dsp:cNvPr id="0" name=""/>
        <dsp:cNvSpPr/>
      </dsp:nvSpPr>
      <dsp:spPr>
        <a:xfrm rot="5400000">
          <a:off x="5337878" y="2056231"/>
          <a:ext cx="227203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2139717"/>
              <a:satOff val="-43647"/>
              <a:lumOff val="-1177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84318" y="3281822"/>
          <a:ext cx="2239374" cy="757343"/>
        </a:xfrm>
        <a:prstGeom prst="chevron">
          <a:avLst>
            <a:gd name="adj" fmla="val 25000"/>
          </a:avLst>
        </a:prstGeom>
        <a:solidFill>
          <a:srgbClr val="FCCB00">
            <a:hueOff val="2139717"/>
            <a:satOff val="-43647"/>
            <a:lumOff val="-1177"/>
            <a:alphaOff val="0"/>
          </a:srgbClr>
        </a:solidFill>
        <a:ln w="12700" cap="flat" cmpd="sng" algn="ctr">
          <a:solidFill>
            <a:srgbClr val="FCCB00">
              <a:hueOff val="2139717"/>
              <a:satOff val="-43647"/>
              <a:lumOff val="-1177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OCTOBRE-DECEMBRE</a:t>
          </a:r>
        </a:p>
      </dsp:txBody>
      <dsp:txXfrm>
        <a:off x="6573654" y="3281822"/>
        <a:ext cx="1860702" cy="757343"/>
      </dsp:txXfrm>
    </dsp:sp>
    <dsp:sp modelId="{1D84544C-5924-422B-9546-A86AE4927E4C}">
      <dsp:nvSpPr>
        <dsp:cNvPr id="0" name=""/>
        <dsp:cNvSpPr/>
      </dsp:nvSpPr>
      <dsp:spPr>
        <a:xfrm>
          <a:off x="6563468" y="1117281"/>
          <a:ext cx="1818372" cy="164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Contrôle et suivi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Tests de consolidation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Déploiement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Basculement / validation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endParaRPr lang="fr-BE" sz="1200" kern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6563468" y="1117281"/>
        <a:ext cx="1818372" cy="1648387"/>
      </dsp:txXfrm>
    </dsp:sp>
    <dsp:sp modelId="{0EE416CF-D8AE-41BD-BF35-9148040E1274}">
      <dsp:nvSpPr>
        <dsp:cNvPr id="0" name=""/>
        <dsp:cNvSpPr/>
      </dsp:nvSpPr>
      <dsp:spPr>
        <a:xfrm rot="5400000">
          <a:off x="7465284" y="2056231"/>
          <a:ext cx="2272030" cy="179149"/>
        </a:xfrm>
        <a:prstGeom prst="corner">
          <a:avLst>
            <a:gd name="adj1" fmla="val 1000"/>
            <a:gd name="adj2" fmla="val 1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FCCB00">
              <a:hueOff val="2852957"/>
              <a:satOff val="-58196"/>
              <a:lumOff val="-1569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511724" y="3281822"/>
          <a:ext cx="2239374" cy="757343"/>
        </a:xfrm>
        <a:prstGeom prst="chevron">
          <a:avLst>
            <a:gd name="adj" fmla="val 25000"/>
          </a:avLst>
        </a:prstGeom>
        <a:solidFill>
          <a:srgbClr val="129E00"/>
        </a:solidFill>
        <a:ln w="12700" cap="flat" cmpd="sng" algn="ctr">
          <a:solidFill>
            <a:srgbClr val="FCCB00">
              <a:hueOff val="2852957"/>
              <a:satOff val="-58196"/>
              <a:lumOff val="-1569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noProof="0" dirty="0">
              <a:solidFill>
                <a:sysClr val="window" lastClr="FFFFFF"/>
              </a:solidFill>
              <a:effectLst>
                <a:outerShdw blurRad="50800" dist="38100" dir="2700000" algn="tl" rotWithShape="0">
                  <a:sysClr val="windowText" lastClr="000000">
                    <a:alpha val="50000"/>
                  </a:sysClr>
                </a:outerShdw>
              </a:effectLst>
              <a:latin typeface="Century Gothic"/>
              <a:ea typeface="+mn-ea"/>
              <a:cs typeface="+mn-cs"/>
            </a:rPr>
            <a:t>JANVIER 2023</a:t>
          </a:r>
        </a:p>
      </dsp:txBody>
      <dsp:txXfrm>
        <a:off x="8701060" y="3281822"/>
        <a:ext cx="1860702" cy="757343"/>
      </dsp:txXfrm>
    </dsp:sp>
    <dsp:sp modelId="{7F54B493-FCA8-4A1F-A2B1-FCB26CA9C396}">
      <dsp:nvSpPr>
        <dsp:cNvPr id="0" name=""/>
        <dsp:cNvSpPr/>
      </dsp:nvSpPr>
      <dsp:spPr>
        <a:xfrm>
          <a:off x="8690874" y="1117281"/>
          <a:ext cx="1818372" cy="1648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648000" rIns="288000" bIns="0" numCol="1" spcCol="1270" rtlCol="0" anchor="t" anchorCtr="0">
          <a:noAutofit/>
        </a:bodyPr>
        <a:lstStyle/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200" b="1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Clôture du Projet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Clôture financière 2022 sur SAP et arrêt des anciens systèmes</a:t>
          </a:r>
        </a:p>
        <a:p>
          <a:pPr marL="0" lvl="0" indent="0" algn="l" defTabSz="533400" rtl="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0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+mn-ea"/>
              <a:cs typeface="+mn-cs"/>
            </a:rPr>
            <a:t>Réunion de clôture de projet</a:t>
          </a:r>
        </a:p>
      </dsp:txBody>
      <dsp:txXfrm>
        <a:off x="8690874" y="1117281"/>
        <a:ext cx="1818372" cy="1648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B826-D640-4D3A-A4C3-964B175DB190}">
      <dsp:nvSpPr>
        <dsp:cNvPr id="0" name=""/>
        <dsp:cNvSpPr/>
      </dsp:nvSpPr>
      <dsp:spPr>
        <a:xfrm>
          <a:off x="0" y="0"/>
          <a:ext cx="892354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E9D4C-E4BE-4927-A006-E9EC492E679A}">
      <dsp:nvSpPr>
        <dsp:cNvPr id="0" name=""/>
        <dsp:cNvSpPr/>
      </dsp:nvSpPr>
      <dsp:spPr>
        <a:xfrm>
          <a:off x="0" y="0"/>
          <a:ext cx="3134756" cy="306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1" i="0" u="none" strike="noStrike" kern="1200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Liste des intervenants</a:t>
          </a:r>
          <a:endParaRPr lang="fr-FR" sz="1600" b="1" kern="1200" dirty="0"/>
        </a:p>
      </dsp:txBody>
      <dsp:txXfrm>
        <a:off x="0" y="0"/>
        <a:ext cx="3134756" cy="3068705"/>
      </dsp:txXfrm>
    </dsp:sp>
    <dsp:sp modelId="{0481E962-E725-4861-B9C8-B03560383F31}">
      <dsp:nvSpPr>
        <dsp:cNvPr id="0" name=""/>
        <dsp:cNvSpPr/>
      </dsp:nvSpPr>
      <dsp:spPr>
        <a:xfrm>
          <a:off x="3243120" y="28918"/>
          <a:ext cx="5671028" cy="57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</a:t>
          </a:r>
          <a:endParaRPr lang="fr-FR" sz="1600" b="0" kern="1200" dirty="0"/>
        </a:p>
      </dsp:txBody>
      <dsp:txXfrm>
        <a:off x="3243120" y="28918"/>
        <a:ext cx="5671028" cy="578378"/>
      </dsp:txXfrm>
    </dsp:sp>
    <dsp:sp modelId="{7C836377-4D70-4E22-8A29-41C5AAB27298}">
      <dsp:nvSpPr>
        <dsp:cNvPr id="0" name=""/>
        <dsp:cNvSpPr/>
      </dsp:nvSpPr>
      <dsp:spPr>
        <a:xfrm>
          <a:off x="3134756" y="607297"/>
          <a:ext cx="57793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C4A45-AD4C-41CB-84DE-64A0DFE02924}">
      <dsp:nvSpPr>
        <dsp:cNvPr id="0" name=""/>
        <dsp:cNvSpPr/>
      </dsp:nvSpPr>
      <dsp:spPr>
        <a:xfrm>
          <a:off x="3243120" y="636216"/>
          <a:ext cx="5671028" cy="57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636216"/>
        <a:ext cx="5671028" cy="578378"/>
      </dsp:txXfrm>
    </dsp:sp>
    <dsp:sp modelId="{5BAE9A02-6D84-4576-B866-82B2D56EEC97}">
      <dsp:nvSpPr>
        <dsp:cNvPr id="0" name=""/>
        <dsp:cNvSpPr/>
      </dsp:nvSpPr>
      <dsp:spPr>
        <a:xfrm>
          <a:off x="3134756" y="1214595"/>
          <a:ext cx="57793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E7AFE-E571-4628-A9B4-BBF3B585939F}">
      <dsp:nvSpPr>
        <dsp:cNvPr id="0" name=""/>
        <dsp:cNvSpPr/>
      </dsp:nvSpPr>
      <dsp:spPr>
        <a:xfrm>
          <a:off x="3243120" y="1243514"/>
          <a:ext cx="5671028" cy="57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Olivier ROBESPIERRE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1243514"/>
        <a:ext cx="5671028" cy="578378"/>
      </dsp:txXfrm>
    </dsp:sp>
    <dsp:sp modelId="{0A3130D6-26E8-4BFC-AF85-FCA81011D376}">
      <dsp:nvSpPr>
        <dsp:cNvPr id="0" name=""/>
        <dsp:cNvSpPr/>
      </dsp:nvSpPr>
      <dsp:spPr>
        <a:xfrm>
          <a:off x="3134756" y="1821893"/>
          <a:ext cx="57793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D3FF2-F54F-4A21-9CDD-965050F7AD17}">
      <dsp:nvSpPr>
        <dsp:cNvPr id="0" name=""/>
        <dsp:cNvSpPr/>
      </dsp:nvSpPr>
      <dsp:spPr>
        <a:xfrm>
          <a:off x="3243120" y="1850812"/>
          <a:ext cx="5671028" cy="57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A confirmer (Responsable du changement et de la communication)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1850812"/>
        <a:ext cx="5671028" cy="578378"/>
      </dsp:txXfrm>
    </dsp:sp>
    <dsp:sp modelId="{DA247B71-8C2E-4474-A722-568B1110BA2E}">
      <dsp:nvSpPr>
        <dsp:cNvPr id="0" name=""/>
        <dsp:cNvSpPr/>
      </dsp:nvSpPr>
      <dsp:spPr>
        <a:xfrm>
          <a:off x="3134756" y="2429191"/>
          <a:ext cx="57793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49E0B-D1A1-440B-9969-7193E99C1640}">
      <dsp:nvSpPr>
        <dsp:cNvPr id="0" name=""/>
        <dsp:cNvSpPr/>
      </dsp:nvSpPr>
      <dsp:spPr>
        <a:xfrm>
          <a:off x="3243120" y="2458110"/>
          <a:ext cx="5671028" cy="57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Les coordinateurs de processus SAP</a:t>
          </a:r>
        </a:p>
      </dsp:txBody>
      <dsp:txXfrm>
        <a:off x="3243120" y="2458110"/>
        <a:ext cx="5671028" cy="578378"/>
      </dsp:txXfrm>
    </dsp:sp>
    <dsp:sp modelId="{7C2920E7-294F-48DB-8B2E-41E90E73DE72}">
      <dsp:nvSpPr>
        <dsp:cNvPr id="0" name=""/>
        <dsp:cNvSpPr/>
      </dsp:nvSpPr>
      <dsp:spPr>
        <a:xfrm>
          <a:off x="3134756" y="3036489"/>
          <a:ext cx="57793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B826-D640-4D3A-A4C3-964B175DB190}">
      <dsp:nvSpPr>
        <dsp:cNvPr id="0" name=""/>
        <dsp:cNvSpPr/>
      </dsp:nvSpPr>
      <dsp:spPr>
        <a:xfrm>
          <a:off x="0" y="0"/>
          <a:ext cx="892354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E9D4C-E4BE-4927-A006-E9EC492E679A}">
      <dsp:nvSpPr>
        <dsp:cNvPr id="0" name=""/>
        <dsp:cNvSpPr/>
      </dsp:nvSpPr>
      <dsp:spPr>
        <a:xfrm>
          <a:off x="0" y="0"/>
          <a:ext cx="3134756" cy="306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1" i="0" u="none" strike="noStrike" kern="1200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Liste des intervenants</a:t>
          </a:r>
          <a:endParaRPr lang="fr-FR" sz="1600" b="1" kern="1200" dirty="0"/>
        </a:p>
      </dsp:txBody>
      <dsp:txXfrm>
        <a:off x="0" y="0"/>
        <a:ext cx="3134756" cy="3068705"/>
      </dsp:txXfrm>
    </dsp:sp>
    <dsp:sp modelId="{0481E962-E725-4861-B9C8-B03560383F31}">
      <dsp:nvSpPr>
        <dsp:cNvPr id="0" name=""/>
        <dsp:cNvSpPr/>
      </dsp:nvSpPr>
      <dsp:spPr>
        <a:xfrm>
          <a:off x="3243120" y="20715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</a:t>
          </a:r>
          <a:endParaRPr lang="fr-FR" sz="1600" b="0" kern="1200" dirty="0"/>
        </a:p>
      </dsp:txBody>
      <dsp:txXfrm>
        <a:off x="3243120" y="20715"/>
        <a:ext cx="5671028" cy="414305"/>
      </dsp:txXfrm>
    </dsp:sp>
    <dsp:sp modelId="{7C836377-4D70-4E22-8A29-41C5AAB27298}">
      <dsp:nvSpPr>
        <dsp:cNvPr id="0" name=""/>
        <dsp:cNvSpPr/>
      </dsp:nvSpPr>
      <dsp:spPr>
        <a:xfrm>
          <a:off x="3134756" y="435020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1FC1A-6314-4EFD-BD0F-0CC6BA13372A}">
      <dsp:nvSpPr>
        <dsp:cNvPr id="0" name=""/>
        <dsp:cNvSpPr/>
      </dsp:nvSpPr>
      <dsp:spPr>
        <a:xfrm>
          <a:off x="3243120" y="455735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455735"/>
        <a:ext cx="5671028" cy="414305"/>
      </dsp:txXfrm>
    </dsp:sp>
    <dsp:sp modelId="{17754D5B-D1CC-4E31-B864-522E21644D76}">
      <dsp:nvSpPr>
        <dsp:cNvPr id="0" name=""/>
        <dsp:cNvSpPr/>
      </dsp:nvSpPr>
      <dsp:spPr>
        <a:xfrm>
          <a:off x="3134756" y="870040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CECAB-1615-40D8-A54D-DCAD05780BD3}">
      <dsp:nvSpPr>
        <dsp:cNvPr id="0" name=""/>
        <dsp:cNvSpPr/>
      </dsp:nvSpPr>
      <dsp:spPr>
        <a:xfrm>
          <a:off x="3243120" y="890756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Denise ATTALI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890756"/>
        <a:ext cx="5671028" cy="414305"/>
      </dsp:txXfrm>
    </dsp:sp>
    <dsp:sp modelId="{7443AAA0-6431-496C-95BF-8916962AE568}">
      <dsp:nvSpPr>
        <dsp:cNvPr id="0" name=""/>
        <dsp:cNvSpPr/>
      </dsp:nvSpPr>
      <dsp:spPr>
        <a:xfrm>
          <a:off x="3134756" y="1305061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DA8B-18C8-43AD-9C61-8A2F0D494BA8}">
      <dsp:nvSpPr>
        <dsp:cNvPr id="0" name=""/>
        <dsp:cNvSpPr/>
      </dsp:nvSpPr>
      <dsp:spPr>
        <a:xfrm>
          <a:off x="3243120" y="1325776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Monique DAVANT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1325776"/>
        <a:ext cx="5671028" cy="414305"/>
      </dsp:txXfrm>
    </dsp:sp>
    <dsp:sp modelId="{1C6AE32A-AA4A-4750-8DF4-FAAB067F2C33}">
      <dsp:nvSpPr>
        <dsp:cNvPr id="0" name=""/>
        <dsp:cNvSpPr/>
      </dsp:nvSpPr>
      <dsp:spPr>
        <a:xfrm>
          <a:off x="3134756" y="1740081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3DEDB-4132-4885-9CD5-0488424C1B13}">
      <dsp:nvSpPr>
        <dsp:cNvPr id="0" name=""/>
        <dsp:cNvSpPr/>
      </dsp:nvSpPr>
      <dsp:spPr>
        <a:xfrm>
          <a:off x="3243120" y="1760796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Eric DUTEIL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1760796"/>
        <a:ext cx="5671028" cy="414305"/>
      </dsp:txXfrm>
    </dsp:sp>
    <dsp:sp modelId="{2A16540E-4808-4EAB-A817-E882215192E6}">
      <dsp:nvSpPr>
        <dsp:cNvPr id="0" name=""/>
        <dsp:cNvSpPr/>
      </dsp:nvSpPr>
      <dsp:spPr>
        <a:xfrm>
          <a:off x="3134756" y="2175101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128BC-0CE5-492E-945B-07CC819216A5}">
      <dsp:nvSpPr>
        <dsp:cNvPr id="0" name=""/>
        <dsp:cNvSpPr/>
      </dsp:nvSpPr>
      <dsp:spPr>
        <a:xfrm>
          <a:off x="3243120" y="2195817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Jean ALBERT</a:t>
          </a:r>
          <a:endParaRPr kumimoji="0" lang="fr-FR" sz="1600" b="0" i="0" u="none" strike="noStrike" kern="1200" cap="none" spc="0" normalizeH="0" baseline="0" noProof="0" dirty="0">
            <a:ln/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2195817"/>
        <a:ext cx="5671028" cy="414305"/>
      </dsp:txXfrm>
    </dsp:sp>
    <dsp:sp modelId="{47610216-E5C2-467D-990B-B41CB8F7BB91}">
      <dsp:nvSpPr>
        <dsp:cNvPr id="0" name=""/>
        <dsp:cNvSpPr/>
      </dsp:nvSpPr>
      <dsp:spPr>
        <a:xfrm>
          <a:off x="3134756" y="2610122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6CA0-509F-42CB-A869-B59DB9726DEC}">
      <dsp:nvSpPr>
        <dsp:cNvPr id="0" name=""/>
        <dsp:cNvSpPr/>
      </dsp:nvSpPr>
      <dsp:spPr>
        <a:xfrm>
          <a:off x="3243120" y="2630837"/>
          <a:ext cx="5671028" cy="414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Les experts SAP du service informatique</a:t>
          </a:r>
        </a:p>
      </dsp:txBody>
      <dsp:txXfrm>
        <a:off x="3243120" y="2630837"/>
        <a:ext cx="5671028" cy="414305"/>
      </dsp:txXfrm>
    </dsp:sp>
    <dsp:sp modelId="{2289D6EE-F3D8-40A8-AA9C-848694D6DF9C}">
      <dsp:nvSpPr>
        <dsp:cNvPr id="0" name=""/>
        <dsp:cNvSpPr/>
      </dsp:nvSpPr>
      <dsp:spPr>
        <a:xfrm>
          <a:off x="3134756" y="3045142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B826-D640-4D3A-A4C3-964B175DB190}">
      <dsp:nvSpPr>
        <dsp:cNvPr id="0" name=""/>
        <dsp:cNvSpPr/>
      </dsp:nvSpPr>
      <dsp:spPr>
        <a:xfrm>
          <a:off x="0" y="0"/>
          <a:ext cx="892354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E9D4C-E4BE-4927-A006-E9EC492E679A}">
      <dsp:nvSpPr>
        <dsp:cNvPr id="0" name=""/>
        <dsp:cNvSpPr/>
      </dsp:nvSpPr>
      <dsp:spPr>
        <a:xfrm>
          <a:off x="0" y="0"/>
          <a:ext cx="3134756" cy="306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1" i="0" u="none" strike="noStrike" kern="1200" cap="none" spc="0" normalizeH="0" baseline="0" noProof="0" dirty="0">
              <a:ln/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Liste des intervenants</a:t>
          </a:r>
          <a:endParaRPr lang="fr-FR" sz="1600" b="1" kern="1200" dirty="0"/>
        </a:p>
      </dsp:txBody>
      <dsp:txXfrm>
        <a:off x="0" y="0"/>
        <a:ext cx="3134756" cy="3068705"/>
      </dsp:txXfrm>
    </dsp:sp>
    <dsp:sp modelId="{0481E962-E725-4861-B9C8-B03560383F31}">
      <dsp:nvSpPr>
        <dsp:cNvPr id="0" name=""/>
        <dsp:cNvSpPr/>
      </dsp:nvSpPr>
      <dsp:spPr>
        <a:xfrm>
          <a:off x="3243120" y="18149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Chantal DUPONT</a:t>
          </a:r>
          <a:endParaRPr lang="fr-FR" sz="1600" b="0" kern="1200" dirty="0"/>
        </a:p>
      </dsp:txBody>
      <dsp:txXfrm>
        <a:off x="3243120" y="18149"/>
        <a:ext cx="5671028" cy="362985"/>
      </dsp:txXfrm>
    </dsp:sp>
    <dsp:sp modelId="{7C836377-4D70-4E22-8A29-41C5AAB27298}">
      <dsp:nvSpPr>
        <dsp:cNvPr id="0" name=""/>
        <dsp:cNvSpPr/>
      </dsp:nvSpPr>
      <dsp:spPr>
        <a:xfrm>
          <a:off x="3134756" y="381134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17666-EBB8-415A-932D-55C031279FE9}">
      <dsp:nvSpPr>
        <dsp:cNvPr id="0" name=""/>
        <dsp:cNvSpPr/>
      </dsp:nvSpPr>
      <dsp:spPr>
        <a:xfrm>
          <a:off x="3243120" y="399283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Jacques MEUNIER</a:t>
          </a:r>
        </a:p>
      </dsp:txBody>
      <dsp:txXfrm>
        <a:off x="3243120" y="399283"/>
        <a:ext cx="5671028" cy="362985"/>
      </dsp:txXfrm>
    </dsp:sp>
    <dsp:sp modelId="{2CB34B20-2E41-465B-8B46-C6DE7EEC12AC}">
      <dsp:nvSpPr>
        <dsp:cNvPr id="0" name=""/>
        <dsp:cNvSpPr/>
      </dsp:nvSpPr>
      <dsp:spPr>
        <a:xfrm>
          <a:off x="3134756" y="762269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17C70-019B-4744-ACA6-A7F681602680}">
      <dsp:nvSpPr>
        <dsp:cNvPr id="0" name=""/>
        <dsp:cNvSpPr/>
      </dsp:nvSpPr>
      <dsp:spPr>
        <a:xfrm>
          <a:off x="3243120" y="780418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Olivier ROBESPIERRE</a:t>
          </a:r>
        </a:p>
      </dsp:txBody>
      <dsp:txXfrm>
        <a:off x="3243120" y="780418"/>
        <a:ext cx="5671028" cy="362985"/>
      </dsp:txXfrm>
    </dsp:sp>
    <dsp:sp modelId="{B55FDEA7-F8EC-4C35-B7CF-988020367458}">
      <dsp:nvSpPr>
        <dsp:cNvPr id="0" name=""/>
        <dsp:cNvSpPr/>
      </dsp:nvSpPr>
      <dsp:spPr>
        <a:xfrm>
          <a:off x="3134756" y="1143403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FC16-0FF6-46A3-A5B0-6D7D886CE32E}">
      <dsp:nvSpPr>
        <dsp:cNvPr id="0" name=""/>
        <dsp:cNvSpPr/>
      </dsp:nvSpPr>
      <dsp:spPr>
        <a:xfrm>
          <a:off x="3252519" y="1066744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rPr>
            <a:t>A confirmer (Responsable du changement et de la communication)</a:t>
          </a:r>
        </a:p>
      </dsp:txBody>
      <dsp:txXfrm>
        <a:off x="3252519" y="1066744"/>
        <a:ext cx="5671028" cy="362985"/>
      </dsp:txXfrm>
    </dsp:sp>
    <dsp:sp modelId="{7A5BB292-BD4D-4691-9CAD-BFF1AE976E6B}">
      <dsp:nvSpPr>
        <dsp:cNvPr id="0" name=""/>
        <dsp:cNvSpPr/>
      </dsp:nvSpPr>
      <dsp:spPr>
        <a:xfrm>
          <a:off x="3134756" y="1524538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368F5-013A-4CDF-97B8-FA93E4F8BA40}">
      <dsp:nvSpPr>
        <dsp:cNvPr id="0" name=""/>
        <dsp:cNvSpPr/>
      </dsp:nvSpPr>
      <dsp:spPr>
        <a:xfrm>
          <a:off x="3243120" y="1542687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ndara" panose="020E0502030303020204" pitchFamily="34" charset="0"/>
            </a:rPr>
            <a:t>Les coordinateurs de processus SAP</a:t>
          </a:r>
          <a:endParaRPr kumimoji="0" lang="fr-FR" sz="15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1542687"/>
        <a:ext cx="5671028" cy="362985"/>
      </dsp:txXfrm>
    </dsp:sp>
    <dsp:sp modelId="{6C96C865-7BCD-47B6-A2D2-AE0EDEA7DCC8}">
      <dsp:nvSpPr>
        <dsp:cNvPr id="0" name=""/>
        <dsp:cNvSpPr/>
      </dsp:nvSpPr>
      <dsp:spPr>
        <a:xfrm>
          <a:off x="3134756" y="1905672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776AC-24D4-47ED-8C42-3485A9B946E5}">
      <dsp:nvSpPr>
        <dsp:cNvPr id="0" name=""/>
        <dsp:cNvSpPr/>
      </dsp:nvSpPr>
      <dsp:spPr>
        <a:xfrm>
          <a:off x="3243120" y="1923821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ndara" panose="020E0502030303020204" pitchFamily="34" charset="0"/>
            </a:rPr>
            <a:t>Gilles PUCCINI (Directeur Général </a:t>
          </a:r>
          <a:r>
            <a:rPr lang="fr-FR" sz="1500" kern="1200" dirty="0" err="1">
              <a:latin typeface="Candara" panose="020E0502030303020204" pitchFamily="34" charset="0"/>
            </a:rPr>
            <a:t>Confassis</a:t>
          </a:r>
          <a:r>
            <a:rPr lang="fr-FR" sz="1500" kern="1200" dirty="0">
              <a:latin typeface="Candara" panose="020E0502030303020204" pitchFamily="34" charset="0"/>
            </a:rPr>
            <a:t>)	</a:t>
          </a:r>
          <a:endParaRPr kumimoji="0" lang="fr-FR" sz="15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1923821"/>
        <a:ext cx="5671028" cy="362985"/>
      </dsp:txXfrm>
    </dsp:sp>
    <dsp:sp modelId="{D01E2292-E6B1-4AEC-AA30-B7AD69E34FEF}">
      <dsp:nvSpPr>
        <dsp:cNvPr id="0" name=""/>
        <dsp:cNvSpPr/>
      </dsp:nvSpPr>
      <dsp:spPr>
        <a:xfrm>
          <a:off x="3134756" y="2286807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42C5F-1F25-4E92-85CC-98DCB3E40B07}">
      <dsp:nvSpPr>
        <dsp:cNvPr id="0" name=""/>
        <dsp:cNvSpPr/>
      </dsp:nvSpPr>
      <dsp:spPr>
        <a:xfrm>
          <a:off x="3252519" y="2323755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ndara" panose="020E0502030303020204" pitchFamily="34" charset="0"/>
            </a:rPr>
            <a:t>Thierry GAVEAU (Directeur du CMRL)</a:t>
          </a:r>
          <a:endParaRPr kumimoji="0" lang="fr-FR" sz="15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52519" y="2323755"/>
        <a:ext cx="5671028" cy="362985"/>
      </dsp:txXfrm>
    </dsp:sp>
    <dsp:sp modelId="{819301B1-1066-49CE-A9AB-69DB4E1F2B0A}">
      <dsp:nvSpPr>
        <dsp:cNvPr id="0" name=""/>
        <dsp:cNvSpPr/>
      </dsp:nvSpPr>
      <dsp:spPr>
        <a:xfrm>
          <a:off x="3134756" y="2667941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AE031-C499-4461-BDE4-9B74FDC6859A}">
      <dsp:nvSpPr>
        <dsp:cNvPr id="0" name=""/>
        <dsp:cNvSpPr/>
      </dsp:nvSpPr>
      <dsp:spPr>
        <a:xfrm>
          <a:off x="3243120" y="2686090"/>
          <a:ext cx="5671028" cy="362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latin typeface="Candara" panose="020E0502030303020204" pitchFamily="34" charset="0"/>
            </a:rPr>
            <a:t>Daniel CHÂTEAU (Directeur Informatique)</a:t>
          </a:r>
          <a:endParaRPr kumimoji="0" lang="fr-FR" sz="15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ndara" panose="020E0502030303020204" pitchFamily="34" charset="0"/>
            <a:ea typeface="+mn-ea"/>
            <a:cs typeface="+mn-cs"/>
          </a:endParaRPr>
        </a:p>
      </dsp:txBody>
      <dsp:txXfrm>
        <a:off x="3243120" y="2686090"/>
        <a:ext cx="5671028" cy="362985"/>
      </dsp:txXfrm>
    </dsp:sp>
    <dsp:sp modelId="{875227F9-9356-4FF4-A50B-A6C72829DE82}">
      <dsp:nvSpPr>
        <dsp:cNvPr id="0" name=""/>
        <dsp:cNvSpPr/>
      </dsp:nvSpPr>
      <dsp:spPr>
        <a:xfrm>
          <a:off x="3134756" y="3049076"/>
          <a:ext cx="577939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D7E0D-23DA-4A6D-AAD3-417F9E53FA9A}">
      <dsp:nvSpPr>
        <dsp:cNvPr id="0" name=""/>
        <dsp:cNvSpPr/>
      </dsp:nvSpPr>
      <dsp:spPr>
        <a:xfrm>
          <a:off x="0" y="546376"/>
          <a:ext cx="2448492" cy="28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FC12F-99F9-4C0E-A116-D65AB7568E81}">
      <dsp:nvSpPr>
        <dsp:cNvPr id="0" name=""/>
        <dsp:cNvSpPr/>
      </dsp:nvSpPr>
      <dsp:spPr>
        <a:xfrm>
          <a:off x="2254" y="625655"/>
          <a:ext cx="179875" cy="179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36201-1D04-4D70-A081-D72C8FDD7A17}">
      <dsp:nvSpPr>
        <dsp:cNvPr id="0" name=""/>
        <dsp:cNvSpPr/>
      </dsp:nvSpPr>
      <dsp:spPr>
        <a:xfrm>
          <a:off x="2254" y="0"/>
          <a:ext cx="2448492" cy="5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ndara" panose="020E0502030303020204" pitchFamily="34" charset="0"/>
            </a:rPr>
            <a:t>Premier comité de projet, le vendredi 7 mai 2022 à 9h00</a:t>
          </a:r>
        </a:p>
      </dsp:txBody>
      <dsp:txXfrm>
        <a:off x="2254" y="0"/>
        <a:ext cx="2448492" cy="517473"/>
      </dsp:txXfrm>
    </dsp:sp>
    <dsp:sp modelId="{C2E1CC58-C332-4799-9C3A-F2CDBE7B8557}">
      <dsp:nvSpPr>
        <dsp:cNvPr id="0" name=""/>
        <dsp:cNvSpPr/>
      </dsp:nvSpPr>
      <dsp:spPr>
        <a:xfrm>
          <a:off x="2254" y="1044939"/>
          <a:ext cx="179870" cy="179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7D2FD-9429-455F-8630-89496BBB99C6}">
      <dsp:nvSpPr>
        <dsp:cNvPr id="0" name=""/>
        <dsp:cNvSpPr/>
      </dsp:nvSpPr>
      <dsp:spPr>
        <a:xfrm>
          <a:off x="173648" y="925235"/>
          <a:ext cx="2277097" cy="41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Aura lieu chaque vendredi à la même heure</a:t>
          </a:r>
        </a:p>
      </dsp:txBody>
      <dsp:txXfrm>
        <a:off x="173648" y="925235"/>
        <a:ext cx="2277097" cy="419278"/>
      </dsp:txXfrm>
    </dsp:sp>
    <dsp:sp modelId="{E646B54C-3D12-46C4-9018-39DD031396DE}">
      <dsp:nvSpPr>
        <dsp:cNvPr id="0" name=""/>
        <dsp:cNvSpPr/>
      </dsp:nvSpPr>
      <dsp:spPr>
        <a:xfrm>
          <a:off x="2568763" y="546376"/>
          <a:ext cx="2448492" cy="28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D6B6C-33B5-4646-9352-03072D95BD3E}">
      <dsp:nvSpPr>
        <dsp:cNvPr id="0" name=""/>
        <dsp:cNvSpPr/>
      </dsp:nvSpPr>
      <dsp:spPr>
        <a:xfrm>
          <a:off x="2573170" y="625655"/>
          <a:ext cx="179875" cy="179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62AD1-A4EB-42BF-9032-ACA5B749A7C2}">
      <dsp:nvSpPr>
        <dsp:cNvPr id="0" name=""/>
        <dsp:cNvSpPr/>
      </dsp:nvSpPr>
      <dsp:spPr>
        <a:xfrm>
          <a:off x="2573170" y="0"/>
          <a:ext cx="2448492" cy="5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ndara" panose="020E0502030303020204" pitchFamily="34" charset="0"/>
            </a:rPr>
            <a:t>Premier comité technique, le lundi 10 mai 2022 à 15h00</a:t>
          </a:r>
        </a:p>
      </dsp:txBody>
      <dsp:txXfrm>
        <a:off x="2573170" y="0"/>
        <a:ext cx="2448492" cy="517473"/>
      </dsp:txXfrm>
    </dsp:sp>
    <dsp:sp modelId="{5CF78B1D-09A7-46B1-BA7E-F0FDFBDD0280}">
      <dsp:nvSpPr>
        <dsp:cNvPr id="0" name=""/>
        <dsp:cNvSpPr/>
      </dsp:nvSpPr>
      <dsp:spPr>
        <a:xfrm>
          <a:off x="2573170" y="1044939"/>
          <a:ext cx="179870" cy="179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3CF26-8167-40F9-B609-4755370968A6}">
      <dsp:nvSpPr>
        <dsp:cNvPr id="0" name=""/>
        <dsp:cNvSpPr/>
      </dsp:nvSpPr>
      <dsp:spPr>
        <a:xfrm>
          <a:off x="2744565" y="925235"/>
          <a:ext cx="2277097" cy="41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Aura lieu chaque lundi à la même heure</a:t>
          </a:r>
        </a:p>
      </dsp:txBody>
      <dsp:txXfrm>
        <a:off x="2744565" y="925235"/>
        <a:ext cx="2277097" cy="419278"/>
      </dsp:txXfrm>
    </dsp:sp>
    <dsp:sp modelId="{E76E2ED3-7CE7-4298-9322-163BA784AA9F}">
      <dsp:nvSpPr>
        <dsp:cNvPr id="0" name=""/>
        <dsp:cNvSpPr/>
      </dsp:nvSpPr>
      <dsp:spPr>
        <a:xfrm>
          <a:off x="5144087" y="517473"/>
          <a:ext cx="2448492" cy="28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0A361-C6C4-4BCA-B428-A28EB088E357}">
      <dsp:nvSpPr>
        <dsp:cNvPr id="0" name=""/>
        <dsp:cNvSpPr/>
      </dsp:nvSpPr>
      <dsp:spPr>
        <a:xfrm>
          <a:off x="5144087" y="625655"/>
          <a:ext cx="179875" cy="179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1FA4F-089F-4C7D-859A-730D6DFE2EED}">
      <dsp:nvSpPr>
        <dsp:cNvPr id="0" name=""/>
        <dsp:cNvSpPr/>
      </dsp:nvSpPr>
      <dsp:spPr>
        <a:xfrm>
          <a:off x="5144087" y="0"/>
          <a:ext cx="2448492" cy="5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ndara" panose="020E0502030303020204" pitchFamily="34" charset="0"/>
            </a:rPr>
            <a:t>Premier comité de pilotage, le vendredi 28 mai 2022 à 11h00</a:t>
          </a:r>
        </a:p>
      </dsp:txBody>
      <dsp:txXfrm>
        <a:off x="5144087" y="0"/>
        <a:ext cx="2448492" cy="517473"/>
      </dsp:txXfrm>
    </dsp:sp>
    <dsp:sp modelId="{AF3C0555-22C9-4BE4-8D32-9481A46607D3}">
      <dsp:nvSpPr>
        <dsp:cNvPr id="0" name=""/>
        <dsp:cNvSpPr/>
      </dsp:nvSpPr>
      <dsp:spPr>
        <a:xfrm>
          <a:off x="5144087" y="1044939"/>
          <a:ext cx="179870" cy="179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C877A-E17A-4E9C-AC7D-A8EBB8B4CE5A}">
      <dsp:nvSpPr>
        <dsp:cNvPr id="0" name=""/>
        <dsp:cNvSpPr/>
      </dsp:nvSpPr>
      <dsp:spPr>
        <a:xfrm>
          <a:off x="5315482" y="925235"/>
          <a:ext cx="2277097" cy="41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Aura lieu chaque dernier vendredi du mois à la même heure</a:t>
          </a:r>
        </a:p>
      </dsp:txBody>
      <dsp:txXfrm>
        <a:off x="5315482" y="925235"/>
        <a:ext cx="2277097" cy="419278"/>
      </dsp:txXfrm>
    </dsp:sp>
    <dsp:sp modelId="{93133FE1-9C6F-4698-9CDC-4298B38C987E}">
      <dsp:nvSpPr>
        <dsp:cNvPr id="0" name=""/>
        <dsp:cNvSpPr/>
      </dsp:nvSpPr>
      <dsp:spPr>
        <a:xfrm>
          <a:off x="7715004" y="517473"/>
          <a:ext cx="2448492" cy="2880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37456-B4FF-4A0D-8891-D9C1CD7D4BAE}">
      <dsp:nvSpPr>
        <dsp:cNvPr id="0" name=""/>
        <dsp:cNvSpPr/>
      </dsp:nvSpPr>
      <dsp:spPr>
        <a:xfrm>
          <a:off x="7715004" y="625655"/>
          <a:ext cx="179875" cy="179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8FEA4-346D-4340-B9CD-136D732D2C5E}">
      <dsp:nvSpPr>
        <dsp:cNvPr id="0" name=""/>
        <dsp:cNvSpPr/>
      </dsp:nvSpPr>
      <dsp:spPr>
        <a:xfrm>
          <a:off x="7715004" y="0"/>
          <a:ext cx="2448492" cy="51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latin typeface="Candara" panose="020E0502030303020204" pitchFamily="34" charset="0"/>
            </a:rPr>
            <a:t>Le prochain comité de direction aura lieu 29 juin 2022</a:t>
          </a:r>
        </a:p>
      </dsp:txBody>
      <dsp:txXfrm>
        <a:off x="7715004" y="0"/>
        <a:ext cx="2448492" cy="517473"/>
      </dsp:txXfrm>
    </dsp:sp>
    <dsp:sp modelId="{E94C7A16-4CD6-4EE8-99F4-58474E24D4ED}">
      <dsp:nvSpPr>
        <dsp:cNvPr id="0" name=""/>
        <dsp:cNvSpPr/>
      </dsp:nvSpPr>
      <dsp:spPr>
        <a:xfrm>
          <a:off x="7715004" y="1044939"/>
          <a:ext cx="179870" cy="179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50200-8F1A-487A-B2E1-B46899869905}">
      <dsp:nvSpPr>
        <dsp:cNvPr id="0" name=""/>
        <dsp:cNvSpPr/>
      </dsp:nvSpPr>
      <dsp:spPr>
        <a:xfrm>
          <a:off x="7886399" y="925235"/>
          <a:ext cx="2277097" cy="41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Le comité de direction se rencontrera à chaque étape jalon majeure</a:t>
          </a:r>
        </a:p>
      </dsp:txBody>
      <dsp:txXfrm>
        <a:off x="7886399" y="925235"/>
        <a:ext cx="2277097" cy="419278"/>
      </dsp:txXfrm>
    </dsp:sp>
    <dsp:sp modelId="{53605273-9F35-4D5C-9DCE-0FA2DADFFF30}">
      <dsp:nvSpPr>
        <dsp:cNvPr id="0" name=""/>
        <dsp:cNvSpPr/>
      </dsp:nvSpPr>
      <dsp:spPr>
        <a:xfrm>
          <a:off x="7728653" y="1668934"/>
          <a:ext cx="179870" cy="179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B6FE7-0FB3-4B26-A74D-ECF19B860C14}">
      <dsp:nvSpPr>
        <dsp:cNvPr id="0" name=""/>
        <dsp:cNvSpPr/>
      </dsp:nvSpPr>
      <dsp:spPr>
        <a:xfrm>
          <a:off x="7888653" y="1661421"/>
          <a:ext cx="2277097" cy="41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latin typeface="Candara" panose="020E0502030303020204" pitchFamily="34" charset="0"/>
            </a:rPr>
            <a:t>Le comité de direction donnera alors son avis sur la suite du projet</a:t>
          </a:r>
        </a:p>
      </dsp:txBody>
      <dsp:txXfrm>
        <a:off x="7888653" y="1661421"/>
        <a:ext cx="2277097" cy="419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1C1A97-1256-4304-B5C4-4B85C21C4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74164-0D0A-4910-B986-7D70EA49E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4DAE-5992-47D6-9ED2-20669465190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6A5FA8-D3CF-4088-BCBD-9B085B2FF6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BD968-3727-4ED5-9D5C-D85C1039E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201A-9F39-4459-AD79-889D58426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0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1F17-1925-4BAF-BA87-63F6A4C0E87E}" type="datetimeFigureOut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6B92-F2CF-4225-8F5D-8053831ED4F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99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40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530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674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848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6729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459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1087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3078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9478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8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03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660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030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803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461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818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727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03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e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23F5E62-94FE-4D5E-BA9E-6FB4DBBEBC62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7F30EF8-9628-4217-847E-A2B426E6971F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3969C77-CC16-4EFE-9018-A38E311D27D5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9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8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4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990B786-9EF6-482A-A8C9-7EF90CBAC31B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4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0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e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16452C9-0DAF-4EB3-9D39-0A5A2E6772F6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1E58594-AF75-49D0-BFB0-C002FB64817E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CEE92B-3CE7-4D4E-B086-856550DE9CC1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36E44-FC5C-4F78-A71E-C2922E8E4AB9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DE1C83-3CF3-4D68-A8EC-EC85C38C2960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D31CBBC-7632-47D7-8E32-C974C9704F54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88BA1B7-58DD-4190-B5E3-8C8CE03C1124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F3E2335A-F8B1-48F1-A47B-59FAEA7B6997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diagramData" Target="../diagrams/data5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diagramQuickStyle" Target="../diagrams/quickStyle5.xml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7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03917" y="2262922"/>
            <a:ext cx="5451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andara" panose="020E0502030303020204" pitchFamily="34" charset="0"/>
              </a:rPr>
              <a:t>Réunion de lancement</a:t>
            </a:r>
          </a:p>
          <a:p>
            <a:pPr algn="ctr"/>
            <a:endParaRPr lang="fr-FR" sz="3200" dirty="0">
              <a:latin typeface="Candara" panose="020E0502030303020204" pitchFamily="34" charset="0"/>
            </a:endParaRPr>
          </a:p>
          <a:p>
            <a:pPr algn="ctr"/>
            <a:r>
              <a:rPr lang="fr-FR" sz="3200" b="1" dirty="0">
                <a:latin typeface="Candara" panose="020E0502030303020204" pitchFamily="34" charset="0"/>
              </a:rPr>
              <a:t>SAP 30 / CMRL</a:t>
            </a:r>
          </a:p>
          <a:p>
            <a:pPr algn="ctr"/>
            <a:endParaRPr lang="fr-FR" sz="3200" dirty="0">
              <a:latin typeface="Candara" panose="020E0502030303020204" pitchFamily="34" charset="0"/>
            </a:endParaRPr>
          </a:p>
          <a:p>
            <a:pPr algn="ctr"/>
            <a:r>
              <a:rPr lang="fr-FR" sz="2400" dirty="0">
                <a:latin typeface="Candara" panose="020E0502030303020204" pitchFamily="34" charset="0"/>
              </a:rPr>
              <a:t>Le 27/4/2022</a:t>
            </a:r>
            <a:endParaRPr lang="fr-FR" sz="2000" dirty="0">
              <a:latin typeface="Candara" panose="020E0502030303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79" y="4751037"/>
            <a:ext cx="2580542" cy="5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Le comité de direction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281160771"/>
              </p:ext>
            </p:extLst>
          </p:nvPr>
        </p:nvGraphicFramePr>
        <p:xfrm>
          <a:off x="1087515" y="1090435"/>
          <a:ext cx="9676921" cy="5430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0" name="Picture 4" descr="Gouvernance de Graines de SOL : le Comité de Direction Opérationnelle a été  élu !! - Graines de SOL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5" y="2619535"/>
            <a:ext cx="2257433" cy="20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09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 descr="Carré rouge">
            <a:extLst>
              <a:ext uri="{FF2B5EF4-FFF2-40B4-BE49-F238E27FC236}">
                <a16:creationId xmlns:a16="http://schemas.microsoft.com/office/drawing/2014/main" id="{A12CC26A-5315-4976-ADC0-5433567BBAE9}"/>
              </a:ext>
            </a:extLst>
          </p:cNvPr>
          <p:cNvSpPr/>
          <p:nvPr/>
        </p:nvSpPr>
        <p:spPr>
          <a:xfrm>
            <a:off x="790594" y="1892518"/>
            <a:ext cx="688931" cy="688931"/>
          </a:xfrm>
          <a:prstGeom prst="rect">
            <a:avLst/>
          </a:prstGeom>
          <a:solidFill>
            <a:srgbClr val="FCCB00"/>
          </a:solidFill>
          <a:ln>
            <a:solidFill>
              <a:srgbClr val="FC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 12" descr="Carré orange">
            <a:extLst>
              <a:ext uri="{FF2B5EF4-FFF2-40B4-BE49-F238E27FC236}">
                <a16:creationId xmlns:a16="http://schemas.microsoft.com/office/drawing/2014/main" id="{1930D93D-7C86-4A0B-AC32-322C4830B011}"/>
              </a:ext>
            </a:extLst>
          </p:cNvPr>
          <p:cNvSpPr/>
          <p:nvPr/>
        </p:nvSpPr>
        <p:spPr>
          <a:xfrm>
            <a:off x="2917717" y="1892518"/>
            <a:ext cx="688931" cy="688931"/>
          </a:xfrm>
          <a:prstGeom prst="rect">
            <a:avLst/>
          </a:prstGeom>
          <a:solidFill>
            <a:srgbClr val="E7E812"/>
          </a:solidFill>
          <a:ln>
            <a:solidFill>
              <a:srgbClr val="E7E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 13" descr="Carré orange">
            <a:extLst>
              <a:ext uri="{FF2B5EF4-FFF2-40B4-BE49-F238E27FC236}">
                <a16:creationId xmlns:a16="http://schemas.microsoft.com/office/drawing/2014/main" id="{3465B29B-8058-46D1-9660-8E77A907D117}"/>
              </a:ext>
            </a:extLst>
          </p:cNvPr>
          <p:cNvSpPr/>
          <p:nvPr/>
        </p:nvSpPr>
        <p:spPr>
          <a:xfrm>
            <a:off x="5050060" y="1875283"/>
            <a:ext cx="688931" cy="688931"/>
          </a:xfrm>
          <a:prstGeom prst="rect">
            <a:avLst/>
          </a:prstGeom>
          <a:solidFill>
            <a:srgbClr val="B0D424"/>
          </a:solidFill>
          <a:ln>
            <a:solidFill>
              <a:srgbClr val="E7E8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 14" descr="Carré orange">
            <a:extLst>
              <a:ext uri="{FF2B5EF4-FFF2-40B4-BE49-F238E27FC236}">
                <a16:creationId xmlns:a16="http://schemas.microsoft.com/office/drawing/2014/main" id="{EEFF73B8-4E1C-489B-A505-D683624E688D}"/>
              </a:ext>
            </a:extLst>
          </p:cNvPr>
          <p:cNvSpPr/>
          <p:nvPr/>
        </p:nvSpPr>
        <p:spPr>
          <a:xfrm>
            <a:off x="7172120" y="1892518"/>
            <a:ext cx="688931" cy="688931"/>
          </a:xfrm>
          <a:prstGeom prst="rect">
            <a:avLst/>
          </a:prstGeom>
          <a:solidFill>
            <a:srgbClr val="89C036"/>
          </a:solidFill>
          <a:ln>
            <a:solidFill>
              <a:srgbClr val="89C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 15" descr="Carré jaune">
            <a:extLst>
              <a:ext uri="{FF2B5EF4-FFF2-40B4-BE49-F238E27FC236}">
                <a16:creationId xmlns:a16="http://schemas.microsoft.com/office/drawing/2014/main" id="{5B34B083-2C6A-4916-B16C-EEDE2F7E0A91}"/>
              </a:ext>
            </a:extLst>
          </p:cNvPr>
          <p:cNvSpPr/>
          <p:nvPr/>
        </p:nvSpPr>
        <p:spPr>
          <a:xfrm>
            <a:off x="9310332" y="1892518"/>
            <a:ext cx="688931" cy="688931"/>
          </a:xfrm>
          <a:prstGeom prst="rect">
            <a:avLst/>
          </a:prstGeom>
          <a:solidFill>
            <a:srgbClr val="129E00"/>
          </a:solidFill>
          <a:ln>
            <a:solidFill>
              <a:srgbClr val="12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Graphisme 17" descr="Horloge">
            <a:extLst>
              <a:ext uri="{FF2B5EF4-FFF2-40B4-BE49-F238E27FC236}">
                <a16:creationId xmlns:a16="http://schemas.microsoft.com/office/drawing/2014/main" id="{429D621D-3AC8-4789-B37A-514D514B8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048" y="2012365"/>
            <a:ext cx="432000" cy="432000"/>
          </a:xfrm>
          <a:prstGeom prst="rect">
            <a:avLst/>
          </a:prstGeom>
        </p:spPr>
      </p:pic>
      <p:pic>
        <p:nvPicPr>
          <p:cNvPr id="89" name="Graphisme 18" descr="Cible">
            <a:extLst>
              <a:ext uri="{FF2B5EF4-FFF2-40B4-BE49-F238E27FC236}">
                <a16:creationId xmlns:a16="http://schemas.microsoft.com/office/drawing/2014/main" id="{9FBDC2B8-6333-4FE7-85AE-BAA8AC4753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0087" y="2012365"/>
            <a:ext cx="432000" cy="432000"/>
          </a:xfrm>
          <a:prstGeom prst="rect">
            <a:avLst/>
          </a:prstGeom>
        </p:spPr>
      </p:pic>
      <p:pic>
        <p:nvPicPr>
          <p:cNvPr id="90" name="Graphisme 23" descr="Recherche">
            <a:extLst>
              <a:ext uri="{FF2B5EF4-FFF2-40B4-BE49-F238E27FC236}">
                <a16:creationId xmlns:a16="http://schemas.microsoft.com/office/drawing/2014/main" id="{B3B066BF-DC70-46FA-B9ED-2111EF601B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8959" y="2012365"/>
            <a:ext cx="432000" cy="432000"/>
          </a:xfrm>
          <a:prstGeom prst="rect">
            <a:avLst/>
          </a:prstGeom>
        </p:spPr>
      </p:pic>
      <p:pic>
        <p:nvPicPr>
          <p:cNvPr id="91" name="Graphisme 24" descr="Basculer le calendrier">
            <a:extLst>
              <a:ext uri="{FF2B5EF4-FFF2-40B4-BE49-F238E27FC236}">
                <a16:creationId xmlns:a16="http://schemas.microsoft.com/office/drawing/2014/main" id="{8E331209-A339-4EA7-9A9C-60B841670A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5283" y="2012365"/>
            <a:ext cx="432000" cy="432000"/>
          </a:xfrm>
          <a:prstGeom prst="rect">
            <a:avLst/>
          </a:prstGeom>
        </p:spPr>
      </p:pic>
      <p:pic>
        <p:nvPicPr>
          <p:cNvPr id="92" name="Graphisme 25" descr="Présentation avec histogramme">
            <a:extLst>
              <a:ext uri="{FF2B5EF4-FFF2-40B4-BE49-F238E27FC236}">
                <a16:creationId xmlns:a16="http://schemas.microsoft.com/office/drawing/2014/main" id="{E30E2A91-829E-4A17-993C-634E1C3B82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38797" y="2012365"/>
            <a:ext cx="432000" cy="432000"/>
          </a:xfrm>
          <a:prstGeom prst="rect">
            <a:avLst/>
          </a:prstGeom>
        </p:spPr>
      </p:pic>
      <p:graphicFrame>
        <p:nvGraphicFramePr>
          <p:cNvPr id="94" name="Espace réservé du contenu 6" descr="Diagramme de processus SmartArt">
            <a:extLst>
              <a:ext uri="{FF2B5EF4-FFF2-40B4-BE49-F238E27FC236}">
                <a16:creationId xmlns:a16="http://schemas.microsoft.com/office/drawing/2014/main" id="{703FAB33-C653-48B0-9838-6BDC8704C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51489"/>
              </p:ext>
            </p:extLst>
          </p:nvPr>
        </p:nvGraphicFramePr>
        <p:xfrm>
          <a:off x="790594" y="873556"/>
          <a:ext cx="10753200" cy="5048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Les phases du projet</a:t>
            </a:r>
          </a:p>
        </p:txBody>
      </p:sp>
    </p:spTree>
    <p:extLst>
      <p:ext uri="{BB962C8B-B14F-4D97-AF65-F5344CB8AC3E}">
        <p14:creationId xmlns:p14="http://schemas.microsoft.com/office/powerpoint/2010/main" val="95028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7" y="980854"/>
            <a:ext cx="10479477" cy="555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Macro-planning</a:t>
            </a:r>
          </a:p>
        </p:txBody>
      </p:sp>
    </p:spTree>
    <p:extLst>
      <p:ext uri="{BB962C8B-B14F-4D97-AF65-F5344CB8AC3E}">
        <p14:creationId xmlns:p14="http://schemas.microsoft.com/office/powerpoint/2010/main" val="195525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55399"/>
              </p:ext>
            </p:extLst>
          </p:nvPr>
        </p:nvGraphicFramePr>
        <p:xfrm>
          <a:off x="362263" y="1667375"/>
          <a:ext cx="11467474" cy="395550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349354016"/>
                    </a:ext>
                  </a:extLst>
                </a:gridCol>
                <a:gridCol w="1376353">
                  <a:extLst>
                    <a:ext uri="{9D8B030D-6E8A-4147-A177-3AD203B41FA5}">
                      <a16:colId xmlns:a16="http://schemas.microsoft.com/office/drawing/2014/main" val="630596551"/>
                    </a:ext>
                  </a:extLst>
                </a:gridCol>
                <a:gridCol w="996476">
                  <a:extLst>
                    <a:ext uri="{9D8B030D-6E8A-4147-A177-3AD203B41FA5}">
                      <a16:colId xmlns:a16="http://schemas.microsoft.com/office/drawing/2014/main" val="4012654859"/>
                    </a:ext>
                  </a:extLst>
                </a:gridCol>
                <a:gridCol w="1148293">
                  <a:extLst>
                    <a:ext uri="{9D8B030D-6E8A-4147-A177-3AD203B41FA5}">
                      <a16:colId xmlns:a16="http://schemas.microsoft.com/office/drawing/2014/main" val="2278997239"/>
                    </a:ext>
                  </a:extLst>
                </a:gridCol>
                <a:gridCol w="1965278">
                  <a:extLst>
                    <a:ext uri="{9D8B030D-6E8A-4147-A177-3AD203B41FA5}">
                      <a16:colId xmlns:a16="http://schemas.microsoft.com/office/drawing/2014/main" val="3012610548"/>
                    </a:ext>
                  </a:extLst>
                </a:gridCol>
                <a:gridCol w="1993870">
                  <a:extLst>
                    <a:ext uri="{9D8B030D-6E8A-4147-A177-3AD203B41FA5}">
                      <a16:colId xmlns:a16="http://schemas.microsoft.com/office/drawing/2014/main" val="3949801335"/>
                    </a:ext>
                  </a:extLst>
                </a:gridCol>
                <a:gridCol w="1838279">
                  <a:extLst>
                    <a:ext uri="{9D8B030D-6E8A-4147-A177-3AD203B41FA5}">
                      <a16:colId xmlns:a16="http://schemas.microsoft.com/office/drawing/2014/main" val="3167505265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Description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Gravité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Probabilité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Criticité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Conséquence si avéré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préventives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correctives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83043"/>
                  </a:ext>
                </a:extLst>
              </a:tr>
              <a:tr h="573856">
                <a:tc>
                  <a:txBody>
                    <a:bodyPr/>
                    <a:lstStyle/>
                    <a:p>
                      <a:r>
                        <a:rPr lang="fr-FR" sz="1400" dirty="0" err="1">
                          <a:effectLst/>
                        </a:rPr>
                        <a:t>Status</a:t>
                      </a:r>
                      <a:r>
                        <a:rPr lang="fr-FR" sz="1400" dirty="0">
                          <a:effectLst/>
                        </a:rPr>
                        <a:t>-Quo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Catastrophique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Démarrage du projet SAP CMRL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Démarrage du projet SAP CMRL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131869925"/>
                  </a:ext>
                </a:extLst>
              </a:tr>
              <a:tr h="714133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Contrôle/Audit 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Grave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 et Délais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Accords avec les auditeurs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50583865"/>
                  </a:ext>
                </a:extLst>
              </a:tr>
              <a:tr h="934040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Manque de support ou d’intérêt 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Délais et Qualité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Plan de communication et assignation d’un responsable du changement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Communication transparente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415798635"/>
                  </a:ext>
                </a:extLst>
              </a:tr>
              <a:tr h="70053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Dépendances entre projets</a:t>
                      </a:r>
                      <a:endParaRPr lang="fr-BE" sz="140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</a:p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Projet SAP et projet d’expansion du CMRL dans le même portfolio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Gestion du changement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162036"/>
                  </a:ext>
                </a:extLst>
              </a:tr>
              <a:tr h="497344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Date butoir décembre 2022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Improbable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Modéré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 stratégie</a:t>
                      </a:r>
                    </a:p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Travail les jours fériés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9060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fr-FR" sz="2800" baseline="30000" dirty="0">
                <a:solidFill>
                  <a:schemeClr val="bg1"/>
                </a:solidFill>
                <a:latin typeface="Candara" panose="020E0502030303020204" pitchFamily="34" charset="0"/>
              </a:rPr>
              <a:t>ère</a:t>
            </a:r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 analyse des risques du projet</a:t>
            </a:r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*</a:t>
            </a:r>
            <a:endParaRPr lang="fr-FR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1</a:t>
            </a:r>
            <a:r>
              <a:rPr lang="fr-FR" sz="2800" baseline="30000" dirty="0">
                <a:solidFill>
                  <a:schemeClr val="bg1"/>
                </a:solidFill>
                <a:latin typeface="Candara" panose="020E0502030303020204" pitchFamily="34" charset="0"/>
              </a:rPr>
              <a:t>ère</a:t>
            </a:r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 analyse des risques : Matrice des risques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76263B-4F82-49FD-8127-152D5F6C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2" y="737771"/>
            <a:ext cx="11664968" cy="55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21224" y="2716305"/>
            <a:ext cx="2756647" cy="67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2AD138-6B8C-40CA-A949-80EE0AE830BE}"/>
              </a:ext>
            </a:extLst>
          </p:cNvPr>
          <p:cNvSpPr/>
          <p:nvPr/>
        </p:nvSpPr>
        <p:spPr>
          <a:xfrm>
            <a:off x="3839766" y="3476940"/>
            <a:ext cx="18473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Budget du projet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FF50B881-2F8F-4525-B771-48E57C901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23167"/>
              </p:ext>
            </p:extLst>
          </p:nvPr>
        </p:nvGraphicFramePr>
        <p:xfrm>
          <a:off x="996287" y="1484497"/>
          <a:ext cx="10352070" cy="352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27">
                  <a:extLst>
                    <a:ext uri="{9D8B030D-6E8A-4147-A177-3AD203B41FA5}">
                      <a16:colId xmlns:a16="http://schemas.microsoft.com/office/drawing/2014/main" val="296799338"/>
                    </a:ext>
                  </a:extLst>
                </a:gridCol>
                <a:gridCol w="2017837">
                  <a:extLst>
                    <a:ext uri="{9D8B030D-6E8A-4147-A177-3AD203B41FA5}">
                      <a16:colId xmlns:a16="http://schemas.microsoft.com/office/drawing/2014/main" val="3747406325"/>
                    </a:ext>
                  </a:extLst>
                </a:gridCol>
                <a:gridCol w="1435635">
                  <a:extLst>
                    <a:ext uri="{9D8B030D-6E8A-4147-A177-3AD203B41FA5}">
                      <a16:colId xmlns:a16="http://schemas.microsoft.com/office/drawing/2014/main" val="3250311518"/>
                    </a:ext>
                  </a:extLst>
                </a:gridCol>
                <a:gridCol w="1085871">
                  <a:extLst>
                    <a:ext uri="{9D8B030D-6E8A-4147-A177-3AD203B41FA5}">
                      <a16:colId xmlns:a16="http://schemas.microsoft.com/office/drawing/2014/main" val="2498206659"/>
                    </a:ext>
                  </a:extLst>
                </a:gridCol>
                <a:gridCol w="1912075">
                  <a:extLst>
                    <a:ext uri="{9D8B030D-6E8A-4147-A177-3AD203B41FA5}">
                      <a16:colId xmlns:a16="http://schemas.microsoft.com/office/drawing/2014/main" val="654918297"/>
                    </a:ext>
                  </a:extLst>
                </a:gridCol>
                <a:gridCol w="2202725">
                  <a:extLst>
                    <a:ext uri="{9D8B030D-6E8A-4147-A177-3AD203B41FA5}">
                      <a16:colId xmlns:a16="http://schemas.microsoft.com/office/drawing/2014/main" val="3759636740"/>
                    </a:ext>
                  </a:extLst>
                </a:gridCol>
              </a:tblGrid>
              <a:tr h="980951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Budget BUILD (Coût de mise en place)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/>
                        <a:t>Budget RUN (Coût opérationnel annuel)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22011"/>
                  </a:ext>
                </a:extLst>
              </a:tr>
              <a:tr h="112665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RH Internes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RH prestataires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Licences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TMA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dirty="0"/>
                        <a:t>Licences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9694"/>
                  </a:ext>
                </a:extLst>
              </a:tr>
              <a:tr h="710385">
                <a:tc>
                  <a:txBody>
                    <a:bodyPr/>
                    <a:lstStyle/>
                    <a:p>
                      <a:r>
                        <a:rPr lang="fr-FR" dirty="0"/>
                        <a:t>115K€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110K€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200K€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26723"/>
                  </a:ext>
                </a:extLst>
              </a:tr>
              <a:tr h="710385">
                <a:tc gridSpan="4">
                  <a:txBody>
                    <a:bodyPr/>
                    <a:lstStyle/>
                    <a:p>
                      <a:r>
                        <a:rPr lang="fr-FR" dirty="0"/>
                        <a:t>Total </a:t>
                      </a:r>
                      <a:r>
                        <a:rPr lang="fr-FR" dirty="0" err="1"/>
                        <a:t>Build</a:t>
                      </a:r>
                      <a:r>
                        <a:rPr lang="fr-FR" dirty="0"/>
                        <a:t> = 515 K€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Total Run annuel = 310 K€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7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7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Gouvernance du projet (1/3)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34655601"/>
              </p:ext>
            </p:extLst>
          </p:nvPr>
        </p:nvGraphicFramePr>
        <p:xfrm>
          <a:off x="1307381" y="2851977"/>
          <a:ext cx="8923548" cy="30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Réunion Comité Directeur &quot;Projet Club&quot; - VOLLEY-BALL LA ROCHETTE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1" y="3551826"/>
            <a:ext cx="2803285" cy="1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AFBE649-41FA-428B-99BB-778124280E76}"/>
              </a:ext>
            </a:extLst>
          </p:cNvPr>
          <p:cNvSpPr txBox="1"/>
          <p:nvPr/>
        </p:nvSpPr>
        <p:spPr>
          <a:xfrm>
            <a:off x="2494736" y="1329664"/>
            <a:ext cx="7842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400" b="1" i="0" u="none" strike="noStrike" cap="none" spc="0" normalizeH="0" baseline="0" noProof="0" dirty="0">
                <a:ln/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Comité de projet hebdomadaire</a:t>
            </a:r>
            <a:endParaRPr lang="fr-FR" sz="2400" dirty="0"/>
          </a:p>
          <a:p>
            <a:pPr algn="ctr"/>
            <a:endParaRPr lang="fr-FR" dirty="0"/>
          </a:p>
          <a:p>
            <a:pPr algn="ctr"/>
            <a:r>
              <a:rPr lang="fr-FR" sz="2000" dirty="0"/>
              <a:t>Mission : Suivre l’avancement opérationnel du projet , le plan d’actions </a:t>
            </a:r>
            <a:r>
              <a:rPr lang="fr-FR" dirty="0"/>
              <a:t>…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49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Gouvernance du projet (2/3)</a:t>
            </a:r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113925372"/>
              </p:ext>
            </p:extLst>
          </p:nvPr>
        </p:nvGraphicFramePr>
        <p:xfrm>
          <a:off x="1314232" y="3024289"/>
          <a:ext cx="8923548" cy="30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2" descr="Réunion Comité Directeur &quot;Projet Club&quot; - VOLLEY-BALL LA ROCHETT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00" y="4302452"/>
            <a:ext cx="2803285" cy="1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02B9662-EAFA-497A-BEDE-092EFCC93221}"/>
              </a:ext>
            </a:extLst>
          </p:cNvPr>
          <p:cNvSpPr txBox="1"/>
          <p:nvPr/>
        </p:nvSpPr>
        <p:spPr>
          <a:xfrm>
            <a:off x="1962474" y="1312461"/>
            <a:ext cx="8275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400" b="1" i="0" u="none" strike="noStrike" cap="none" spc="0" normalizeH="0" baseline="0" noProof="0" dirty="0">
                <a:ln/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Comité technique hebdomadaire</a:t>
            </a:r>
            <a:endParaRPr lang="fr-FR" sz="2400" dirty="0"/>
          </a:p>
          <a:p>
            <a:pPr algn="ctr"/>
            <a:endParaRPr lang="fr-FR" dirty="0"/>
          </a:p>
          <a:p>
            <a:pPr algn="ctr"/>
            <a:r>
              <a:rPr lang="fr-FR" sz="2000" dirty="0"/>
              <a:t>Mission : Adresser les sujets techniques, élaborer le schéma d’architecture …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04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Gouvernance du projet (3/3)</a:t>
            </a:r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3261372069"/>
              </p:ext>
            </p:extLst>
          </p:nvPr>
        </p:nvGraphicFramePr>
        <p:xfrm>
          <a:off x="1314232" y="3024289"/>
          <a:ext cx="8923548" cy="306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02B9662-EAFA-497A-BEDE-092EFCC93221}"/>
              </a:ext>
            </a:extLst>
          </p:cNvPr>
          <p:cNvSpPr txBox="1"/>
          <p:nvPr/>
        </p:nvSpPr>
        <p:spPr>
          <a:xfrm>
            <a:off x="1064525" y="1318405"/>
            <a:ext cx="102904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sz="2400" b="1" i="0" u="none" strike="noStrike" cap="none" spc="0" normalizeH="0" baseline="0" noProof="0" dirty="0">
                <a:ln/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Comité de pilotage</a:t>
            </a:r>
            <a:endParaRPr lang="fr-FR" sz="2400" dirty="0"/>
          </a:p>
          <a:p>
            <a:pPr algn="ctr"/>
            <a:endParaRPr lang="fr-FR" dirty="0"/>
          </a:p>
          <a:p>
            <a:pPr algn="ctr"/>
            <a:r>
              <a:rPr lang="fr-FR" sz="2000" dirty="0"/>
              <a:t>Mission : Suivre l’avancement global du projet, arbitrer les demandes de changement, prendre les décisions stratégiques</a:t>
            </a:r>
          </a:p>
        </p:txBody>
      </p:sp>
      <p:pic>
        <p:nvPicPr>
          <p:cNvPr id="7" name="Picture 2" descr="Réunion Comité Directeur &quot;Projet Club&quot; - VOLLEY-BALL LA ROCHETTE">
            <a:extLst>
              <a:ext uri="{FF2B5EF4-FFF2-40B4-BE49-F238E27FC236}">
                <a16:creationId xmlns:a16="http://schemas.microsoft.com/office/drawing/2014/main" id="{36CDA34A-2E88-4B3F-A3A1-BDCBE78C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81" y="4089580"/>
            <a:ext cx="2803285" cy="1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2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0845" y="2921315"/>
            <a:ext cx="7144108" cy="1167606"/>
          </a:xfrm>
        </p:spPr>
        <p:txBody>
          <a:bodyPr>
            <a:normAutofit fontScale="85000" lnSpcReduction="20000"/>
          </a:bodyPr>
          <a:lstStyle/>
          <a:p>
            <a:pPr lvl="1">
              <a:buClr>
                <a:srgbClr val="129E00"/>
              </a:buClr>
            </a:pPr>
            <a:r>
              <a:rPr lang="fr-FR" sz="2000" dirty="0">
                <a:latin typeface="Candara" panose="020E0502030303020204" pitchFamily="34" charset="0"/>
              </a:rPr>
              <a:t>Chaque question posée nous permet de nous améliorer</a:t>
            </a:r>
          </a:p>
          <a:p>
            <a:pPr lvl="1">
              <a:buClr>
                <a:srgbClr val="129E00"/>
              </a:buClr>
            </a:pPr>
            <a:r>
              <a:rPr lang="fr-FR" sz="2000" dirty="0">
                <a:latin typeface="Candara" panose="020E0502030303020204" pitchFamily="34" charset="0"/>
              </a:rPr>
              <a:t>Votre prochaine question nous permettra peut-être d’éviter des erreurs inutiles</a:t>
            </a:r>
          </a:p>
          <a:p>
            <a:pPr lvl="1">
              <a:buClr>
                <a:srgbClr val="129E00"/>
              </a:buClr>
            </a:pPr>
            <a:r>
              <a:rPr lang="fr-FR" sz="2000" dirty="0">
                <a:latin typeface="Candara" panose="020E0502030303020204" pitchFamily="34" charset="0"/>
              </a:rPr>
              <a:t>Une communication ouverte et transparence est essentielle au succès des projets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Questions</a:t>
            </a:r>
          </a:p>
        </p:txBody>
      </p:sp>
      <p:pic>
        <p:nvPicPr>
          <p:cNvPr id="3074" name="Picture 2" descr="Questionnement Png Transparent Images – Free PNG Images Vector, PSD,  Clipart,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3" y="2553418"/>
            <a:ext cx="2101824" cy="16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Ordre du jour</a:t>
            </a:r>
          </a:p>
        </p:txBody>
      </p:sp>
      <p:sp>
        <p:nvSpPr>
          <p:cNvPr id="7" name="Parchemin vertical 6"/>
          <p:cNvSpPr/>
          <p:nvPr/>
        </p:nvSpPr>
        <p:spPr>
          <a:xfrm>
            <a:off x="3519576" y="1459617"/>
            <a:ext cx="6326789" cy="5009421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Présentation du projet : Contexte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Bénéfices attendus du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Objectifs et KPI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L’équipe Projet 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Les parties prenantes du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Rôles &amp; Responsabilités : RACI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Le comité de direction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Les phases du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Macro planning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1ère analyse des risques du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Budget du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Gouvernance 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Candara" panose="020E0502030303020204" pitchFamily="34" charset="0"/>
              </a:rPr>
              <a:t>Prochaines réunions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720" y="2090023"/>
            <a:ext cx="4691072" cy="442987"/>
          </a:xfrm>
        </p:spPr>
        <p:txBody>
          <a:bodyPr>
            <a:normAutofit/>
          </a:bodyPr>
          <a:lstStyle/>
          <a:p>
            <a:pPr marL="0" indent="0">
              <a:buClr>
                <a:srgbClr val="129E00"/>
              </a:buClr>
              <a:buNone/>
            </a:pPr>
            <a:r>
              <a:rPr lang="fr-FR" sz="1800" dirty="0">
                <a:latin typeface="Candara" panose="020E0502030303020204" pitchFamily="34" charset="0"/>
              </a:rPr>
              <a:t>Voici les dates des prochaines réunions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Prochaines réunions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492465751"/>
              </p:ext>
            </p:extLst>
          </p:nvPr>
        </p:nvGraphicFramePr>
        <p:xfrm>
          <a:off x="983720" y="2743200"/>
          <a:ext cx="10165751" cy="330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55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Sujets additionnels proposés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9F19DD9-F1BE-48CD-A3B0-C1E9A99D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08" y="1992627"/>
            <a:ext cx="11644492" cy="4208148"/>
          </a:xfrm>
        </p:spPr>
        <p:txBody>
          <a:bodyPr>
            <a:normAutofit/>
          </a:bodyPr>
          <a:lstStyle/>
          <a:p>
            <a:pPr lvl="1">
              <a:buClr>
                <a:srgbClr val="129E00"/>
              </a:buClr>
            </a:pPr>
            <a:r>
              <a:rPr lang="fr-FR" sz="2000" dirty="0">
                <a:latin typeface="Candara" panose="020E0502030303020204" pitchFamily="34" charset="0"/>
              </a:rPr>
              <a:t>Les livrables documentaires principaux du projets </a:t>
            </a:r>
          </a:p>
          <a:p>
            <a:pPr lvl="2"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(Contrat, </a:t>
            </a:r>
            <a:r>
              <a:rPr lang="fr-FR" sz="1800" dirty="0" err="1">
                <a:latin typeface="Candara" panose="020E0502030303020204" pitchFamily="34" charset="0"/>
              </a:rPr>
              <a:t>Spec</a:t>
            </a:r>
            <a:r>
              <a:rPr lang="fr-FR" sz="1800" dirty="0">
                <a:latin typeface="Candara" panose="020E0502030303020204" pitchFamily="34" charset="0"/>
              </a:rPr>
              <a:t>, SLA ,PAQ, PMP </a:t>
            </a:r>
            <a:r>
              <a:rPr lang="fr-FR" sz="1800" dirty="0" err="1">
                <a:latin typeface="Candara" panose="020E0502030303020204" pitchFamily="34" charset="0"/>
              </a:rPr>
              <a:t>etc</a:t>
            </a:r>
            <a:r>
              <a:rPr lang="fr-FR" sz="1800" dirty="0">
                <a:latin typeface="Candara" panose="020E0502030303020204" pitchFamily="34" charset="0"/>
              </a:rPr>
              <a:t>)</a:t>
            </a:r>
          </a:p>
          <a:p>
            <a:pPr lvl="1">
              <a:buClr>
                <a:srgbClr val="129E00"/>
              </a:buClr>
            </a:pPr>
            <a:endParaRPr lang="fr-FR" sz="1800" dirty="0">
              <a:latin typeface="Candara" panose="020E0502030303020204" pitchFamily="34" charset="0"/>
            </a:endParaRPr>
          </a:p>
          <a:p>
            <a:pPr lvl="1">
              <a:buClr>
                <a:srgbClr val="129E00"/>
              </a:buClr>
            </a:pPr>
            <a:r>
              <a:rPr lang="fr-FR" sz="2000" dirty="0">
                <a:latin typeface="Candara" panose="020E0502030303020204" pitchFamily="34" charset="0"/>
              </a:rPr>
              <a:t>Règles du jeux du projet : la façon dont l’équipe échange </a:t>
            </a:r>
          </a:p>
          <a:p>
            <a:pPr lvl="2"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(mail/messagerie instantanée)</a:t>
            </a:r>
          </a:p>
          <a:p>
            <a:pPr lvl="2"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mode de </a:t>
            </a:r>
            <a:r>
              <a:rPr lang="fr-FR" sz="1800" dirty="0" err="1">
                <a:latin typeface="Candara" panose="020E0502030303020204" pitchFamily="34" charset="0"/>
              </a:rPr>
              <a:t>reporting</a:t>
            </a:r>
            <a:r>
              <a:rPr lang="fr-FR" sz="1800" dirty="0">
                <a:latin typeface="Candara" panose="020E0502030303020204" pitchFamily="34" charset="0"/>
              </a:rPr>
              <a:t> etc.</a:t>
            </a:r>
          </a:p>
          <a:p>
            <a:pPr lvl="1">
              <a:buClr>
                <a:srgbClr val="129E00"/>
              </a:buClr>
            </a:pPr>
            <a:endParaRPr lang="fr-FR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Présentation du projet : Contexte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097308"/>
            <a:ext cx="9285897" cy="537617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129E00"/>
              </a:buClr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Notre Centre de Montage Régional Lillois doit passer sur SAP</a:t>
            </a:r>
          </a:p>
          <a:p>
            <a:pPr>
              <a:buClr>
                <a:srgbClr val="129E00"/>
              </a:buClr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Les coûts des systèmes informatiques du CMRL sont excessivement élevés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L’intégration avec les systèmes du Siège ainsi que les multiples corrections sont extrêmement manuelles (2 ressources à temps plein)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Les systèmes ne sont plus maintenus et ne supportent pas nos projets d’expansion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Les risques de contrôle et audit négatifs sont très élevés</a:t>
            </a: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Le Comité de Direction a examiné notre étude d’opportunité et approuvé la création du projet SAP 30 / CMRL sous les conditions suivantes: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Budget estimé à 515.000 euros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Livraison fin novembre 2022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Clôture des livres 2022 sur le nouveau système</a:t>
            </a:r>
          </a:p>
          <a:p>
            <a:pPr lvl="2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Candara" panose="020E0502030303020204" pitchFamily="34" charset="0"/>
              </a:rPr>
              <a:t>Le système doit supporter le projet d’augmentation de la production du CMRL (CMRL 2022/88)</a:t>
            </a:r>
          </a:p>
        </p:txBody>
      </p:sp>
      <p:pic>
        <p:nvPicPr>
          <p:cNvPr id="1026" name="Picture 2" descr="Presentation Genie | Bring Your Slides to Life | Presentation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610" y="5141344"/>
            <a:ext cx="1340038" cy="13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Présentation du projet : Bénéfices attendus</a:t>
            </a:r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*</a:t>
            </a:r>
            <a:endParaRPr lang="fr-FR" sz="28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2" descr="https://www.isg-alumni.com/media/event/2017165406_soph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6047" y="3033642"/>
            <a:ext cx="1108445" cy="11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443481174"/>
              </p:ext>
            </p:extLst>
          </p:nvPr>
        </p:nvGraphicFramePr>
        <p:xfrm>
          <a:off x="3334588" y="1661699"/>
          <a:ext cx="6620294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DC3C693-92FE-4FC8-97FD-75BEBB64051A}"/>
              </a:ext>
            </a:extLst>
          </p:cNvPr>
          <p:cNvSpPr txBox="1"/>
          <p:nvPr/>
        </p:nvSpPr>
        <p:spPr>
          <a:xfrm>
            <a:off x="1836047" y="5786650"/>
            <a:ext cx="72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  <a:r>
              <a:rPr lang="fr-FR" dirty="0" err="1"/>
              <a:t>cf</a:t>
            </a:r>
            <a:r>
              <a:rPr lang="fr-FR" dirty="0"/>
              <a:t> ‘’Etude d’opportunité’’ pour les bénéfices chiffrés</a:t>
            </a:r>
          </a:p>
        </p:txBody>
      </p:sp>
    </p:spTree>
    <p:extLst>
      <p:ext uri="{BB962C8B-B14F-4D97-AF65-F5344CB8AC3E}">
        <p14:creationId xmlns:p14="http://schemas.microsoft.com/office/powerpoint/2010/main" val="425327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Présentation du projet : Objectifs et KPI</a:t>
            </a:r>
          </a:p>
        </p:txBody>
      </p:sp>
      <p:pic>
        <p:nvPicPr>
          <p:cNvPr id="7" name="Picture 2" descr="https://www.isg-alumni.com/media/event/2017165406_soph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6047" y="3033642"/>
            <a:ext cx="1108445" cy="11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4281974943"/>
              </p:ext>
            </p:extLst>
          </p:nvPr>
        </p:nvGraphicFramePr>
        <p:xfrm>
          <a:off x="3334588" y="1661699"/>
          <a:ext cx="6620294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67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Présentation du projet : Objectifs et KPI</a:t>
            </a:r>
          </a:p>
        </p:txBody>
      </p:sp>
      <p:pic>
        <p:nvPicPr>
          <p:cNvPr id="7" name="Picture 2" descr="https://www.isg-alumni.com/media/event/2017165406_soph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328" y="2464230"/>
            <a:ext cx="1108445" cy="11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01A1933-3F71-4BCA-BC91-41280E37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60090"/>
              </p:ext>
            </p:extLst>
          </p:nvPr>
        </p:nvGraphicFramePr>
        <p:xfrm>
          <a:off x="2234339" y="1458419"/>
          <a:ext cx="8326888" cy="481213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348630">
                  <a:extLst>
                    <a:ext uri="{9D8B030D-6E8A-4147-A177-3AD203B41FA5}">
                      <a16:colId xmlns:a16="http://schemas.microsoft.com/office/drawing/2014/main" val="1901615099"/>
                    </a:ext>
                  </a:extLst>
                </a:gridCol>
                <a:gridCol w="2978258">
                  <a:extLst>
                    <a:ext uri="{9D8B030D-6E8A-4147-A177-3AD203B41FA5}">
                      <a16:colId xmlns:a16="http://schemas.microsoft.com/office/drawing/2014/main" val="1834120629"/>
                    </a:ext>
                  </a:extLst>
                </a:gridCol>
              </a:tblGrid>
              <a:tr h="536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777256"/>
                  </a:ext>
                </a:extLst>
              </a:tr>
              <a:tr h="5750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Budget de mise en place 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515 K euros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759785"/>
                  </a:ext>
                </a:extLst>
              </a:tr>
              <a:tr h="5484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Coût opérationnel annuel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310 K euros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446648"/>
                  </a:ext>
                </a:extLst>
              </a:tr>
              <a:tr h="7586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Suppression des 2 unités assignées aux corrections journalières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Réassignations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384467"/>
                  </a:ext>
                </a:extLst>
              </a:tr>
              <a:tr h="6747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Mise en opérationnel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6 mois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511576"/>
                  </a:ext>
                </a:extLst>
              </a:tr>
              <a:tr h="5586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Retour sur investissement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 an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742390"/>
                  </a:ext>
                </a:extLst>
              </a:tr>
              <a:tr h="6747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Satisfaction clients internes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90%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77671"/>
                  </a:ext>
                </a:extLst>
              </a:tr>
              <a:tr h="4631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Satisfaction clients externes</a:t>
                      </a:r>
                      <a:endParaRPr lang="fr-BE" sz="18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100%</a:t>
                      </a:r>
                      <a:endParaRPr lang="fr-BE" sz="18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654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80" descr="Grand cercle de couleur deuxième niveau de hiérarchi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e 79" descr="Grand cercle de couleur deuxième niveau de hiérarchi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e 78" descr="Grand cercle de couleur deuxième niveau de hiérarchi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e 77" descr="Grand cercle de couleur deuxième niveau de hiérarchi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e 76" descr="Grand cercle de couleur deuxième niveau de hiérarchi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lipse 31" descr="Cercle niveau intermédiair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e 32" descr="Cercle niveau élevé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220450" y="4482873"/>
            <a:ext cx="1764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Chantal DUPONT</a:t>
            </a:r>
            <a:b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Chef de Projet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440554" y="2126226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EXPERTS SAP</a:t>
            </a:r>
          </a:p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Achats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EXPERTS SAP</a:t>
            </a:r>
            <a:b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131385" y="2472433"/>
            <a:ext cx="1186627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Jean ALBERT</a:t>
            </a:r>
          </a:p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Coordinateur SAP Achats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Monique DAVANT</a:t>
            </a:r>
            <a:b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Coordinatrice SAP Finances</a:t>
            </a:r>
          </a:p>
          <a:p>
            <a:pPr marL="0" marR="0" lvl="0" indent="0" algn="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34332"/>
            <a:ext cx="1592804" cy="75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Denise</a:t>
            </a:r>
          </a:p>
          <a:p>
            <a:pPr marL="0" marR="0" lvl="0" indent="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ATTALI</a:t>
            </a:r>
            <a:b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Coordinatrice SAP Ventes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MARIE BERTHELETTE</a:t>
            </a:r>
            <a:b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Assistante de direction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Eric</a:t>
            </a: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Duteil</a:t>
            </a:r>
            <a:b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Coordinateur SAP Logistique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EXPERTS SAP</a:t>
            </a:r>
            <a:b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215032" y="3083862"/>
            <a:ext cx="1764792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t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Olivier ROBESPIERRE</a:t>
            </a: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Sponsor</a:t>
            </a:r>
          </a:p>
        </p:txBody>
      </p:sp>
      <p:pic>
        <p:nvPicPr>
          <p:cNvPr id="34" name="Image 33" descr="Espace réservé à la photo de profil&#10;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35" name="Image 60" descr="Espace réservé à la photo de profil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2382433"/>
            <a:ext cx="720000" cy="720000"/>
          </a:xfrm>
          <a:prstGeom prst="ellipse">
            <a:avLst/>
          </a:prstGeom>
        </p:spPr>
      </p:pic>
      <p:pic>
        <p:nvPicPr>
          <p:cNvPr id="36" name="Image 35" descr="Espace réservé à la photo de profil&#10;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84" y="3699148"/>
            <a:ext cx="720000" cy="720000"/>
          </a:xfrm>
          <a:prstGeom prst="ellipse">
            <a:avLst/>
          </a:prstGeom>
        </p:spPr>
      </p:pic>
      <p:pic>
        <p:nvPicPr>
          <p:cNvPr id="37" name="Image 36" descr="Espace réservé à la photo de profil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38" name="Image 37" descr="Espace réservé à la photo de profil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2382433"/>
            <a:ext cx="720000" cy="720000"/>
          </a:xfrm>
          <a:prstGeom prst="ellipse">
            <a:avLst/>
          </a:prstGeom>
        </p:spPr>
      </p:pic>
      <p:pic>
        <p:nvPicPr>
          <p:cNvPr id="39" name="Image 75" descr="Espace réservé à la photo de profil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40" name="Ovale 70" descr="Petit cercle de couleur deuxième niveau de hiérarchie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e 72" descr="Petit cercle de couleur deuxième niveau de hiérarchie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e 73" descr="Petit cercle de couleur deuxième niveau de hiérarchie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e 74" descr="Petit cercle de couleur deuxième niveau de hiérarchie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e 71" descr="Petit cercle de couleur deuxième niveau de hiérarchie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e 107" descr="Connecteurs couleur troisième niveau de hiérarchie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e 108" descr="Connecteurs couleur troisième niveau de hiérarchie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Ellipse 46" descr="Connecteurs couleur troisième niveau de hiérarchie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e 110" descr="Connecteurs couleur troisième niveau de hiérarchie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Connecteur : Coude 112" descr="Lignes de connexion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38" idx="4"/>
            <a:endCxn id="45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Coude 114" descr="Lignes de connexion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38" idx="4"/>
            <a:endCxn id="46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118" descr="Connecteurs couleur troisième niveau de hiérarchie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 : Coude 121" descr="Lignes de connexion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37" idx="0"/>
            <a:endCxn id="47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Coude 126" descr="Lignes de connexion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37" idx="0"/>
            <a:endCxn id="48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Coude 129" descr="Lignes de connexion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35" idx="4"/>
            <a:endCxn id="51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marR="0" lvl="0" indent="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EXPERTS SAP</a:t>
            </a:r>
            <a:b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Logistique</a:t>
            </a:r>
          </a:p>
        </p:txBody>
      </p:sp>
      <p:sp>
        <p:nvSpPr>
          <p:cNvPr id="56" name="Ovale 133" descr="Connecteurs couleur troisième niveau de hiérarchie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Connecteur : Coude 134" descr="Lignes de connexion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39" idx="0"/>
            <a:endCxn id="56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 descr="Espace réservé à la photo de profil&#10;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5" y="3536570"/>
            <a:ext cx="1054152" cy="1054152"/>
          </a:xfrm>
          <a:prstGeom prst="ellipse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L’équipe Projet</a:t>
            </a:r>
          </a:p>
        </p:txBody>
      </p:sp>
    </p:spTree>
    <p:extLst>
      <p:ext uri="{BB962C8B-B14F-4D97-AF65-F5344CB8AC3E}">
        <p14:creationId xmlns:p14="http://schemas.microsoft.com/office/powerpoint/2010/main" val="74288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Les parties prenantes du projet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7072733"/>
              </p:ext>
            </p:extLst>
          </p:nvPr>
        </p:nvGraphicFramePr>
        <p:xfrm>
          <a:off x="1885349" y="1097308"/>
          <a:ext cx="9346757" cy="433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88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Rôles et Responsabilités : Matrice RACI</a:t>
            </a:r>
            <a:r>
              <a:rPr lang="fr-FR" sz="2400" dirty="0">
                <a:solidFill>
                  <a:schemeClr val="bg1"/>
                </a:solidFill>
                <a:latin typeface="Candara" panose="020E0502030303020204" pitchFamily="34" charset="0"/>
              </a:rPr>
              <a:t>*</a:t>
            </a:r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B8E5E6-7B6B-49B8-B9F5-E3077FBC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6" y="941055"/>
            <a:ext cx="10672549" cy="53805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E6F9A7-98CB-401B-95C7-A7926F51C9DD}"/>
              </a:ext>
            </a:extLst>
          </p:cNvPr>
          <p:cNvSpPr txBox="1"/>
          <p:nvPr/>
        </p:nvSpPr>
        <p:spPr>
          <a:xfrm>
            <a:off x="1154479" y="6390517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document ‘’Matrice RACI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’’ pour plus de détails</a:t>
            </a:r>
          </a:p>
        </p:txBody>
      </p:sp>
    </p:spTree>
    <p:extLst>
      <p:ext uri="{BB962C8B-B14F-4D97-AF65-F5344CB8AC3E}">
        <p14:creationId xmlns:p14="http://schemas.microsoft.com/office/powerpoint/2010/main" val="197345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DP-Template" id="{0E89BEBF-C34A-4D25-8268-C44038707F14}" vid="{E8FF2246-1260-4226-AB37-AB54F51551D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1098</Words>
  <Application>Microsoft Office PowerPoint</Application>
  <PresentationFormat>Grand écran</PresentationFormat>
  <Paragraphs>267</Paragraphs>
  <Slides>21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Candara</vt:lpstr>
      <vt:lpstr>Century Gothic</vt:lpstr>
      <vt:lpstr>Wingdings</vt:lpstr>
      <vt:lpstr>Savon</vt:lpstr>
      <vt:lpstr>Thème Office</vt:lpstr>
      <vt:lpstr>Présentation PowerPoint</vt:lpstr>
      <vt:lpstr>Ordre du jour</vt:lpstr>
      <vt:lpstr>Présentation du projet : Contexte</vt:lpstr>
      <vt:lpstr>Présentation du projet : Bénéfices attendus*</vt:lpstr>
      <vt:lpstr>Présentation du projet : Objectifs et KPI</vt:lpstr>
      <vt:lpstr>Présentation du projet : Objectifs et KPI</vt:lpstr>
      <vt:lpstr>L’équipe Projet</vt:lpstr>
      <vt:lpstr>Les parties prenantes du projet</vt:lpstr>
      <vt:lpstr>Rôles et Responsabilités : Matrice RACI* </vt:lpstr>
      <vt:lpstr>Le comité de direction</vt:lpstr>
      <vt:lpstr>Les phases du projet</vt:lpstr>
      <vt:lpstr>Macro-planning</vt:lpstr>
      <vt:lpstr>1ère analyse des risques du projet*</vt:lpstr>
      <vt:lpstr>1ère analyse des risques : Matrice des risques</vt:lpstr>
      <vt:lpstr>Budget du projet</vt:lpstr>
      <vt:lpstr>Gouvernance du projet (1/3)</vt:lpstr>
      <vt:lpstr>Gouvernance du projet (2/3)</vt:lpstr>
      <vt:lpstr>Gouvernance du projet (3/3)</vt:lpstr>
      <vt:lpstr>Questions</vt:lpstr>
      <vt:lpstr>Prochaines réunions</vt:lpstr>
      <vt:lpstr>Sujets additionnels proposés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2021-04-13T17:12:54Z</dcterms:created>
  <dcterms:modified xsi:type="dcterms:W3CDTF">2022-03-15T09:56:54Z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