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DFEC88-188D-49C1-A12E-B2EE3CDBB86E}" v="4" dt="2020-01-23T02:13:28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wwowster@gmail.com" userId="931476b8b1caf179" providerId="LiveId" clId="{D2DFEC88-188D-49C1-A12E-B2EE3CDBB86E}"/>
    <pc:docChg chg="custSel addSld delSld modSld">
      <pc:chgData name="wowwowster@gmail.com" userId="931476b8b1caf179" providerId="LiveId" clId="{D2DFEC88-188D-49C1-A12E-B2EE3CDBB86E}" dt="2020-01-23T02:13:53.422" v="30" actId="2696"/>
      <pc:docMkLst>
        <pc:docMk/>
      </pc:docMkLst>
      <pc:sldChg chg="modSp del">
        <pc:chgData name="wowwowster@gmail.com" userId="931476b8b1caf179" providerId="LiveId" clId="{D2DFEC88-188D-49C1-A12E-B2EE3CDBB86E}" dt="2020-01-23T02:13:53.422" v="30" actId="2696"/>
        <pc:sldMkLst>
          <pc:docMk/>
          <pc:sldMk cId="1599119124" sldId="256"/>
        </pc:sldMkLst>
        <pc:spChg chg="mod">
          <ac:chgData name="wowwowster@gmail.com" userId="931476b8b1caf179" providerId="LiveId" clId="{D2DFEC88-188D-49C1-A12E-B2EE3CDBB86E}" dt="2020-01-23T02:12:52.997" v="8" actId="20577"/>
          <ac:spMkLst>
            <pc:docMk/>
            <pc:sldMk cId="1599119124" sldId="256"/>
            <ac:spMk id="2" creationId="{3D8BEB5F-0A5B-4664-BCFD-D925552C42DA}"/>
          </ac:spMkLst>
        </pc:spChg>
      </pc:sldChg>
      <pc:sldChg chg="addSp delSp modSp add modAnim">
        <pc:chgData name="wowwowster@gmail.com" userId="931476b8b1caf179" providerId="LiveId" clId="{D2DFEC88-188D-49C1-A12E-B2EE3CDBB86E}" dt="2020-01-23T02:13:47.466" v="29"/>
        <pc:sldMkLst>
          <pc:docMk/>
          <pc:sldMk cId="4212209495" sldId="257"/>
        </pc:sldMkLst>
        <pc:spChg chg="add del mod">
          <ac:chgData name="wowwowster@gmail.com" userId="931476b8b1caf179" providerId="LiveId" clId="{D2DFEC88-188D-49C1-A12E-B2EE3CDBB86E}" dt="2020-01-23T02:13:12.475" v="12"/>
          <ac:spMkLst>
            <pc:docMk/>
            <pc:sldMk cId="4212209495" sldId="257"/>
            <ac:spMk id="2" creationId="{6E6235F9-7542-4878-92E0-4E4B98B4B671}"/>
          </ac:spMkLst>
        </pc:spChg>
        <pc:spChg chg="add mod">
          <ac:chgData name="wowwowster@gmail.com" userId="931476b8b1caf179" providerId="LiveId" clId="{D2DFEC88-188D-49C1-A12E-B2EE3CDBB86E}" dt="2020-01-23T02:13:23.284" v="18" actId="20577"/>
          <ac:spMkLst>
            <pc:docMk/>
            <pc:sldMk cId="4212209495" sldId="257"/>
            <ac:spMk id="3" creationId="{F0DD1C30-7998-4D17-A8A9-DF871900D01B}"/>
          </ac:spMkLst>
        </pc:spChg>
        <pc:spChg chg="add mod">
          <ac:chgData name="wowwowster@gmail.com" userId="931476b8b1caf179" providerId="LiveId" clId="{D2DFEC88-188D-49C1-A12E-B2EE3CDBB86E}" dt="2020-01-23T02:13:30.603" v="25" actId="20577"/>
          <ac:spMkLst>
            <pc:docMk/>
            <pc:sldMk cId="4212209495" sldId="257"/>
            <ac:spMk id="4" creationId="{F25DF29B-B1A8-4A1C-8EAC-F7E79E82CC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56150-E650-4AB1-80CF-197BF59F1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853EF2-340A-49C2-98E2-35943B7E5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65C1B1-10A9-4F94-84F1-331FE5D5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311D-7E20-4A4A-9020-1571CC7C7D96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C35BD6-DE17-4FEB-A624-50EA1AF4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FCB571-77A0-4084-BB30-F17151B5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C325-3DB5-450B-A6E4-655FB5D272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19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9E179F-24B0-4CD7-947D-73D7FB8A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3887FC-3F92-427D-A6BE-85DD9E38B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BBC245-8783-4A97-84DF-BB82ACDC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311D-7E20-4A4A-9020-1571CC7C7D96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F36090-404D-4FD0-9F24-94049235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39F458-CDB9-49EE-A35A-A28AB1B2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C325-3DB5-450B-A6E4-655FB5D272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08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13F9F9-5845-42C8-B366-8CF68109F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96866E-D29B-4463-BC79-8D967AF13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463294-D755-4FCB-8797-C00A49B9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311D-7E20-4A4A-9020-1571CC7C7D96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828CFF-4F4B-4BEE-8615-3A43FD77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CEA426-CA98-4B24-BAA3-E718DF3B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C325-3DB5-450B-A6E4-655FB5D272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74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DE1CC-47C0-4B10-BEC1-DCE12E23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EC91FE-1584-4B44-8651-85B5228B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71485C-4B10-4A65-B68B-598A0E7B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311D-7E20-4A4A-9020-1571CC7C7D96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8D0E0F-72BF-4DB4-A6DF-8C280DC9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AE2FF-CEAE-4708-B789-8672E433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C325-3DB5-450B-A6E4-655FB5D272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54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2F085-6A88-47BA-8CE5-4E4CBB1D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A99DAE-D4ED-4D1D-B723-1B127C23E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73CFBC-DD69-469D-BDCA-89AEEA69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311D-7E20-4A4A-9020-1571CC7C7D96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C792F7-0DD6-4EDC-AACC-CFB01FE2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23D033-3981-44D1-A217-43B695A9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C325-3DB5-450B-A6E4-655FB5D272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31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5D338-D9B0-4C3F-9713-C6FDFAD7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6A7A21-2F9A-4223-8A52-859A4F7A1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E7D48E-70E1-4AD9-A43C-6B9637F0E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7BE9E-959B-4F9C-A68A-E42948DE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311D-7E20-4A4A-9020-1571CC7C7D96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27F832-C255-45ED-B325-D69B06A1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30DED6-0A4E-45AD-A92E-BD099F6F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C325-3DB5-450B-A6E4-655FB5D272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04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57AEB-847C-4749-B91E-7FB18D1F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87A28D-3DD3-4F81-A3F6-222B985E2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20519E-876F-4904-975A-B4A0E89F0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9394E2-0B26-48CB-8C94-2313C3F0D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74D93D-6F3D-45C2-ABBE-65A654973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94F34C-5AA0-4FBC-A136-89D9C1E6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311D-7E20-4A4A-9020-1571CC7C7D96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869FA7-855E-4AB3-83DD-F6111E06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BC9DF9-6F48-4047-94E3-DAAEA8B7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C325-3DB5-450B-A6E4-655FB5D272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95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B1170-C40C-4177-A70F-AD4D86BF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A4CC68-10DA-487B-BED3-653E050B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311D-7E20-4A4A-9020-1571CC7C7D96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43BB4D-A1E5-41CB-A607-4D513969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4FA6C1-D0F4-4ADE-A9A3-AE86BCBB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C325-3DB5-450B-A6E4-655FB5D272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72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62B8E2A-7F54-448F-89C2-1B5612DC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311D-7E20-4A4A-9020-1571CC7C7D96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417D1E-5B76-4C40-8D2C-B8C2BE04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B94BA9-F55B-4FF7-964F-6D55DDFF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C325-3DB5-450B-A6E4-655FB5D272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94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C55E2-EBD6-4D93-A176-4E2838DE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57563-EE20-44C6-AD6E-EC12AB46C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0EC794-2FCE-47D6-B9B2-31CD1E4FC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20FD53-B1E0-49CD-AE9A-4CFC0EB9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311D-7E20-4A4A-9020-1571CC7C7D96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F6B1A3-DE99-47CA-A173-3EC93362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E3B9C4-FB90-4577-8488-24C99F01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C325-3DB5-450B-A6E4-655FB5D272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95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871C25-F16C-4F53-B3CF-84065DFCD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939A1D-2638-4811-9F6A-2827A80C6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B1A89B-8DB3-4830-988B-0E7C51C5E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6EFF73-ED97-4B67-BA28-2CD1433D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311D-7E20-4A4A-9020-1571CC7C7D96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F6D66A-47AA-4338-964C-1E95F84E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AC9727-DB99-41A1-B686-2F4F34AC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C325-3DB5-450B-A6E4-655FB5D272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0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1E5EC6-4D71-4E31-8880-80657ED6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1CB72A-820A-46CB-B958-2E04BA51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A01C60-8D88-40CF-93DC-2FD1DDAA9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311D-7E20-4A4A-9020-1571CC7C7D96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73A26B-169F-43E7-94E2-2E2A51B4A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15F3CD-30C7-4EA0-9CFF-19694CF85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C325-3DB5-450B-A6E4-655FB5D272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09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0DD1C30-7998-4D17-A8A9-DF871900D01B}"/>
              </a:ext>
            </a:extLst>
          </p:cNvPr>
          <p:cNvSpPr txBox="1"/>
          <p:nvPr/>
        </p:nvSpPr>
        <p:spPr>
          <a:xfrm>
            <a:off x="3338818" y="922789"/>
            <a:ext cx="315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aaaaa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5DF29B-B1A8-4A1C-8EAC-F7E79E82CCA9}"/>
              </a:ext>
            </a:extLst>
          </p:cNvPr>
          <p:cNvSpPr txBox="1"/>
          <p:nvPr/>
        </p:nvSpPr>
        <p:spPr>
          <a:xfrm>
            <a:off x="2835479" y="2348917"/>
            <a:ext cx="27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bbbbbb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220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Carl Laurier</dc:creator>
  <cp:lastModifiedBy>Carl Laurier</cp:lastModifiedBy>
  <cp:revision>1</cp:revision>
  <dcterms:created xsi:type="dcterms:W3CDTF">2020-01-23T02:11:13Z</dcterms:created>
  <dcterms:modified xsi:type="dcterms:W3CDTF">2020-01-23T02:13:58Z</dcterms:modified>
</cp:coreProperties>
</file>