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98" r:id="rId3"/>
    <p:sldId id="379" r:id="rId5"/>
    <p:sldId id="380" r:id="rId6"/>
    <p:sldId id="385" r:id="rId7"/>
    <p:sldId id="423" r:id="rId8"/>
    <p:sldId id="404" r:id="rId9"/>
    <p:sldId id="444" r:id="rId10"/>
    <p:sldId id="443" r:id="rId11"/>
    <p:sldId id="445" r:id="rId12"/>
    <p:sldId id="446" r:id="rId13"/>
    <p:sldId id="447" r:id="rId14"/>
    <p:sldId id="448" r:id="rId15"/>
    <p:sldId id="449" r:id="rId16"/>
    <p:sldId id="450" r:id="rId17"/>
    <p:sldId id="358" r:id="rId18"/>
    <p:sldId id="355" r:id="rId19"/>
    <p:sldId id="41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A53"/>
    <a:srgbClr val="364A3A"/>
    <a:srgbClr val="1F4E79"/>
    <a:srgbClr val="FFFFFF"/>
    <a:srgbClr val="335588"/>
    <a:srgbClr val="FFC000"/>
    <a:srgbClr val="FFA81A"/>
    <a:srgbClr val="105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0" autoAdjust="0"/>
  </p:normalViewPr>
  <p:slideViewPr>
    <p:cSldViewPr snapToGrid="0">
      <p:cViewPr varScale="1">
        <p:scale>
          <a:sx n="84" d="100"/>
          <a:sy n="84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75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68475-E8EE-4730-ACB0-C14465098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648A4-43B9-440F-9B76-E3FA0A2BC1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648A4-43B9-440F-9B76-E3FA0A2BC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648A4-43B9-440F-9B76-E3FA0A2BC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648A4-43B9-440F-9B76-E3FA0A2BC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648A4-43B9-440F-9B76-E3FA0A2BC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648A4-43B9-440F-9B76-E3FA0A2BC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648A4-43B9-440F-9B76-E3FA0A2BC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图片解释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A typical CNN is not just the 3 layer structure mentioned above, but a multi-layer structure, such as the structure of LeNet-5 as shown below:</a:t>
            </a:r>
            <a:endParaRPr lang="en-US" altLang="zh-CN"/>
          </a:p>
          <a:p>
            <a:r>
              <a:rPr lang="en-US" altLang="zh-CN"/>
              <a:t>Convolutional layer-Pooling layer-Convolutional layer-Pooling layer-Convolutional layer-Fully connected layer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037691" y="819315"/>
            <a:ext cx="10623478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</p:cxnSp>
      <p:sp>
        <p:nvSpPr>
          <p:cNvPr id="6" name="矩形: 圆顶角 5"/>
          <p:cNvSpPr/>
          <p:nvPr userDrawn="1"/>
        </p:nvSpPr>
        <p:spPr>
          <a:xfrm rot="10800000">
            <a:off x="553755" y="0"/>
            <a:ext cx="241375" cy="9011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../media/image1.png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1.png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1.png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image" Target="../media/image3.png"/><Relationship Id="rId3" Type="http://schemas.openxmlformats.org/officeDocument/2006/relationships/tags" Target="../tags/tag43.xml"/><Relationship Id="rId2" Type="http://schemas.openxmlformats.org/officeDocument/2006/relationships/image" Target="../media/image2.png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image" Target="../media/image4.png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5.png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374072" y="1275553"/>
            <a:ext cx="11533676" cy="4114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480820" y="5573395"/>
            <a:ext cx="9627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solidFill>
                  <a:schemeClr val="bg1"/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roup members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Fen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Yuqing, Wang Yi, Li Sinuo, Zhang Fangxiao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4" name="矩形: 圆角 113"/>
          <p:cNvSpPr/>
          <p:nvPr/>
        </p:nvSpPr>
        <p:spPr>
          <a:xfrm>
            <a:off x="1243965" y="5506720"/>
            <a:ext cx="10153650" cy="47117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5" name="矩形: 圆角 114"/>
          <p:cNvSpPr/>
          <p:nvPr/>
        </p:nvSpPr>
        <p:spPr>
          <a:xfrm>
            <a:off x="4786630" y="6248400"/>
            <a:ext cx="2277110" cy="387985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0" y="1648523"/>
            <a:ext cx="12192000" cy="3447519"/>
          </a:xfrm>
          <a:prstGeom prst="rect">
            <a:avLst/>
          </a:prstGeom>
          <a:solidFill>
            <a:srgbClr val="1F4E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35965" y="2813685"/>
            <a:ext cx="10777855" cy="805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effectLst>
                  <a:outerShdw blurRad="292100" sx="102000" sy="102000" algn="ctr" rotWithShape="0">
                    <a:prstClr val="black">
                      <a:alpha val="28000"/>
                    </a:prstClr>
                  </a:outerShdw>
                </a:effectLst>
                <a:latin typeface="Times New Roman Bold" panose="02020503050405090304" charset="0"/>
                <a:ea typeface="OPPOSans B" panose="00020600040101010101" pitchFamily="18" charset="-122"/>
                <a:cs typeface="Times New Roman Bold" panose="02020503050405090304" charset="0"/>
              </a:rPr>
              <a:t>Smart Learning Platform</a:t>
            </a:r>
            <a:endParaRPr lang="en-US" altLang="zh-CN" sz="4000" b="1" dirty="0">
              <a:solidFill>
                <a:prstClr val="white"/>
              </a:solidFill>
              <a:effectLst>
                <a:outerShdw blurRad="292100" sx="102000" sy="102000" algn="ctr" rotWithShape="0">
                  <a:prstClr val="black">
                    <a:alpha val="28000"/>
                  </a:prstClr>
                </a:outerShdw>
              </a:effectLst>
              <a:latin typeface="Times New Roman Bold" panose="02020503050405090304" charset="0"/>
              <a:ea typeface="OPPOSans B" panose="00020600040101010101" pitchFamily="18" charset="-122"/>
              <a:cs typeface="Times New Roman Bold" panose="02020503050405090304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11052120" y="200843"/>
            <a:ext cx="919679" cy="796684"/>
            <a:chOff x="10805107" y="311681"/>
            <a:chExt cx="1083566" cy="938654"/>
          </a:xfrm>
          <a:solidFill>
            <a:srgbClr val="FFC000"/>
          </a:solidFill>
        </p:grpSpPr>
        <p:grpSp>
          <p:nvGrpSpPr>
            <p:cNvPr id="119" name="组合 118"/>
            <p:cNvGrpSpPr/>
            <p:nvPr/>
          </p:nvGrpSpPr>
          <p:grpSpPr>
            <a:xfrm>
              <a:off x="10805107" y="311681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41" name="椭圆 140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10805107" y="602626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35" name="椭圆 134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10805107" y="893571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29" name="椭圆 128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0805107" y="1184516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</p:grpSp>
      <p:grpSp>
        <p:nvGrpSpPr>
          <p:cNvPr id="148" name="组合 147"/>
          <p:cNvGrpSpPr/>
          <p:nvPr/>
        </p:nvGrpSpPr>
        <p:grpSpPr>
          <a:xfrm>
            <a:off x="217864" y="5839643"/>
            <a:ext cx="919679" cy="796684"/>
            <a:chOff x="10805107" y="311681"/>
            <a:chExt cx="1083566" cy="938654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0805107" y="311681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71" name="椭圆 170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10805107" y="602626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65" name="椭圆 164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10805107" y="893571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59" name="椭圆 158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10805107" y="1184516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53" name="椭圆 152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</p:grpSp>
      <p:sp>
        <p:nvSpPr>
          <p:cNvPr id="185" name="直角三角形 184"/>
          <p:cNvSpPr/>
          <p:nvPr/>
        </p:nvSpPr>
        <p:spPr>
          <a:xfrm rot="5400000">
            <a:off x="11899659" y="5070773"/>
            <a:ext cx="292342" cy="292340"/>
          </a:xfrm>
          <a:prstGeom prst="rtTriangle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6" name="直角三角形 185"/>
          <p:cNvSpPr/>
          <p:nvPr/>
        </p:nvSpPr>
        <p:spPr>
          <a:xfrm rot="16200000">
            <a:off x="-13855" y="1260771"/>
            <a:ext cx="387930" cy="387927"/>
          </a:xfrm>
          <a:prstGeom prst="rtTriangle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748805" y="4200661"/>
            <a:ext cx="46966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15255" y="6288405"/>
            <a:ext cx="1420495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2025.5.6</a:t>
            </a:r>
            <a:endParaRPr lang="en-US" altLang="zh-CN"/>
          </a:p>
        </p:txBody>
      </p:sp>
      <p:pic>
        <p:nvPicPr>
          <p:cNvPr id="4" name="图片 3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86630" y="195580"/>
            <a:ext cx="2160000" cy="106503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>
            <p:custDataLst>
              <p:tags r:id="rId1"/>
            </p:custDataLst>
          </p:nvPr>
        </p:nvSpPr>
        <p:spPr>
          <a:xfrm>
            <a:off x="1425939" y="3551049"/>
            <a:ext cx="2525954" cy="16737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167130" y="2782570"/>
            <a:ext cx="8325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Problems and Solutions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21" name="矩形: 圆顶角 20"/>
          <p:cNvSpPr/>
          <p:nvPr>
            <p:custDataLst>
              <p:tags r:id="rId3"/>
            </p:custDataLst>
          </p:nvPr>
        </p:nvSpPr>
        <p:spPr>
          <a:xfrm rot="10800000">
            <a:off x="7604356" y="-1"/>
            <a:ext cx="3883631" cy="60297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827645" y="2383155"/>
            <a:ext cx="3419475" cy="3401060"/>
            <a:chOff x="4422148" y="574876"/>
            <a:chExt cx="3347704" cy="3735609"/>
          </a:xfrm>
        </p:grpSpPr>
        <p:sp>
          <p:nvSpPr>
            <p:cNvPr id="25" name="任意多边形: 形状 12"/>
            <p:cNvSpPr/>
            <p:nvPr>
              <p:custDataLst>
                <p:tags r:id="rId4"/>
              </p:custDataLst>
            </p:nvPr>
          </p:nvSpPr>
          <p:spPr>
            <a:xfrm>
              <a:off x="4733119" y="921880"/>
              <a:ext cx="2725762" cy="3041601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任意多边形: 形状 13"/>
            <p:cNvSpPr/>
            <p:nvPr>
              <p:custDataLst>
                <p:tags r:id="rId5"/>
              </p:custDataLst>
            </p:nvPr>
          </p:nvSpPr>
          <p:spPr>
            <a:xfrm>
              <a:off x="4422148" y="574876"/>
              <a:ext cx="3347704" cy="373560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alpha val="58000"/>
                </a:sysClr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1298679" y="1201874"/>
            <a:ext cx="2491061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  <a:alpha val="19000"/>
                      </a:prstClr>
                    </a:gs>
                    <a:gs pos="100000">
                      <a:srgbClr val="E7E6E6">
                        <a:lumMod val="25000"/>
                        <a:alpha val="8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03</a:t>
            </a:r>
            <a:endParaRPr kumimoji="0" lang="zh-CN" altLang="en-US" sz="1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  <a:alpha val="19000"/>
                    </a:prstClr>
                  </a:gs>
                  <a:gs pos="100000">
                    <a:srgbClr val="E7E6E6">
                      <a:lumMod val="25000"/>
                      <a:alpha val="8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465820" y="3550920"/>
            <a:ext cx="2160000" cy="1065038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9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Problems encountered and solutions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1900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14095" y="1349375"/>
            <a:ext cx="101847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1. AI Model Integration and Performance Issues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Solution: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b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</a:b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Integrate AI models into the backend service and interact with the frontend through API calls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Reasons: 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(1) Backend processing reduces client-side burden.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 algn="l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(2) It provides better security by avoiding model parameter exposure on the client side.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(3) It allows for unified API design, with the frontend only needing to call the model service through APIs.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9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Problems encountered and solutions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1900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14095" y="1349375"/>
            <a:ext cx="101847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2. Data Storage and Processing Efficiency</a:t>
            </a:r>
            <a:endParaRPr lang="en-US" altLang="zh-CN" sz="2400" b="1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 b="1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Solution: </a:t>
            </a:r>
            <a:b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</a:b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Implement a hybrid MySQL+Redis storage architecture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Reasons: 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(1) Redis caching of frequently accessed data reduces database access pressure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(2) Long-term data reliability maintained in MySQL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14095" y="341630"/>
            <a:ext cx="1069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gradFill>
                  <a:gsLst>
                    <a:gs pos="19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+mn-ea"/>
              </a:rPr>
              <a:t>Problems to be solved in the future and envisioned solutions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1900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14095" y="1349375"/>
            <a:ext cx="10184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1. Cold Start Problem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Solution: </a:t>
            </a:r>
            <a:b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</a:b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Adopt a hybrid recommendation strategy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Reason</a:t>
            </a: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s: 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(1) Combine content-based recommendations with collaborative filtering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(2) Initially use content-based recommendations for new users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(3) Gradually transition to more personalized collaborative filtering recommendations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14095" y="341630"/>
            <a:ext cx="1069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gradFill>
                  <a:gsLst>
                    <a:gs pos="19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+mn-ea"/>
              </a:rPr>
              <a:t>Problems to be solved in the future and envisioned solutions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1900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14095" y="1349375"/>
            <a:ext cx="10184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2. Responsive Design Challenges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Solution: </a:t>
            </a:r>
            <a:b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</a:b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Adopt a responsive design pattern combining CSS Grid and Flexbox, and implement component-level adaptive logic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Reason</a:t>
            </a:r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s: 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(1) Ensure layout flexibility while allowing customized adjustments for specific components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(2) Avoid the limitations of simple media queries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1485629" y="3626614"/>
            <a:ext cx="2525954" cy="16737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8990" y="2858006"/>
            <a:ext cx="626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Upcoming Milestone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21" name="矩形: 圆顶角 20"/>
          <p:cNvSpPr/>
          <p:nvPr/>
        </p:nvSpPr>
        <p:spPr>
          <a:xfrm rot="10800000">
            <a:off x="7604356" y="-1"/>
            <a:ext cx="3883631" cy="60297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827645" y="2383155"/>
            <a:ext cx="3419475" cy="3401060"/>
            <a:chOff x="4422148" y="574876"/>
            <a:chExt cx="3347704" cy="3735609"/>
          </a:xfrm>
        </p:grpSpPr>
        <p:sp>
          <p:nvSpPr>
            <p:cNvPr id="25" name="任意多边形: 形状 12"/>
            <p:cNvSpPr/>
            <p:nvPr/>
          </p:nvSpPr>
          <p:spPr>
            <a:xfrm>
              <a:off x="4733119" y="921880"/>
              <a:ext cx="2725762" cy="3041601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任意多边形: 形状 13"/>
            <p:cNvSpPr/>
            <p:nvPr/>
          </p:nvSpPr>
          <p:spPr>
            <a:xfrm>
              <a:off x="4422148" y="574876"/>
              <a:ext cx="3347704" cy="373560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alpha val="58000"/>
                </a:sysClr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298679" y="1178379"/>
            <a:ext cx="2491061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  <a:alpha val="19000"/>
                      </a:prstClr>
                    </a:gs>
                    <a:gs pos="100000">
                      <a:srgbClr val="E7E6E6">
                        <a:lumMod val="25000"/>
                        <a:alpha val="8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04</a:t>
            </a:r>
            <a:endParaRPr kumimoji="0" lang="zh-CN" altLang="en-US" sz="1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  <a:alpha val="19000"/>
                    </a:prstClr>
                  </a:gs>
                  <a:gs pos="100000">
                    <a:srgbClr val="E7E6E6">
                      <a:lumMod val="25000"/>
                      <a:alpha val="8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65820" y="3550920"/>
            <a:ext cx="2160000" cy="10650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Upcoming Milestone</a:t>
            </a:r>
            <a:endParaRPr lang="en-US" altLang="zh-CN" sz="24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95910" y="1678305"/>
          <a:ext cx="5644515" cy="386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330"/>
                <a:gridCol w="718185"/>
              </a:tblGrid>
              <a:tr h="75311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Completed</a:t>
                      </a:r>
                      <a:endParaRPr lang="en-US" altLang="zh-CN" sz="28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8547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Background Research, Technology Selection, Function Planning, Architecture Design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3.10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  <a:tr h="753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Basic Framework for Online Practice Platform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4.10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  <a:tr h="7524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Full Functionality of the Online Practice Platform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4.25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  <a:tr h="753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Implementation of the AI Q&amp;A Module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5.3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6190615" y="1678305"/>
          <a:ext cx="5737860" cy="38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075"/>
                <a:gridCol w="692785"/>
              </a:tblGrid>
              <a:tr h="75628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Upcoming</a:t>
                      </a:r>
                      <a:endParaRPr lang="en-US" altLang="zh-CN" sz="28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Implement Search and Recommendation System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6.1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  <a:tr h="756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Develop Data Analytics and Visualization Dashboard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6.16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  <a:tr h="756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Perform Functional and Stress Testing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7.7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  <a:tr h="756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Prepare Final Report and Presentation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7.20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374072" y="1275553"/>
            <a:ext cx="11533676" cy="4114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480820" y="5573395"/>
            <a:ext cx="9627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solidFill>
                  <a:schemeClr val="bg1"/>
                </a:solidFill>
                <a:latin typeface="汉仪旗黑-50简" panose="00020600040101010101" pitchFamily="18" charset="-122"/>
                <a:ea typeface="汉仪旗黑-50简" panose="00020600040101010101" pitchFamily="18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roup members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Fen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Yuqing, Li Sinuo, </a:t>
            </a:r>
            <a:r>
              <a:rPr lang="en-US" altLang="zh-CN" kern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Wang Yi,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 Zhang Fangxiao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4" name="矩形: 圆角 113"/>
          <p:cNvSpPr/>
          <p:nvPr/>
        </p:nvSpPr>
        <p:spPr>
          <a:xfrm>
            <a:off x="1243965" y="5506720"/>
            <a:ext cx="10153650" cy="47117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5" name="矩形: 圆角 114"/>
          <p:cNvSpPr/>
          <p:nvPr/>
        </p:nvSpPr>
        <p:spPr>
          <a:xfrm>
            <a:off x="4786630" y="6248400"/>
            <a:ext cx="2277110" cy="387985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0" y="1648523"/>
            <a:ext cx="12192000" cy="3447519"/>
          </a:xfrm>
          <a:prstGeom prst="rect">
            <a:avLst/>
          </a:prstGeom>
          <a:solidFill>
            <a:srgbClr val="1F4E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35965" y="2813685"/>
            <a:ext cx="10777855" cy="805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effectLst>
                  <a:outerShdw blurRad="292100" sx="102000" sy="102000" algn="ctr" rotWithShape="0">
                    <a:prstClr val="black">
                      <a:alpha val="28000"/>
                    </a:prstClr>
                  </a:outerShdw>
                </a:effectLst>
                <a:latin typeface="Times New Roman Bold" panose="02020503050405090304" charset="0"/>
                <a:ea typeface="OPPOSans B" panose="00020600040101010101" pitchFamily="18" charset="-122"/>
                <a:cs typeface="Times New Roman Bold" panose="02020503050405090304" charset="0"/>
              </a:rPr>
              <a:t>Thank You</a:t>
            </a:r>
            <a:endParaRPr lang="en-US" altLang="zh-CN" sz="4000" b="1" dirty="0">
              <a:solidFill>
                <a:prstClr val="white"/>
              </a:solidFill>
              <a:effectLst>
                <a:outerShdw blurRad="292100" sx="102000" sy="102000" algn="ctr" rotWithShape="0">
                  <a:prstClr val="black">
                    <a:alpha val="28000"/>
                  </a:prstClr>
                </a:outerShdw>
              </a:effectLst>
              <a:latin typeface="Times New Roman Bold" panose="02020503050405090304" charset="0"/>
              <a:ea typeface="OPPOSans B" panose="00020600040101010101" pitchFamily="18" charset="-122"/>
              <a:cs typeface="Times New Roman Bold" panose="02020503050405090304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11052120" y="200843"/>
            <a:ext cx="919679" cy="796684"/>
            <a:chOff x="10805107" y="311681"/>
            <a:chExt cx="1083566" cy="938654"/>
          </a:xfrm>
          <a:solidFill>
            <a:srgbClr val="FFC000"/>
          </a:solidFill>
        </p:grpSpPr>
        <p:grpSp>
          <p:nvGrpSpPr>
            <p:cNvPr id="119" name="组合 118"/>
            <p:cNvGrpSpPr/>
            <p:nvPr/>
          </p:nvGrpSpPr>
          <p:grpSpPr>
            <a:xfrm>
              <a:off x="10805107" y="311681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41" name="椭圆 140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10805107" y="602626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35" name="椭圆 134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10805107" y="893571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29" name="椭圆 128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0805107" y="1184516"/>
              <a:ext cx="1083566" cy="65819"/>
              <a:chOff x="10805107" y="311681"/>
              <a:chExt cx="1083566" cy="65819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</p:grpSp>
      <p:grpSp>
        <p:nvGrpSpPr>
          <p:cNvPr id="148" name="组合 147"/>
          <p:cNvGrpSpPr/>
          <p:nvPr/>
        </p:nvGrpSpPr>
        <p:grpSpPr>
          <a:xfrm>
            <a:off x="217864" y="5839643"/>
            <a:ext cx="919679" cy="796684"/>
            <a:chOff x="10805107" y="311681"/>
            <a:chExt cx="1083566" cy="938654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0805107" y="311681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71" name="椭圆 170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10805107" y="602626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65" name="椭圆 164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10805107" y="893571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59" name="椭圆 158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10805107" y="1184516"/>
              <a:ext cx="1083566" cy="65819"/>
              <a:chOff x="10805107" y="311681"/>
              <a:chExt cx="1083566" cy="65819"/>
            </a:xfrm>
            <a:gradFill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7E6E6">
                    <a:lumMod val="25000"/>
                  </a:srgbClr>
                </a:gs>
              </a:gsLst>
              <a:lin ang="2700000" scaled="1"/>
            </a:gradFill>
          </p:grpSpPr>
          <p:sp>
            <p:nvSpPr>
              <p:cNvPr id="153" name="椭圆 152"/>
              <p:cNvSpPr/>
              <p:nvPr/>
            </p:nvSpPr>
            <p:spPr>
              <a:xfrm flipH="1" flipV="1">
                <a:off x="108051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 flipH="1" flipV="1">
                <a:off x="110086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 flipH="1" flipV="1">
                <a:off x="112122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1141575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1619307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 flipH="1" flipV="1">
                <a:off x="11822855" y="311681"/>
                <a:ext cx="65818" cy="658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</p:grpSp>
      <p:sp>
        <p:nvSpPr>
          <p:cNvPr id="185" name="直角三角形 184"/>
          <p:cNvSpPr/>
          <p:nvPr/>
        </p:nvSpPr>
        <p:spPr>
          <a:xfrm rot="5400000">
            <a:off x="11899659" y="5070773"/>
            <a:ext cx="292342" cy="292340"/>
          </a:xfrm>
          <a:prstGeom prst="rtTriangle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6" name="直角三角形 185"/>
          <p:cNvSpPr/>
          <p:nvPr/>
        </p:nvSpPr>
        <p:spPr>
          <a:xfrm rot="16200000">
            <a:off x="-13855" y="1260771"/>
            <a:ext cx="387930" cy="387927"/>
          </a:xfrm>
          <a:prstGeom prst="rtTriangle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748805" y="4200661"/>
            <a:ext cx="46966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15255" y="6288405"/>
            <a:ext cx="1420495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2025.5.6</a:t>
            </a:r>
            <a:endParaRPr lang="en-US" altLang="zh-CN"/>
          </a:p>
        </p:txBody>
      </p:sp>
      <p:pic>
        <p:nvPicPr>
          <p:cNvPr id="4" name="图片 3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86630" y="195580"/>
            <a:ext cx="2160000" cy="106503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圆顶角 50"/>
          <p:cNvSpPr/>
          <p:nvPr>
            <p:custDataLst>
              <p:tags r:id="rId1"/>
            </p:custDataLst>
          </p:nvPr>
        </p:nvSpPr>
        <p:spPr>
          <a:xfrm rot="10800000">
            <a:off x="845125" y="-2"/>
            <a:ext cx="2258291" cy="5486401"/>
          </a:xfrm>
          <a:prstGeom prst="round2SameRect">
            <a:avLst>
              <a:gd name="adj1" fmla="val 34049"/>
              <a:gd name="adj2" fmla="val 0"/>
            </a:avLst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1129151" y="3252682"/>
            <a:ext cx="16556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5400" dirty="0">
              <a:solidFill>
                <a:prstClr val="white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1745615" y="1119505"/>
            <a:ext cx="422275" cy="3837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3200" dirty="0">
                <a:solidFill>
                  <a:prstClr val="white"/>
                </a:solidFill>
                <a:latin typeface="Times New Roman Regular" panose="02020503050405090304" charset="0"/>
                <a:ea typeface="OPPOSans B" panose="00020600040101010101" pitchFamily="18" charset="-122"/>
                <a:cs typeface="Times New Roman Regular" panose="02020503050405090304" charset="0"/>
              </a:rPr>
              <a:t>CONTENTS</a:t>
            </a:r>
            <a:endParaRPr lang="en-US" altLang="zh-CN" sz="3200" dirty="0">
              <a:solidFill>
                <a:prstClr val="white"/>
              </a:solidFill>
              <a:latin typeface="Times New Roman Regular" panose="02020503050405090304" charset="0"/>
              <a:ea typeface="OPPOSans B" panose="00020600040101010101" pitchFamily="18" charset="-122"/>
              <a:cs typeface="Times New Roman Regular" panose="02020503050405090304" charset="0"/>
            </a:endParaRPr>
          </a:p>
        </p:txBody>
      </p:sp>
      <p:sp>
        <p:nvSpPr>
          <p:cNvPr id="70" name="矩形 69"/>
          <p:cNvSpPr/>
          <p:nvPr>
            <p:custDataLst>
              <p:tags r:id="rId4"/>
            </p:custDataLst>
          </p:nvPr>
        </p:nvSpPr>
        <p:spPr>
          <a:xfrm>
            <a:off x="3532909" y="6733308"/>
            <a:ext cx="8659091" cy="124691"/>
          </a:xfrm>
          <a:prstGeom prst="rect">
            <a:avLst/>
          </a:prstGeom>
          <a:solidFill>
            <a:srgbClr val="1F4E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4198507" y="618780"/>
            <a:ext cx="6897124" cy="756000"/>
            <a:chOff x="6612" y="483"/>
            <a:chExt cx="13913" cy="1523"/>
          </a:xfrm>
        </p:grpSpPr>
        <p:sp>
          <p:nvSpPr>
            <p:cNvPr id="56" name="任意多边形: 形状 55"/>
            <p:cNvSpPr/>
            <p:nvPr>
              <p:custDataLst>
                <p:tags r:id="rId5"/>
              </p:custDataLst>
            </p:nvPr>
          </p:nvSpPr>
          <p:spPr>
            <a:xfrm>
              <a:off x="6612" y="483"/>
              <a:ext cx="1365" cy="1523"/>
            </a:xfrm>
            <a:custGeom>
              <a:avLst/>
              <a:gdLst>
                <a:gd name="connsiteX0" fmla="*/ 1021819 w 2038991"/>
                <a:gd name="connsiteY0" fmla="*/ 0 h 2275253"/>
                <a:gd name="connsiteX1" fmla="*/ 1140348 w 2038991"/>
                <a:gd name="connsiteY1" fmla="*/ 32570 h 2275253"/>
                <a:gd name="connsiteX2" fmla="*/ 1915040 w 2038991"/>
                <a:gd name="connsiteY2" fmla="*/ 479245 h 2275253"/>
                <a:gd name="connsiteX3" fmla="*/ 2038991 w 2038991"/>
                <a:gd name="connsiteY3" fmla="*/ 690176 h 2275253"/>
                <a:gd name="connsiteX4" fmla="*/ 2038991 w 2038991"/>
                <a:gd name="connsiteY4" fmla="*/ 1583527 h 2275253"/>
                <a:gd name="connsiteX5" fmla="*/ 1915040 w 2038991"/>
                <a:gd name="connsiteY5" fmla="*/ 1794457 h 2275253"/>
                <a:gd name="connsiteX6" fmla="*/ 1140348 w 2038991"/>
                <a:gd name="connsiteY6" fmla="*/ 2247336 h 2275253"/>
                <a:gd name="connsiteX7" fmla="*/ 898643 w 2038991"/>
                <a:gd name="connsiteY7" fmla="*/ 2247336 h 2275253"/>
                <a:gd name="connsiteX8" fmla="*/ 123951 w 2038991"/>
                <a:gd name="connsiteY8" fmla="*/ 1794457 h 2275253"/>
                <a:gd name="connsiteX9" fmla="*/ 0 w 2038991"/>
                <a:gd name="connsiteY9" fmla="*/ 1583527 h 2275253"/>
                <a:gd name="connsiteX10" fmla="*/ 0 w 2038991"/>
                <a:gd name="connsiteY10" fmla="*/ 690176 h 2275253"/>
                <a:gd name="connsiteX11" fmla="*/ 123951 w 2038991"/>
                <a:gd name="connsiteY11" fmla="*/ 479245 h 2275253"/>
                <a:gd name="connsiteX12" fmla="*/ 898643 w 2038991"/>
                <a:gd name="connsiteY12" fmla="*/ 32570 h 2275253"/>
                <a:gd name="connsiteX13" fmla="*/ 1021819 w 2038991"/>
                <a:gd name="connsiteY13" fmla="*/ 0 h 2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8991" h="2275253">
                  <a:moveTo>
                    <a:pt x="1021819" y="0"/>
                  </a:moveTo>
                  <a:cubicBezTo>
                    <a:pt x="1065977" y="0"/>
                    <a:pt x="1109360" y="10857"/>
                    <a:pt x="1140348" y="32570"/>
                  </a:cubicBezTo>
                  <a:cubicBezTo>
                    <a:pt x="1915040" y="479245"/>
                    <a:pt x="1915040" y="479245"/>
                    <a:pt x="1915040" y="479245"/>
                  </a:cubicBezTo>
                  <a:cubicBezTo>
                    <a:pt x="1983213" y="516468"/>
                    <a:pt x="2038991" y="609526"/>
                    <a:pt x="2038991" y="690176"/>
                  </a:cubicBezTo>
                  <a:lnTo>
                    <a:pt x="2038991" y="1583527"/>
                  </a:lnTo>
                  <a:cubicBezTo>
                    <a:pt x="2038991" y="1664176"/>
                    <a:pt x="1983213" y="1757234"/>
                    <a:pt x="1915040" y="1794457"/>
                  </a:cubicBezTo>
                  <a:cubicBezTo>
                    <a:pt x="1140348" y="2247336"/>
                    <a:pt x="1140348" y="2247336"/>
                    <a:pt x="1140348" y="2247336"/>
                  </a:cubicBezTo>
                  <a:cubicBezTo>
                    <a:pt x="1078372" y="2284559"/>
                    <a:pt x="966816" y="2284559"/>
                    <a:pt x="898643" y="2247336"/>
                  </a:cubicBezTo>
                  <a:cubicBezTo>
                    <a:pt x="123951" y="1794457"/>
                    <a:pt x="123951" y="1794457"/>
                    <a:pt x="123951" y="1794457"/>
                  </a:cubicBezTo>
                  <a:cubicBezTo>
                    <a:pt x="55778" y="1757234"/>
                    <a:pt x="0" y="1664176"/>
                    <a:pt x="0" y="1583527"/>
                  </a:cubicBezTo>
                  <a:cubicBezTo>
                    <a:pt x="0" y="690176"/>
                    <a:pt x="0" y="690176"/>
                    <a:pt x="0" y="690176"/>
                  </a:cubicBezTo>
                  <a:cubicBezTo>
                    <a:pt x="0" y="609526"/>
                    <a:pt x="55778" y="516468"/>
                    <a:pt x="123951" y="479245"/>
                  </a:cubicBezTo>
                  <a:cubicBezTo>
                    <a:pt x="898643" y="32570"/>
                    <a:pt x="898643" y="32570"/>
                    <a:pt x="898643" y="32570"/>
                  </a:cubicBezTo>
                  <a:cubicBezTo>
                    <a:pt x="932730" y="10857"/>
                    <a:pt x="977662" y="0"/>
                    <a:pt x="102181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rgbClr val="1B456C"/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6"/>
              </p:custDataLst>
            </p:nvPr>
          </p:nvSpPr>
          <p:spPr>
            <a:xfrm>
              <a:off x="8287" y="844"/>
              <a:ext cx="12238" cy="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E7E6E6">
                          <a:lumMod val="25000"/>
                        </a:srgbClr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ea"/>
                </a:rPr>
                <a:t>Overall &amp; Current Milestone</a:t>
              </a:r>
              <a:endParaRPr lang="zh-CN" altLang="en-US" sz="2800" b="1" kern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endParaRPr>
            </a:p>
          </p:txBody>
        </p:sp>
        <p:sp>
          <p:nvSpPr>
            <p:cNvPr id="102" name="pen_175390"/>
            <p:cNvSpPr/>
            <p:nvPr>
              <p:custDataLst>
                <p:tags r:id="rId7"/>
              </p:custDataLst>
            </p:nvPr>
          </p:nvSpPr>
          <p:spPr>
            <a:xfrm>
              <a:off x="6912" y="958"/>
              <a:ext cx="792" cy="500"/>
            </a:xfrm>
            <a:custGeom>
              <a:avLst/>
              <a:gdLst>
                <a:gd name="connsiteX0" fmla="*/ 104550 w 604718"/>
                <a:gd name="connsiteY0" fmla="*/ 208330 h 382112"/>
                <a:gd name="connsiteX1" fmla="*/ 156180 w 604718"/>
                <a:gd name="connsiteY1" fmla="*/ 208330 h 382112"/>
                <a:gd name="connsiteX2" fmla="*/ 261642 w 604718"/>
                <a:gd name="connsiteY2" fmla="*/ 248878 h 382112"/>
                <a:gd name="connsiteX3" fmla="*/ 298947 w 604718"/>
                <a:gd name="connsiteY3" fmla="*/ 255007 h 382112"/>
                <a:gd name="connsiteX4" fmla="*/ 340187 w 604718"/>
                <a:gd name="connsiteY4" fmla="*/ 247621 h 382112"/>
                <a:gd name="connsiteX5" fmla="*/ 433687 w 604718"/>
                <a:gd name="connsiteY5" fmla="*/ 208330 h 382112"/>
                <a:gd name="connsiteX6" fmla="*/ 490825 w 604718"/>
                <a:gd name="connsiteY6" fmla="*/ 208330 h 382112"/>
                <a:gd name="connsiteX7" fmla="*/ 490825 w 604718"/>
                <a:gd name="connsiteY7" fmla="*/ 271509 h 382112"/>
                <a:gd name="connsiteX8" fmla="*/ 458400 w 604718"/>
                <a:gd name="connsiteY8" fmla="*/ 320701 h 382112"/>
                <a:gd name="connsiteX9" fmla="*/ 329326 w 604718"/>
                <a:gd name="connsiteY9" fmla="*/ 376337 h 382112"/>
                <a:gd name="connsiteX10" fmla="*/ 264632 w 604718"/>
                <a:gd name="connsiteY10" fmla="*/ 376337 h 382112"/>
                <a:gd name="connsiteX11" fmla="*/ 136819 w 604718"/>
                <a:gd name="connsiteY11" fmla="*/ 320701 h 382112"/>
                <a:gd name="connsiteX12" fmla="*/ 104550 w 604718"/>
                <a:gd name="connsiteY12" fmla="*/ 271509 h 382112"/>
                <a:gd name="connsiteX13" fmla="*/ 300973 w 604718"/>
                <a:gd name="connsiteY13" fmla="*/ 5 h 382112"/>
                <a:gd name="connsiteX14" fmla="*/ 334162 w 604718"/>
                <a:gd name="connsiteY14" fmla="*/ 4701 h 382112"/>
                <a:gd name="connsiteX15" fmla="*/ 581267 w 604718"/>
                <a:gd name="connsiteY15" fmla="*/ 92552 h 382112"/>
                <a:gd name="connsiteX16" fmla="*/ 588822 w 604718"/>
                <a:gd name="connsiteY16" fmla="*/ 114398 h 382112"/>
                <a:gd name="connsiteX17" fmla="*/ 589136 w 604718"/>
                <a:gd name="connsiteY17" fmla="*/ 114398 h 382112"/>
                <a:gd name="connsiteX18" fmla="*/ 589136 w 604718"/>
                <a:gd name="connsiteY18" fmla="*/ 270771 h 382112"/>
                <a:gd name="connsiteX19" fmla="*/ 604718 w 604718"/>
                <a:gd name="connsiteY19" fmla="*/ 321376 h 382112"/>
                <a:gd name="connsiteX20" fmla="*/ 561278 w 604718"/>
                <a:gd name="connsiteY20" fmla="*/ 321376 h 382112"/>
                <a:gd name="connsiteX21" fmla="*/ 576388 w 604718"/>
                <a:gd name="connsiteY21" fmla="*/ 271242 h 382112"/>
                <a:gd name="connsiteX22" fmla="*/ 576388 w 604718"/>
                <a:gd name="connsiteY22" fmla="*/ 120370 h 382112"/>
                <a:gd name="connsiteX23" fmla="*/ 333376 w 604718"/>
                <a:gd name="connsiteY23" fmla="*/ 222680 h 382112"/>
                <a:gd name="connsiteX24" fmla="*/ 268058 w 604718"/>
                <a:gd name="connsiteY24" fmla="*/ 223780 h 382112"/>
                <a:gd name="connsiteX25" fmla="*/ 13556 w 604718"/>
                <a:gd name="connsiteY25" fmla="*/ 125870 h 382112"/>
                <a:gd name="connsiteX26" fmla="*/ 13714 w 604718"/>
                <a:gd name="connsiteY26" fmla="*/ 100882 h 382112"/>
                <a:gd name="connsiteX27" fmla="*/ 267901 w 604718"/>
                <a:gd name="connsiteY27" fmla="*/ 5329 h 382112"/>
                <a:gd name="connsiteX28" fmla="*/ 300973 w 604718"/>
                <a:gd name="connsiteY28" fmla="*/ 5 h 38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4718" h="382112">
                  <a:moveTo>
                    <a:pt x="104550" y="208330"/>
                  </a:moveTo>
                  <a:lnTo>
                    <a:pt x="156180" y="208330"/>
                  </a:lnTo>
                  <a:lnTo>
                    <a:pt x="261642" y="248878"/>
                  </a:lnTo>
                  <a:cubicBezTo>
                    <a:pt x="274864" y="253907"/>
                    <a:pt x="289188" y="255007"/>
                    <a:pt x="298947" y="255007"/>
                  </a:cubicBezTo>
                  <a:cubicBezTo>
                    <a:pt x="314373" y="255007"/>
                    <a:pt x="329012" y="252493"/>
                    <a:pt x="340187" y="247621"/>
                  </a:cubicBezTo>
                  <a:lnTo>
                    <a:pt x="433687" y="208330"/>
                  </a:lnTo>
                  <a:lnTo>
                    <a:pt x="490825" y="208330"/>
                  </a:lnTo>
                  <a:lnTo>
                    <a:pt x="490825" y="271509"/>
                  </a:lnTo>
                  <a:cubicBezTo>
                    <a:pt x="490825" y="290998"/>
                    <a:pt x="476344" y="313000"/>
                    <a:pt x="458400" y="320701"/>
                  </a:cubicBezTo>
                  <a:lnTo>
                    <a:pt x="329326" y="376337"/>
                  </a:lnTo>
                  <a:cubicBezTo>
                    <a:pt x="311382" y="384038"/>
                    <a:pt x="282419" y="384038"/>
                    <a:pt x="264632" y="376337"/>
                  </a:cubicBezTo>
                  <a:lnTo>
                    <a:pt x="136819" y="320701"/>
                  </a:lnTo>
                  <a:cubicBezTo>
                    <a:pt x="119032" y="313000"/>
                    <a:pt x="104550" y="290998"/>
                    <a:pt x="104550" y="271509"/>
                  </a:cubicBezTo>
                  <a:close/>
                  <a:moveTo>
                    <a:pt x="300973" y="5"/>
                  </a:moveTo>
                  <a:cubicBezTo>
                    <a:pt x="312954" y="-93"/>
                    <a:pt x="324955" y="1479"/>
                    <a:pt x="334162" y="4701"/>
                  </a:cubicBezTo>
                  <a:lnTo>
                    <a:pt x="581267" y="92552"/>
                  </a:lnTo>
                  <a:cubicBezTo>
                    <a:pt x="596849" y="98053"/>
                    <a:pt x="599210" y="107168"/>
                    <a:pt x="588822" y="114398"/>
                  </a:cubicBezTo>
                  <a:lnTo>
                    <a:pt x="589136" y="114398"/>
                  </a:lnTo>
                  <a:lnTo>
                    <a:pt x="589136" y="270771"/>
                  </a:lnTo>
                  <a:lnTo>
                    <a:pt x="604718" y="321376"/>
                  </a:lnTo>
                  <a:lnTo>
                    <a:pt x="561278" y="321376"/>
                  </a:lnTo>
                  <a:lnTo>
                    <a:pt x="576388" y="271242"/>
                  </a:lnTo>
                  <a:lnTo>
                    <a:pt x="576388" y="120370"/>
                  </a:lnTo>
                  <a:lnTo>
                    <a:pt x="333376" y="222680"/>
                  </a:lnTo>
                  <a:cubicBezTo>
                    <a:pt x="315433" y="230224"/>
                    <a:pt x="286158" y="230695"/>
                    <a:pt x="268058" y="223780"/>
                  </a:cubicBezTo>
                  <a:lnTo>
                    <a:pt x="13556" y="125870"/>
                  </a:lnTo>
                  <a:cubicBezTo>
                    <a:pt x="-4544" y="118798"/>
                    <a:pt x="-4544" y="107640"/>
                    <a:pt x="13714" y="100882"/>
                  </a:cubicBezTo>
                  <a:lnTo>
                    <a:pt x="267901" y="5329"/>
                  </a:lnTo>
                  <a:cubicBezTo>
                    <a:pt x="277030" y="1872"/>
                    <a:pt x="288991" y="104"/>
                    <a:pt x="300973" y="5"/>
                  </a:cubicBezTo>
                  <a:close/>
                </a:path>
              </a:pathLst>
            </a:custGeom>
            <a:solidFill>
              <a:srgbClr val="1B456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98507" y="4806320"/>
            <a:ext cx="4388048" cy="755650"/>
            <a:chOff x="6628" y="8541"/>
            <a:chExt cx="8839" cy="1523"/>
          </a:xfrm>
        </p:grpSpPr>
        <p:sp>
          <p:nvSpPr>
            <p:cNvPr id="54" name="任意多边形: 形状 53"/>
            <p:cNvSpPr/>
            <p:nvPr>
              <p:custDataLst>
                <p:tags r:id="rId8"/>
              </p:custDataLst>
            </p:nvPr>
          </p:nvSpPr>
          <p:spPr>
            <a:xfrm>
              <a:off x="6628" y="8541"/>
              <a:ext cx="1365" cy="1523"/>
            </a:xfrm>
            <a:custGeom>
              <a:avLst/>
              <a:gdLst>
                <a:gd name="connsiteX0" fmla="*/ 1021819 w 2038991"/>
                <a:gd name="connsiteY0" fmla="*/ 0 h 2275253"/>
                <a:gd name="connsiteX1" fmla="*/ 1140348 w 2038991"/>
                <a:gd name="connsiteY1" fmla="*/ 32570 h 2275253"/>
                <a:gd name="connsiteX2" fmla="*/ 1915040 w 2038991"/>
                <a:gd name="connsiteY2" fmla="*/ 479245 h 2275253"/>
                <a:gd name="connsiteX3" fmla="*/ 2038991 w 2038991"/>
                <a:gd name="connsiteY3" fmla="*/ 690176 h 2275253"/>
                <a:gd name="connsiteX4" fmla="*/ 2038991 w 2038991"/>
                <a:gd name="connsiteY4" fmla="*/ 1583527 h 2275253"/>
                <a:gd name="connsiteX5" fmla="*/ 1915040 w 2038991"/>
                <a:gd name="connsiteY5" fmla="*/ 1794457 h 2275253"/>
                <a:gd name="connsiteX6" fmla="*/ 1140348 w 2038991"/>
                <a:gd name="connsiteY6" fmla="*/ 2247336 h 2275253"/>
                <a:gd name="connsiteX7" fmla="*/ 898643 w 2038991"/>
                <a:gd name="connsiteY7" fmla="*/ 2247336 h 2275253"/>
                <a:gd name="connsiteX8" fmla="*/ 123951 w 2038991"/>
                <a:gd name="connsiteY8" fmla="*/ 1794457 h 2275253"/>
                <a:gd name="connsiteX9" fmla="*/ 0 w 2038991"/>
                <a:gd name="connsiteY9" fmla="*/ 1583527 h 2275253"/>
                <a:gd name="connsiteX10" fmla="*/ 0 w 2038991"/>
                <a:gd name="connsiteY10" fmla="*/ 690176 h 2275253"/>
                <a:gd name="connsiteX11" fmla="*/ 123951 w 2038991"/>
                <a:gd name="connsiteY11" fmla="*/ 479245 h 2275253"/>
                <a:gd name="connsiteX12" fmla="*/ 898643 w 2038991"/>
                <a:gd name="connsiteY12" fmla="*/ 32570 h 2275253"/>
                <a:gd name="connsiteX13" fmla="*/ 1021819 w 2038991"/>
                <a:gd name="connsiteY13" fmla="*/ 0 h 2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8991" h="2275253">
                  <a:moveTo>
                    <a:pt x="1021819" y="0"/>
                  </a:moveTo>
                  <a:cubicBezTo>
                    <a:pt x="1065977" y="0"/>
                    <a:pt x="1109360" y="10857"/>
                    <a:pt x="1140348" y="32570"/>
                  </a:cubicBezTo>
                  <a:cubicBezTo>
                    <a:pt x="1915040" y="479245"/>
                    <a:pt x="1915040" y="479245"/>
                    <a:pt x="1915040" y="479245"/>
                  </a:cubicBezTo>
                  <a:cubicBezTo>
                    <a:pt x="1983213" y="516468"/>
                    <a:pt x="2038991" y="609526"/>
                    <a:pt x="2038991" y="690176"/>
                  </a:cubicBezTo>
                  <a:lnTo>
                    <a:pt x="2038991" y="1583527"/>
                  </a:lnTo>
                  <a:cubicBezTo>
                    <a:pt x="2038991" y="1664176"/>
                    <a:pt x="1983213" y="1757234"/>
                    <a:pt x="1915040" y="1794457"/>
                  </a:cubicBezTo>
                  <a:cubicBezTo>
                    <a:pt x="1140348" y="2247336"/>
                    <a:pt x="1140348" y="2247336"/>
                    <a:pt x="1140348" y="2247336"/>
                  </a:cubicBezTo>
                  <a:cubicBezTo>
                    <a:pt x="1078372" y="2284559"/>
                    <a:pt x="966816" y="2284559"/>
                    <a:pt x="898643" y="2247336"/>
                  </a:cubicBezTo>
                  <a:cubicBezTo>
                    <a:pt x="123951" y="1794457"/>
                    <a:pt x="123951" y="1794457"/>
                    <a:pt x="123951" y="1794457"/>
                  </a:cubicBezTo>
                  <a:cubicBezTo>
                    <a:pt x="55778" y="1757234"/>
                    <a:pt x="0" y="1664176"/>
                    <a:pt x="0" y="1583527"/>
                  </a:cubicBezTo>
                  <a:cubicBezTo>
                    <a:pt x="0" y="690176"/>
                    <a:pt x="0" y="690176"/>
                    <a:pt x="0" y="690176"/>
                  </a:cubicBezTo>
                  <a:cubicBezTo>
                    <a:pt x="0" y="609526"/>
                    <a:pt x="55778" y="516468"/>
                    <a:pt x="123951" y="479245"/>
                  </a:cubicBezTo>
                  <a:cubicBezTo>
                    <a:pt x="898643" y="32570"/>
                    <a:pt x="898643" y="32570"/>
                    <a:pt x="898643" y="32570"/>
                  </a:cubicBezTo>
                  <a:cubicBezTo>
                    <a:pt x="932730" y="10857"/>
                    <a:pt x="977662" y="0"/>
                    <a:pt x="102181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9"/>
              </p:custDataLst>
            </p:nvPr>
          </p:nvSpPr>
          <p:spPr>
            <a:xfrm>
              <a:off x="8241" y="8902"/>
              <a:ext cx="72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800" b="1" kern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E7E6E6">
                          <a:lumMod val="25000"/>
                        </a:srgbClr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ea"/>
                </a:rPr>
                <a:t>Upcoming Milestone</a:t>
              </a:r>
              <a:endParaRPr lang="zh-CN" altLang="en-US" sz="2800" b="1" kern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endParaRPr>
            </a:p>
          </p:txBody>
        </p:sp>
        <p:sp>
          <p:nvSpPr>
            <p:cNvPr id="103" name="pen_175390"/>
            <p:cNvSpPr/>
            <p:nvPr>
              <p:custDataLst>
                <p:tags r:id="rId10"/>
              </p:custDataLst>
            </p:nvPr>
          </p:nvSpPr>
          <p:spPr>
            <a:xfrm>
              <a:off x="6959" y="8870"/>
              <a:ext cx="703" cy="865"/>
            </a:xfrm>
            <a:custGeom>
              <a:avLst/>
              <a:gdLst>
                <a:gd name="connsiteX0" fmla="*/ 368149 w 493499"/>
                <a:gd name="connsiteY0" fmla="*/ 328011 h 607074"/>
                <a:gd name="connsiteX1" fmla="*/ 283895 w 493499"/>
                <a:gd name="connsiteY1" fmla="*/ 369400 h 607074"/>
                <a:gd name="connsiteX2" fmla="*/ 366660 w 493499"/>
                <a:gd name="connsiteY2" fmla="*/ 555400 h 607074"/>
                <a:gd name="connsiteX3" fmla="*/ 384033 w 493499"/>
                <a:gd name="connsiteY3" fmla="*/ 504222 h 607074"/>
                <a:gd name="connsiteX4" fmla="*/ 391602 w 493499"/>
                <a:gd name="connsiteY4" fmla="*/ 496044 h 607074"/>
                <a:gd name="connsiteX5" fmla="*/ 402646 w 493499"/>
                <a:gd name="connsiteY5" fmla="*/ 495920 h 607074"/>
                <a:gd name="connsiteX6" fmla="*/ 452404 w 493499"/>
                <a:gd name="connsiteY6" fmla="*/ 517358 h 607074"/>
                <a:gd name="connsiteX7" fmla="*/ 125064 w 493499"/>
                <a:gd name="connsiteY7" fmla="*/ 328011 h 607074"/>
                <a:gd name="connsiteX8" fmla="*/ 40808 w 493499"/>
                <a:gd name="connsiteY8" fmla="*/ 517358 h 607074"/>
                <a:gd name="connsiteX9" fmla="*/ 90567 w 493499"/>
                <a:gd name="connsiteY9" fmla="*/ 495920 h 607074"/>
                <a:gd name="connsiteX10" fmla="*/ 96027 w 493499"/>
                <a:gd name="connsiteY10" fmla="*/ 494805 h 607074"/>
                <a:gd name="connsiteX11" fmla="*/ 101611 w 493499"/>
                <a:gd name="connsiteY11" fmla="*/ 496044 h 607074"/>
                <a:gd name="connsiteX12" fmla="*/ 109056 w 493499"/>
                <a:gd name="connsiteY12" fmla="*/ 504222 h 607074"/>
                <a:gd name="connsiteX13" fmla="*/ 126553 w 493499"/>
                <a:gd name="connsiteY13" fmla="*/ 555400 h 607074"/>
                <a:gd name="connsiteX14" fmla="*/ 209194 w 493499"/>
                <a:gd name="connsiteY14" fmla="*/ 369400 h 607074"/>
                <a:gd name="connsiteX15" fmla="*/ 125064 w 493499"/>
                <a:gd name="connsiteY15" fmla="*/ 328011 h 607074"/>
                <a:gd name="connsiteX16" fmla="*/ 246560 w 493499"/>
                <a:gd name="connsiteY16" fmla="*/ 89869 h 607074"/>
                <a:gd name="connsiteX17" fmla="*/ 149752 w 493499"/>
                <a:gd name="connsiteY17" fmla="*/ 186513 h 607074"/>
                <a:gd name="connsiteX18" fmla="*/ 246560 w 493499"/>
                <a:gd name="connsiteY18" fmla="*/ 283281 h 607074"/>
                <a:gd name="connsiteX19" fmla="*/ 343493 w 493499"/>
                <a:gd name="connsiteY19" fmla="*/ 186513 h 607074"/>
                <a:gd name="connsiteX20" fmla="*/ 246560 w 493499"/>
                <a:gd name="connsiteY20" fmla="*/ 89869 h 607074"/>
                <a:gd name="connsiteX21" fmla="*/ 246560 w 493499"/>
                <a:gd name="connsiteY21" fmla="*/ 62239 h 607074"/>
                <a:gd name="connsiteX22" fmla="*/ 371170 w 493499"/>
                <a:gd name="connsiteY22" fmla="*/ 186513 h 607074"/>
                <a:gd name="connsiteX23" fmla="*/ 246560 w 493499"/>
                <a:gd name="connsiteY23" fmla="*/ 310911 h 607074"/>
                <a:gd name="connsiteX24" fmla="*/ 122074 w 493499"/>
                <a:gd name="connsiteY24" fmla="*/ 186513 h 607074"/>
                <a:gd name="connsiteX25" fmla="*/ 246560 w 493499"/>
                <a:gd name="connsiteY25" fmla="*/ 62239 h 607074"/>
                <a:gd name="connsiteX26" fmla="*/ 246544 w 493499"/>
                <a:gd name="connsiteY26" fmla="*/ 27633 h 607074"/>
                <a:gd name="connsiteX27" fmla="*/ 87465 w 493499"/>
                <a:gd name="connsiteY27" fmla="*/ 186497 h 607074"/>
                <a:gd name="connsiteX28" fmla="*/ 246544 w 493499"/>
                <a:gd name="connsiteY28" fmla="*/ 345483 h 607074"/>
                <a:gd name="connsiteX29" fmla="*/ 405748 w 493499"/>
                <a:gd name="connsiteY29" fmla="*/ 186497 h 607074"/>
                <a:gd name="connsiteX30" fmla="*/ 246544 w 493499"/>
                <a:gd name="connsiteY30" fmla="*/ 27633 h 607074"/>
                <a:gd name="connsiteX31" fmla="*/ 246544 w 493499"/>
                <a:gd name="connsiteY31" fmla="*/ 0 h 607074"/>
                <a:gd name="connsiteX32" fmla="*/ 433419 w 493499"/>
                <a:gd name="connsiteY32" fmla="*/ 186497 h 607074"/>
                <a:gd name="connsiteX33" fmla="*/ 389120 w 493499"/>
                <a:gd name="connsiteY33" fmla="*/ 306945 h 607074"/>
                <a:gd name="connsiteX34" fmla="*/ 491740 w 493499"/>
                <a:gd name="connsiteY34" fmla="*/ 536813 h 607074"/>
                <a:gd name="connsiteX35" fmla="*/ 493477 w 493499"/>
                <a:gd name="connsiteY35" fmla="*/ 544124 h 607074"/>
                <a:gd name="connsiteX36" fmla="*/ 478959 w 493499"/>
                <a:gd name="connsiteY36" fmla="*/ 557383 h 607074"/>
                <a:gd name="connsiteX37" fmla="*/ 478835 w 493499"/>
                <a:gd name="connsiteY37" fmla="*/ 557383 h 607074"/>
                <a:gd name="connsiteX38" fmla="*/ 473375 w 493499"/>
                <a:gd name="connsiteY38" fmla="*/ 556268 h 607074"/>
                <a:gd name="connsiteX39" fmla="*/ 405500 w 493499"/>
                <a:gd name="connsiteY39" fmla="*/ 527271 h 607074"/>
                <a:gd name="connsiteX40" fmla="*/ 381427 w 493499"/>
                <a:gd name="connsiteY40" fmla="*/ 597656 h 607074"/>
                <a:gd name="connsiteX41" fmla="*/ 369018 w 493499"/>
                <a:gd name="connsiteY41" fmla="*/ 607074 h 607074"/>
                <a:gd name="connsiteX42" fmla="*/ 368398 w 493499"/>
                <a:gd name="connsiteY42" fmla="*/ 607074 h 607074"/>
                <a:gd name="connsiteX43" fmla="*/ 355741 w 493499"/>
                <a:gd name="connsiteY43" fmla="*/ 598896 h 607074"/>
                <a:gd name="connsiteX44" fmla="*/ 255231 w 493499"/>
                <a:gd name="connsiteY44" fmla="*/ 372869 h 607074"/>
                <a:gd name="connsiteX45" fmla="*/ 246544 w 493499"/>
                <a:gd name="connsiteY45" fmla="*/ 373117 h 607074"/>
                <a:gd name="connsiteX46" fmla="*/ 237982 w 493499"/>
                <a:gd name="connsiteY46" fmla="*/ 372869 h 607074"/>
                <a:gd name="connsiteX47" fmla="*/ 137472 w 493499"/>
                <a:gd name="connsiteY47" fmla="*/ 598896 h 607074"/>
                <a:gd name="connsiteX48" fmla="*/ 124815 w 493499"/>
                <a:gd name="connsiteY48" fmla="*/ 607074 h 607074"/>
                <a:gd name="connsiteX49" fmla="*/ 124195 w 493499"/>
                <a:gd name="connsiteY49" fmla="*/ 607074 h 607074"/>
                <a:gd name="connsiteX50" fmla="*/ 111662 w 493499"/>
                <a:gd name="connsiteY50" fmla="*/ 597656 h 607074"/>
                <a:gd name="connsiteX51" fmla="*/ 87713 w 493499"/>
                <a:gd name="connsiteY51" fmla="*/ 527271 h 607074"/>
                <a:gd name="connsiteX52" fmla="*/ 19341 w 493499"/>
                <a:gd name="connsiteY52" fmla="*/ 556764 h 607074"/>
                <a:gd name="connsiteX53" fmla="*/ 3954 w 493499"/>
                <a:gd name="connsiteY53" fmla="*/ 553790 h 607074"/>
                <a:gd name="connsiteX54" fmla="*/ 1224 w 493499"/>
                <a:gd name="connsiteY54" fmla="*/ 538424 h 607074"/>
                <a:gd name="connsiteX55" fmla="*/ 104092 w 493499"/>
                <a:gd name="connsiteY55" fmla="*/ 306945 h 607074"/>
                <a:gd name="connsiteX56" fmla="*/ 59793 w 493499"/>
                <a:gd name="connsiteY56" fmla="*/ 186497 h 607074"/>
                <a:gd name="connsiteX57" fmla="*/ 246544 w 493499"/>
                <a:gd name="connsiteY57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93499" h="607074">
                  <a:moveTo>
                    <a:pt x="368149" y="328011"/>
                  </a:moveTo>
                  <a:cubicBezTo>
                    <a:pt x="344449" y="348334"/>
                    <a:pt x="315661" y="362832"/>
                    <a:pt x="283895" y="369400"/>
                  </a:cubicBezTo>
                  <a:lnTo>
                    <a:pt x="366660" y="555400"/>
                  </a:lnTo>
                  <a:lnTo>
                    <a:pt x="384033" y="504222"/>
                  </a:lnTo>
                  <a:cubicBezTo>
                    <a:pt x="385273" y="500505"/>
                    <a:pt x="388003" y="497531"/>
                    <a:pt x="391602" y="496044"/>
                  </a:cubicBezTo>
                  <a:cubicBezTo>
                    <a:pt x="395076" y="494433"/>
                    <a:pt x="399047" y="494433"/>
                    <a:pt x="402646" y="495920"/>
                  </a:cubicBezTo>
                  <a:lnTo>
                    <a:pt x="452404" y="517358"/>
                  </a:lnTo>
                  <a:close/>
                  <a:moveTo>
                    <a:pt x="125064" y="328011"/>
                  </a:moveTo>
                  <a:lnTo>
                    <a:pt x="40808" y="517358"/>
                  </a:lnTo>
                  <a:lnTo>
                    <a:pt x="90567" y="495920"/>
                  </a:lnTo>
                  <a:cubicBezTo>
                    <a:pt x="92304" y="495176"/>
                    <a:pt x="94165" y="494805"/>
                    <a:pt x="96027" y="494805"/>
                  </a:cubicBezTo>
                  <a:cubicBezTo>
                    <a:pt x="97888" y="494805"/>
                    <a:pt x="99873" y="495300"/>
                    <a:pt x="101611" y="496044"/>
                  </a:cubicBezTo>
                  <a:cubicBezTo>
                    <a:pt x="105085" y="497531"/>
                    <a:pt x="107815" y="500505"/>
                    <a:pt x="109056" y="504222"/>
                  </a:cubicBezTo>
                  <a:lnTo>
                    <a:pt x="126553" y="555400"/>
                  </a:lnTo>
                  <a:lnTo>
                    <a:pt x="209194" y="369400"/>
                  </a:lnTo>
                  <a:cubicBezTo>
                    <a:pt x="177552" y="362832"/>
                    <a:pt x="148764" y="348334"/>
                    <a:pt x="125064" y="328011"/>
                  </a:cubicBezTo>
                  <a:close/>
                  <a:moveTo>
                    <a:pt x="246560" y="89869"/>
                  </a:moveTo>
                  <a:cubicBezTo>
                    <a:pt x="193191" y="89869"/>
                    <a:pt x="149752" y="133235"/>
                    <a:pt x="149752" y="186513"/>
                  </a:cubicBezTo>
                  <a:cubicBezTo>
                    <a:pt x="149752" y="239915"/>
                    <a:pt x="193191" y="283281"/>
                    <a:pt x="246560" y="283281"/>
                  </a:cubicBezTo>
                  <a:cubicBezTo>
                    <a:pt x="300053" y="283281"/>
                    <a:pt x="343493" y="239915"/>
                    <a:pt x="343493" y="186513"/>
                  </a:cubicBezTo>
                  <a:cubicBezTo>
                    <a:pt x="343493" y="133235"/>
                    <a:pt x="300053" y="89869"/>
                    <a:pt x="246560" y="89869"/>
                  </a:cubicBezTo>
                  <a:close/>
                  <a:moveTo>
                    <a:pt x="246560" y="62239"/>
                  </a:moveTo>
                  <a:cubicBezTo>
                    <a:pt x="315319" y="62239"/>
                    <a:pt x="371170" y="117995"/>
                    <a:pt x="371170" y="186513"/>
                  </a:cubicBezTo>
                  <a:cubicBezTo>
                    <a:pt x="371170" y="255155"/>
                    <a:pt x="315319" y="310911"/>
                    <a:pt x="246560" y="310911"/>
                  </a:cubicBezTo>
                  <a:cubicBezTo>
                    <a:pt x="177925" y="310911"/>
                    <a:pt x="122074" y="255155"/>
                    <a:pt x="122074" y="186513"/>
                  </a:cubicBezTo>
                  <a:cubicBezTo>
                    <a:pt x="122074" y="117995"/>
                    <a:pt x="177925" y="62239"/>
                    <a:pt x="246560" y="62239"/>
                  </a:cubicBezTo>
                  <a:close/>
                  <a:moveTo>
                    <a:pt x="246544" y="27633"/>
                  </a:moveTo>
                  <a:cubicBezTo>
                    <a:pt x="158815" y="27633"/>
                    <a:pt x="87465" y="98887"/>
                    <a:pt x="87465" y="186497"/>
                  </a:cubicBezTo>
                  <a:cubicBezTo>
                    <a:pt x="87465" y="274231"/>
                    <a:pt x="158815" y="345483"/>
                    <a:pt x="246544" y="345483"/>
                  </a:cubicBezTo>
                  <a:cubicBezTo>
                    <a:pt x="334274" y="345483"/>
                    <a:pt x="405748" y="274231"/>
                    <a:pt x="405748" y="186497"/>
                  </a:cubicBezTo>
                  <a:cubicBezTo>
                    <a:pt x="405748" y="98887"/>
                    <a:pt x="334274" y="27633"/>
                    <a:pt x="246544" y="27633"/>
                  </a:cubicBezTo>
                  <a:close/>
                  <a:moveTo>
                    <a:pt x="246544" y="0"/>
                  </a:moveTo>
                  <a:cubicBezTo>
                    <a:pt x="349536" y="0"/>
                    <a:pt x="433419" y="83645"/>
                    <a:pt x="433419" y="186497"/>
                  </a:cubicBezTo>
                  <a:cubicBezTo>
                    <a:pt x="433419" y="232470"/>
                    <a:pt x="416667" y="274478"/>
                    <a:pt x="389120" y="306945"/>
                  </a:cubicBezTo>
                  <a:cubicBezTo>
                    <a:pt x="389120" y="306945"/>
                    <a:pt x="468288" y="481298"/>
                    <a:pt x="491740" y="536813"/>
                  </a:cubicBezTo>
                  <a:cubicBezTo>
                    <a:pt x="493229" y="540159"/>
                    <a:pt x="493601" y="542265"/>
                    <a:pt x="493477" y="544124"/>
                  </a:cubicBezTo>
                  <a:cubicBezTo>
                    <a:pt x="492857" y="551807"/>
                    <a:pt x="486652" y="557383"/>
                    <a:pt x="478959" y="557383"/>
                  </a:cubicBezTo>
                  <a:lnTo>
                    <a:pt x="478835" y="557383"/>
                  </a:lnTo>
                  <a:cubicBezTo>
                    <a:pt x="476974" y="557383"/>
                    <a:pt x="475112" y="557011"/>
                    <a:pt x="473375" y="556268"/>
                  </a:cubicBezTo>
                  <a:lnTo>
                    <a:pt x="405500" y="527271"/>
                  </a:lnTo>
                  <a:lnTo>
                    <a:pt x="381427" y="597656"/>
                  </a:lnTo>
                  <a:cubicBezTo>
                    <a:pt x="379565" y="603109"/>
                    <a:pt x="374602" y="606826"/>
                    <a:pt x="369018" y="607074"/>
                  </a:cubicBezTo>
                  <a:cubicBezTo>
                    <a:pt x="368770" y="607074"/>
                    <a:pt x="368522" y="607074"/>
                    <a:pt x="368398" y="607074"/>
                  </a:cubicBezTo>
                  <a:cubicBezTo>
                    <a:pt x="362938" y="607074"/>
                    <a:pt x="357974" y="603852"/>
                    <a:pt x="355741" y="598896"/>
                  </a:cubicBezTo>
                  <a:lnTo>
                    <a:pt x="255231" y="372869"/>
                  </a:lnTo>
                  <a:cubicBezTo>
                    <a:pt x="252377" y="372993"/>
                    <a:pt x="249523" y="373117"/>
                    <a:pt x="246544" y="373117"/>
                  </a:cubicBezTo>
                  <a:cubicBezTo>
                    <a:pt x="243690" y="373117"/>
                    <a:pt x="240836" y="372993"/>
                    <a:pt x="237982" y="372869"/>
                  </a:cubicBezTo>
                  <a:lnTo>
                    <a:pt x="137472" y="598896"/>
                  </a:lnTo>
                  <a:cubicBezTo>
                    <a:pt x="135239" y="603852"/>
                    <a:pt x="130275" y="607074"/>
                    <a:pt x="124815" y="607074"/>
                  </a:cubicBezTo>
                  <a:cubicBezTo>
                    <a:pt x="124567" y="607074"/>
                    <a:pt x="124443" y="607074"/>
                    <a:pt x="124195" y="607074"/>
                  </a:cubicBezTo>
                  <a:cubicBezTo>
                    <a:pt x="118486" y="606826"/>
                    <a:pt x="113523" y="603109"/>
                    <a:pt x="111662" y="597656"/>
                  </a:cubicBezTo>
                  <a:lnTo>
                    <a:pt x="87713" y="527271"/>
                  </a:lnTo>
                  <a:lnTo>
                    <a:pt x="19341" y="556764"/>
                  </a:lnTo>
                  <a:cubicBezTo>
                    <a:pt x="14005" y="558994"/>
                    <a:pt x="8049" y="557755"/>
                    <a:pt x="3954" y="553790"/>
                  </a:cubicBezTo>
                  <a:cubicBezTo>
                    <a:pt x="-16" y="549700"/>
                    <a:pt x="-1133" y="543628"/>
                    <a:pt x="1224" y="538424"/>
                  </a:cubicBezTo>
                  <a:lnTo>
                    <a:pt x="104092" y="306945"/>
                  </a:lnTo>
                  <a:cubicBezTo>
                    <a:pt x="76545" y="274478"/>
                    <a:pt x="59793" y="232470"/>
                    <a:pt x="59793" y="186497"/>
                  </a:cubicBezTo>
                  <a:cubicBezTo>
                    <a:pt x="59793" y="83645"/>
                    <a:pt x="143552" y="0"/>
                    <a:pt x="246544" y="0"/>
                  </a:cubicBezTo>
                  <a:close/>
                </a:path>
              </a:pathLst>
            </a:custGeom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4198507" y="3378840"/>
            <a:ext cx="6656694" cy="755650"/>
            <a:chOff x="6628" y="4736"/>
            <a:chExt cx="13409" cy="1523"/>
          </a:xfrm>
        </p:grpSpPr>
        <p:sp>
          <p:nvSpPr>
            <p:cNvPr id="60" name="任意多边形: 形状 59"/>
            <p:cNvSpPr/>
            <p:nvPr>
              <p:custDataLst>
                <p:tags r:id="rId11"/>
              </p:custDataLst>
            </p:nvPr>
          </p:nvSpPr>
          <p:spPr>
            <a:xfrm>
              <a:off x="6628" y="4736"/>
              <a:ext cx="1365" cy="1523"/>
            </a:xfrm>
            <a:custGeom>
              <a:avLst/>
              <a:gdLst>
                <a:gd name="connsiteX0" fmla="*/ 1021819 w 2038991"/>
                <a:gd name="connsiteY0" fmla="*/ 0 h 2275253"/>
                <a:gd name="connsiteX1" fmla="*/ 1140348 w 2038991"/>
                <a:gd name="connsiteY1" fmla="*/ 32570 h 2275253"/>
                <a:gd name="connsiteX2" fmla="*/ 1915040 w 2038991"/>
                <a:gd name="connsiteY2" fmla="*/ 479245 h 2275253"/>
                <a:gd name="connsiteX3" fmla="*/ 2038991 w 2038991"/>
                <a:gd name="connsiteY3" fmla="*/ 690176 h 2275253"/>
                <a:gd name="connsiteX4" fmla="*/ 2038991 w 2038991"/>
                <a:gd name="connsiteY4" fmla="*/ 1583527 h 2275253"/>
                <a:gd name="connsiteX5" fmla="*/ 1915040 w 2038991"/>
                <a:gd name="connsiteY5" fmla="*/ 1794457 h 2275253"/>
                <a:gd name="connsiteX6" fmla="*/ 1140348 w 2038991"/>
                <a:gd name="connsiteY6" fmla="*/ 2247336 h 2275253"/>
                <a:gd name="connsiteX7" fmla="*/ 898643 w 2038991"/>
                <a:gd name="connsiteY7" fmla="*/ 2247336 h 2275253"/>
                <a:gd name="connsiteX8" fmla="*/ 123951 w 2038991"/>
                <a:gd name="connsiteY8" fmla="*/ 1794457 h 2275253"/>
                <a:gd name="connsiteX9" fmla="*/ 0 w 2038991"/>
                <a:gd name="connsiteY9" fmla="*/ 1583527 h 2275253"/>
                <a:gd name="connsiteX10" fmla="*/ 0 w 2038991"/>
                <a:gd name="connsiteY10" fmla="*/ 690176 h 2275253"/>
                <a:gd name="connsiteX11" fmla="*/ 123951 w 2038991"/>
                <a:gd name="connsiteY11" fmla="*/ 479245 h 2275253"/>
                <a:gd name="connsiteX12" fmla="*/ 898643 w 2038991"/>
                <a:gd name="connsiteY12" fmla="*/ 32570 h 2275253"/>
                <a:gd name="connsiteX13" fmla="*/ 1021819 w 2038991"/>
                <a:gd name="connsiteY13" fmla="*/ 0 h 2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8991" h="2275253">
                  <a:moveTo>
                    <a:pt x="1021819" y="0"/>
                  </a:moveTo>
                  <a:cubicBezTo>
                    <a:pt x="1065977" y="0"/>
                    <a:pt x="1109360" y="10857"/>
                    <a:pt x="1140348" y="32570"/>
                  </a:cubicBezTo>
                  <a:cubicBezTo>
                    <a:pt x="1915040" y="479245"/>
                    <a:pt x="1915040" y="479245"/>
                    <a:pt x="1915040" y="479245"/>
                  </a:cubicBezTo>
                  <a:cubicBezTo>
                    <a:pt x="1983213" y="516468"/>
                    <a:pt x="2038991" y="609526"/>
                    <a:pt x="2038991" y="690176"/>
                  </a:cubicBezTo>
                  <a:lnTo>
                    <a:pt x="2038991" y="1583527"/>
                  </a:lnTo>
                  <a:cubicBezTo>
                    <a:pt x="2038991" y="1664176"/>
                    <a:pt x="1983213" y="1757234"/>
                    <a:pt x="1915040" y="1794457"/>
                  </a:cubicBezTo>
                  <a:cubicBezTo>
                    <a:pt x="1140348" y="2247336"/>
                    <a:pt x="1140348" y="2247336"/>
                    <a:pt x="1140348" y="2247336"/>
                  </a:cubicBezTo>
                  <a:cubicBezTo>
                    <a:pt x="1078372" y="2284559"/>
                    <a:pt x="966816" y="2284559"/>
                    <a:pt x="898643" y="2247336"/>
                  </a:cubicBezTo>
                  <a:cubicBezTo>
                    <a:pt x="123951" y="1794457"/>
                    <a:pt x="123951" y="1794457"/>
                    <a:pt x="123951" y="1794457"/>
                  </a:cubicBezTo>
                  <a:cubicBezTo>
                    <a:pt x="55778" y="1757234"/>
                    <a:pt x="0" y="1664176"/>
                    <a:pt x="0" y="1583527"/>
                  </a:cubicBezTo>
                  <a:cubicBezTo>
                    <a:pt x="0" y="690176"/>
                    <a:pt x="0" y="690176"/>
                    <a:pt x="0" y="690176"/>
                  </a:cubicBezTo>
                  <a:cubicBezTo>
                    <a:pt x="0" y="609526"/>
                    <a:pt x="55778" y="516468"/>
                    <a:pt x="123951" y="479245"/>
                  </a:cubicBezTo>
                  <a:cubicBezTo>
                    <a:pt x="898643" y="32570"/>
                    <a:pt x="898643" y="32570"/>
                    <a:pt x="898643" y="32570"/>
                  </a:cubicBezTo>
                  <a:cubicBezTo>
                    <a:pt x="932730" y="10857"/>
                    <a:pt x="977662" y="0"/>
                    <a:pt x="102181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5" name="文本框 64"/>
            <p:cNvSpPr txBox="1"/>
            <p:nvPr>
              <p:custDataLst>
                <p:tags r:id="rId12"/>
              </p:custDataLst>
            </p:nvPr>
          </p:nvSpPr>
          <p:spPr>
            <a:xfrm>
              <a:off x="8241" y="5038"/>
              <a:ext cx="11796" cy="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E7E6E6">
                          <a:lumMod val="25000"/>
                        </a:srgbClr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ea"/>
                </a:rPr>
                <a:t>Problems and Solutions</a:t>
              </a:r>
              <a:endParaRPr lang="zh-CN" altLang="en-US" sz="2800" b="1" kern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endParaRPr>
            </a:p>
          </p:txBody>
        </p:sp>
        <p:sp>
          <p:nvSpPr>
            <p:cNvPr id="104" name="pen_175390"/>
            <p:cNvSpPr/>
            <p:nvPr>
              <p:custDataLst>
                <p:tags r:id="rId13"/>
              </p:custDataLst>
            </p:nvPr>
          </p:nvSpPr>
          <p:spPr>
            <a:xfrm>
              <a:off x="6978" y="4995"/>
              <a:ext cx="665" cy="865"/>
            </a:xfrm>
            <a:custGeom>
              <a:avLst/>
              <a:gdLst>
                <a:gd name="connsiteX0" fmla="*/ 323966 w 466649"/>
                <a:gd name="connsiteY0" fmla="*/ 496569 h 607074"/>
                <a:gd name="connsiteX1" fmla="*/ 345065 w 466649"/>
                <a:gd name="connsiteY1" fmla="*/ 496569 h 607074"/>
                <a:gd name="connsiteX2" fmla="*/ 345065 w 466649"/>
                <a:gd name="connsiteY2" fmla="*/ 557114 h 607074"/>
                <a:gd name="connsiteX3" fmla="*/ 323966 w 466649"/>
                <a:gd name="connsiteY3" fmla="*/ 557114 h 607074"/>
                <a:gd name="connsiteX4" fmla="*/ 77228 w 466649"/>
                <a:gd name="connsiteY4" fmla="*/ 474082 h 607074"/>
                <a:gd name="connsiteX5" fmla="*/ 21158 w 466649"/>
                <a:gd name="connsiteY5" fmla="*/ 530068 h 607074"/>
                <a:gd name="connsiteX6" fmla="*/ 77228 w 466649"/>
                <a:gd name="connsiteY6" fmla="*/ 585948 h 607074"/>
                <a:gd name="connsiteX7" fmla="*/ 102618 w 466649"/>
                <a:gd name="connsiteY7" fmla="*/ 585948 h 607074"/>
                <a:gd name="connsiteX8" fmla="*/ 158582 w 466649"/>
                <a:gd name="connsiteY8" fmla="*/ 530068 h 607074"/>
                <a:gd name="connsiteX9" fmla="*/ 149696 w 466649"/>
                <a:gd name="connsiteY9" fmla="*/ 499751 h 607074"/>
                <a:gd name="connsiteX10" fmla="*/ 149696 w 466649"/>
                <a:gd name="connsiteY10" fmla="*/ 530068 h 607074"/>
                <a:gd name="connsiteX11" fmla="*/ 97752 w 466649"/>
                <a:gd name="connsiteY11" fmla="*/ 575490 h 607074"/>
                <a:gd name="connsiteX12" fmla="*/ 81989 w 466649"/>
                <a:gd name="connsiteY12" fmla="*/ 575490 h 607074"/>
                <a:gd name="connsiteX13" fmla="*/ 30151 w 466649"/>
                <a:gd name="connsiteY13" fmla="*/ 530068 h 607074"/>
                <a:gd name="connsiteX14" fmla="*/ 81989 w 466649"/>
                <a:gd name="connsiteY14" fmla="*/ 484540 h 607074"/>
                <a:gd name="connsiteX15" fmla="*/ 87490 w 466649"/>
                <a:gd name="connsiteY15" fmla="*/ 484540 h 607074"/>
                <a:gd name="connsiteX16" fmla="*/ 114255 w 466649"/>
                <a:gd name="connsiteY16" fmla="*/ 511370 h 607074"/>
                <a:gd name="connsiteX17" fmla="*/ 87490 w 466649"/>
                <a:gd name="connsiteY17" fmla="*/ 538096 h 607074"/>
                <a:gd name="connsiteX18" fmla="*/ 71304 w 466649"/>
                <a:gd name="connsiteY18" fmla="*/ 538096 h 607074"/>
                <a:gd name="connsiteX19" fmla="*/ 71304 w 466649"/>
                <a:gd name="connsiteY19" fmla="*/ 516969 h 607074"/>
                <a:gd name="connsiteX20" fmla="*/ 87490 w 466649"/>
                <a:gd name="connsiteY20" fmla="*/ 516969 h 607074"/>
                <a:gd name="connsiteX21" fmla="*/ 93097 w 466649"/>
                <a:gd name="connsiteY21" fmla="*/ 511370 h 607074"/>
                <a:gd name="connsiteX22" fmla="*/ 87490 w 466649"/>
                <a:gd name="connsiteY22" fmla="*/ 505666 h 607074"/>
                <a:gd name="connsiteX23" fmla="*/ 81989 w 466649"/>
                <a:gd name="connsiteY23" fmla="*/ 505666 h 607074"/>
                <a:gd name="connsiteX24" fmla="*/ 51309 w 466649"/>
                <a:gd name="connsiteY24" fmla="*/ 530068 h 607074"/>
                <a:gd name="connsiteX25" fmla="*/ 81989 w 466649"/>
                <a:gd name="connsiteY25" fmla="*/ 554363 h 607074"/>
                <a:gd name="connsiteX26" fmla="*/ 97752 w 466649"/>
                <a:gd name="connsiteY26" fmla="*/ 554363 h 607074"/>
                <a:gd name="connsiteX27" fmla="*/ 128537 w 466649"/>
                <a:gd name="connsiteY27" fmla="*/ 530068 h 607074"/>
                <a:gd name="connsiteX28" fmla="*/ 128537 w 466649"/>
                <a:gd name="connsiteY28" fmla="*/ 480526 h 607074"/>
                <a:gd name="connsiteX29" fmla="*/ 102618 w 466649"/>
                <a:gd name="connsiteY29" fmla="*/ 474082 h 607074"/>
                <a:gd name="connsiteX30" fmla="*/ 261445 w 466649"/>
                <a:gd name="connsiteY30" fmla="*/ 379642 h 607074"/>
                <a:gd name="connsiteX31" fmla="*/ 282544 w 466649"/>
                <a:gd name="connsiteY31" fmla="*/ 379642 h 607074"/>
                <a:gd name="connsiteX32" fmla="*/ 282544 w 466649"/>
                <a:gd name="connsiteY32" fmla="*/ 557114 h 607074"/>
                <a:gd name="connsiteX33" fmla="*/ 261445 w 466649"/>
                <a:gd name="connsiteY33" fmla="*/ 557114 h 607074"/>
                <a:gd name="connsiteX34" fmla="*/ 386557 w 466649"/>
                <a:gd name="connsiteY34" fmla="*/ 352897 h 607074"/>
                <a:gd name="connsiteX35" fmla="*/ 407727 w 466649"/>
                <a:gd name="connsiteY35" fmla="*/ 352897 h 607074"/>
                <a:gd name="connsiteX36" fmla="*/ 407727 w 466649"/>
                <a:gd name="connsiteY36" fmla="*/ 557113 h 607074"/>
                <a:gd name="connsiteX37" fmla="*/ 386557 w 466649"/>
                <a:gd name="connsiteY37" fmla="*/ 557113 h 607074"/>
                <a:gd name="connsiteX38" fmla="*/ 198924 w 466649"/>
                <a:gd name="connsiteY38" fmla="*/ 289530 h 607074"/>
                <a:gd name="connsiteX39" fmla="*/ 220094 w 466649"/>
                <a:gd name="connsiteY39" fmla="*/ 289530 h 607074"/>
                <a:gd name="connsiteX40" fmla="*/ 220094 w 466649"/>
                <a:gd name="connsiteY40" fmla="*/ 557114 h 607074"/>
                <a:gd name="connsiteX41" fmla="*/ 198924 w 466649"/>
                <a:gd name="connsiteY41" fmla="*/ 557114 h 607074"/>
                <a:gd name="connsiteX42" fmla="*/ 323966 w 466649"/>
                <a:gd name="connsiteY42" fmla="*/ 248672 h 607074"/>
                <a:gd name="connsiteX43" fmla="*/ 345065 w 466649"/>
                <a:gd name="connsiteY43" fmla="*/ 248672 h 607074"/>
                <a:gd name="connsiteX44" fmla="*/ 345065 w 466649"/>
                <a:gd name="connsiteY44" fmla="*/ 457052 h 607074"/>
                <a:gd name="connsiteX45" fmla="*/ 323966 w 466649"/>
                <a:gd name="connsiteY45" fmla="*/ 457052 h 607074"/>
                <a:gd name="connsiteX46" fmla="*/ 386557 w 466649"/>
                <a:gd name="connsiteY46" fmla="*/ 183047 h 607074"/>
                <a:gd name="connsiteX47" fmla="*/ 407727 w 466649"/>
                <a:gd name="connsiteY47" fmla="*/ 183047 h 607074"/>
                <a:gd name="connsiteX48" fmla="*/ 407727 w 466649"/>
                <a:gd name="connsiteY48" fmla="*/ 314863 h 607074"/>
                <a:gd name="connsiteX49" fmla="*/ 386557 w 466649"/>
                <a:gd name="connsiteY49" fmla="*/ 314863 h 607074"/>
                <a:gd name="connsiteX50" fmla="*/ 323966 w 466649"/>
                <a:gd name="connsiteY50" fmla="*/ 183047 h 607074"/>
                <a:gd name="connsiteX51" fmla="*/ 345065 w 466649"/>
                <a:gd name="connsiteY51" fmla="*/ 183047 h 607074"/>
                <a:gd name="connsiteX52" fmla="*/ 345065 w 466649"/>
                <a:gd name="connsiteY52" fmla="*/ 220447 h 607074"/>
                <a:gd name="connsiteX53" fmla="*/ 323966 w 466649"/>
                <a:gd name="connsiteY53" fmla="*/ 220447 h 607074"/>
                <a:gd name="connsiteX54" fmla="*/ 261445 w 466649"/>
                <a:gd name="connsiteY54" fmla="*/ 183047 h 607074"/>
                <a:gd name="connsiteX55" fmla="*/ 282544 w 466649"/>
                <a:gd name="connsiteY55" fmla="*/ 183047 h 607074"/>
                <a:gd name="connsiteX56" fmla="*/ 282544 w 466649"/>
                <a:gd name="connsiteY56" fmla="*/ 352898 h 607074"/>
                <a:gd name="connsiteX57" fmla="*/ 261445 w 466649"/>
                <a:gd name="connsiteY57" fmla="*/ 352898 h 607074"/>
                <a:gd name="connsiteX58" fmla="*/ 198924 w 466649"/>
                <a:gd name="connsiteY58" fmla="*/ 183047 h 607074"/>
                <a:gd name="connsiteX59" fmla="*/ 220094 w 466649"/>
                <a:gd name="connsiteY59" fmla="*/ 183047 h 607074"/>
                <a:gd name="connsiteX60" fmla="*/ 220094 w 466649"/>
                <a:gd name="connsiteY60" fmla="*/ 261304 h 607074"/>
                <a:gd name="connsiteX61" fmla="*/ 198924 w 466649"/>
                <a:gd name="connsiteY61" fmla="*/ 261304 h 607074"/>
                <a:gd name="connsiteX62" fmla="*/ 179741 w 466649"/>
                <a:gd name="connsiteY62" fmla="*/ 154119 h 607074"/>
                <a:gd name="connsiteX63" fmla="*/ 179741 w 466649"/>
                <a:gd name="connsiteY63" fmla="*/ 530068 h 607074"/>
                <a:gd name="connsiteX64" fmla="*/ 155620 w 466649"/>
                <a:gd name="connsiteY64" fmla="*/ 585948 h 607074"/>
                <a:gd name="connsiteX65" fmla="*/ 445491 w 466649"/>
                <a:gd name="connsiteY65" fmla="*/ 585948 h 607074"/>
                <a:gd name="connsiteX66" fmla="*/ 445491 w 466649"/>
                <a:gd name="connsiteY66" fmla="*/ 154119 h 607074"/>
                <a:gd name="connsiteX67" fmla="*/ 77228 w 466649"/>
                <a:gd name="connsiteY67" fmla="*/ 21127 h 607074"/>
                <a:gd name="connsiteX68" fmla="*/ 21158 w 466649"/>
                <a:gd name="connsiteY68" fmla="*/ 77112 h 607074"/>
                <a:gd name="connsiteX69" fmla="*/ 21158 w 466649"/>
                <a:gd name="connsiteY69" fmla="*/ 477145 h 607074"/>
                <a:gd name="connsiteX70" fmla="*/ 77228 w 466649"/>
                <a:gd name="connsiteY70" fmla="*/ 452955 h 607074"/>
                <a:gd name="connsiteX71" fmla="*/ 102618 w 466649"/>
                <a:gd name="connsiteY71" fmla="*/ 452955 h 607074"/>
                <a:gd name="connsiteX72" fmla="*/ 158582 w 466649"/>
                <a:gd name="connsiteY72" fmla="*/ 477145 h 607074"/>
                <a:gd name="connsiteX73" fmla="*/ 158582 w 466649"/>
                <a:gd name="connsiteY73" fmla="*/ 77112 h 607074"/>
                <a:gd name="connsiteX74" fmla="*/ 102618 w 466649"/>
                <a:gd name="connsiteY74" fmla="*/ 21127 h 607074"/>
                <a:gd name="connsiteX75" fmla="*/ 77228 w 466649"/>
                <a:gd name="connsiteY75" fmla="*/ 0 h 607074"/>
                <a:gd name="connsiteX76" fmla="*/ 102618 w 466649"/>
                <a:gd name="connsiteY76" fmla="*/ 0 h 607074"/>
                <a:gd name="connsiteX77" fmla="*/ 179741 w 466649"/>
                <a:gd name="connsiteY77" fmla="*/ 77112 h 607074"/>
                <a:gd name="connsiteX78" fmla="*/ 179741 w 466649"/>
                <a:gd name="connsiteY78" fmla="*/ 132992 h 607074"/>
                <a:gd name="connsiteX79" fmla="*/ 466649 w 466649"/>
                <a:gd name="connsiteY79" fmla="*/ 132992 h 607074"/>
                <a:gd name="connsiteX80" fmla="*/ 466649 w 466649"/>
                <a:gd name="connsiteY80" fmla="*/ 607074 h 607074"/>
                <a:gd name="connsiteX81" fmla="*/ 77228 w 466649"/>
                <a:gd name="connsiteY81" fmla="*/ 607074 h 607074"/>
                <a:gd name="connsiteX82" fmla="*/ 0 w 466649"/>
                <a:gd name="connsiteY82" fmla="*/ 530068 h 607074"/>
                <a:gd name="connsiteX83" fmla="*/ 0 w 466649"/>
                <a:gd name="connsiteY83" fmla="*/ 77112 h 607074"/>
                <a:gd name="connsiteX84" fmla="*/ 77228 w 466649"/>
                <a:gd name="connsiteY84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66649" h="607074">
                  <a:moveTo>
                    <a:pt x="323966" y="496569"/>
                  </a:moveTo>
                  <a:lnTo>
                    <a:pt x="345065" y="496569"/>
                  </a:lnTo>
                  <a:lnTo>
                    <a:pt x="345065" y="557114"/>
                  </a:lnTo>
                  <a:lnTo>
                    <a:pt x="323966" y="557114"/>
                  </a:lnTo>
                  <a:close/>
                  <a:moveTo>
                    <a:pt x="77228" y="474082"/>
                  </a:moveTo>
                  <a:cubicBezTo>
                    <a:pt x="46337" y="474082"/>
                    <a:pt x="21158" y="499223"/>
                    <a:pt x="21158" y="530068"/>
                  </a:cubicBezTo>
                  <a:cubicBezTo>
                    <a:pt x="21158" y="560912"/>
                    <a:pt x="46337" y="585948"/>
                    <a:pt x="77228" y="585948"/>
                  </a:cubicBezTo>
                  <a:lnTo>
                    <a:pt x="102618" y="585948"/>
                  </a:lnTo>
                  <a:cubicBezTo>
                    <a:pt x="133510" y="585948"/>
                    <a:pt x="158582" y="560912"/>
                    <a:pt x="158582" y="530068"/>
                  </a:cubicBezTo>
                  <a:cubicBezTo>
                    <a:pt x="158582" y="518870"/>
                    <a:pt x="155303" y="508518"/>
                    <a:pt x="149696" y="499751"/>
                  </a:cubicBezTo>
                  <a:lnTo>
                    <a:pt x="149696" y="530068"/>
                  </a:lnTo>
                  <a:cubicBezTo>
                    <a:pt x="149696" y="555103"/>
                    <a:pt x="126422" y="575490"/>
                    <a:pt x="97752" y="575490"/>
                  </a:cubicBezTo>
                  <a:lnTo>
                    <a:pt x="81989" y="575490"/>
                  </a:lnTo>
                  <a:cubicBezTo>
                    <a:pt x="53425" y="575490"/>
                    <a:pt x="30151" y="555103"/>
                    <a:pt x="30151" y="530068"/>
                  </a:cubicBezTo>
                  <a:cubicBezTo>
                    <a:pt x="30151" y="504927"/>
                    <a:pt x="53425" y="484540"/>
                    <a:pt x="81989" y="484540"/>
                  </a:cubicBezTo>
                  <a:lnTo>
                    <a:pt x="87490" y="484540"/>
                  </a:lnTo>
                  <a:cubicBezTo>
                    <a:pt x="102301" y="484540"/>
                    <a:pt x="114255" y="496582"/>
                    <a:pt x="114255" y="511370"/>
                  </a:cubicBezTo>
                  <a:cubicBezTo>
                    <a:pt x="114255" y="526053"/>
                    <a:pt x="102301" y="538096"/>
                    <a:pt x="87490" y="538096"/>
                  </a:cubicBezTo>
                  <a:lnTo>
                    <a:pt x="71304" y="538096"/>
                  </a:lnTo>
                  <a:lnTo>
                    <a:pt x="71304" y="516969"/>
                  </a:lnTo>
                  <a:lnTo>
                    <a:pt x="87490" y="516969"/>
                  </a:lnTo>
                  <a:cubicBezTo>
                    <a:pt x="90558" y="516969"/>
                    <a:pt x="93097" y="514434"/>
                    <a:pt x="93097" y="511370"/>
                  </a:cubicBezTo>
                  <a:cubicBezTo>
                    <a:pt x="93097" y="508201"/>
                    <a:pt x="90558" y="505666"/>
                    <a:pt x="87490" y="505666"/>
                  </a:cubicBezTo>
                  <a:lnTo>
                    <a:pt x="81989" y="505666"/>
                  </a:lnTo>
                  <a:cubicBezTo>
                    <a:pt x="65062" y="505666"/>
                    <a:pt x="51309" y="516652"/>
                    <a:pt x="51309" y="530068"/>
                  </a:cubicBezTo>
                  <a:cubicBezTo>
                    <a:pt x="51309" y="543483"/>
                    <a:pt x="65062" y="554363"/>
                    <a:pt x="81989" y="554363"/>
                  </a:cubicBezTo>
                  <a:lnTo>
                    <a:pt x="97752" y="554363"/>
                  </a:lnTo>
                  <a:cubicBezTo>
                    <a:pt x="114679" y="554363"/>
                    <a:pt x="128537" y="543483"/>
                    <a:pt x="128537" y="530068"/>
                  </a:cubicBezTo>
                  <a:lnTo>
                    <a:pt x="128537" y="480526"/>
                  </a:lnTo>
                  <a:cubicBezTo>
                    <a:pt x="120709" y="476406"/>
                    <a:pt x="111928" y="474082"/>
                    <a:pt x="102618" y="474082"/>
                  </a:cubicBezTo>
                  <a:close/>
                  <a:moveTo>
                    <a:pt x="261445" y="379642"/>
                  </a:moveTo>
                  <a:lnTo>
                    <a:pt x="282544" y="379642"/>
                  </a:lnTo>
                  <a:lnTo>
                    <a:pt x="282544" y="557114"/>
                  </a:lnTo>
                  <a:lnTo>
                    <a:pt x="261445" y="557114"/>
                  </a:lnTo>
                  <a:close/>
                  <a:moveTo>
                    <a:pt x="386557" y="352897"/>
                  </a:moveTo>
                  <a:lnTo>
                    <a:pt x="407727" y="352897"/>
                  </a:lnTo>
                  <a:lnTo>
                    <a:pt x="407727" y="557113"/>
                  </a:lnTo>
                  <a:lnTo>
                    <a:pt x="386557" y="557113"/>
                  </a:lnTo>
                  <a:close/>
                  <a:moveTo>
                    <a:pt x="198924" y="289530"/>
                  </a:moveTo>
                  <a:lnTo>
                    <a:pt x="220094" y="289530"/>
                  </a:lnTo>
                  <a:lnTo>
                    <a:pt x="220094" y="557114"/>
                  </a:lnTo>
                  <a:lnTo>
                    <a:pt x="198924" y="557114"/>
                  </a:lnTo>
                  <a:close/>
                  <a:moveTo>
                    <a:pt x="323966" y="248672"/>
                  </a:moveTo>
                  <a:lnTo>
                    <a:pt x="345065" y="248672"/>
                  </a:lnTo>
                  <a:lnTo>
                    <a:pt x="345065" y="457052"/>
                  </a:lnTo>
                  <a:lnTo>
                    <a:pt x="323966" y="457052"/>
                  </a:lnTo>
                  <a:close/>
                  <a:moveTo>
                    <a:pt x="386557" y="183047"/>
                  </a:moveTo>
                  <a:lnTo>
                    <a:pt x="407727" y="183047"/>
                  </a:lnTo>
                  <a:lnTo>
                    <a:pt x="407727" y="314863"/>
                  </a:lnTo>
                  <a:lnTo>
                    <a:pt x="386557" y="314863"/>
                  </a:lnTo>
                  <a:close/>
                  <a:moveTo>
                    <a:pt x="323966" y="183047"/>
                  </a:moveTo>
                  <a:lnTo>
                    <a:pt x="345065" y="183047"/>
                  </a:lnTo>
                  <a:lnTo>
                    <a:pt x="345065" y="220447"/>
                  </a:lnTo>
                  <a:lnTo>
                    <a:pt x="323966" y="220447"/>
                  </a:lnTo>
                  <a:close/>
                  <a:moveTo>
                    <a:pt x="261445" y="183047"/>
                  </a:moveTo>
                  <a:lnTo>
                    <a:pt x="282544" y="183047"/>
                  </a:lnTo>
                  <a:lnTo>
                    <a:pt x="282544" y="352898"/>
                  </a:lnTo>
                  <a:lnTo>
                    <a:pt x="261445" y="352898"/>
                  </a:lnTo>
                  <a:close/>
                  <a:moveTo>
                    <a:pt x="198924" y="183047"/>
                  </a:moveTo>
                  <a:lnTo>
                    <a:pt x="220094" y="183047"/>
                  </a:lnTo>
                  <a:lnTo>
                    <a:pt x="220094" y="261304"/>
                  </a:lnTo>
                  <a:lnTo>
                    <a:pt x="198924" y="261304"/>
                  </a:lnTo>
                  <a:close/>
                  <a:moveTo>
                    <a:pt x="179741" y="154119"/>
                  </a:moveTo>
                  <a:lnTo>
                    <a:pt x="179741" y="530068"/>
                  </a:lnTo>
                  <a:cubicBezTo>
                    <a:pt x="179741" y="552039"/>
                    <a:pt x="170431" y="571898"/>
                    <a:pt x="155620" y="585948"/>
                  </a:cubicBezTo>
                  <a:lnTo>
                    <a:pt x="445491" y="585948"/>
                  </a:lnTo>
                  <a:lnTo>
                    <a:pt x="445491" y="154119"/>
                  </a:lnTo>
                  <a:close/>
                  <a:moveTo>
                    <a:pt x="77228" y="21127"/>
                  </a:moveTo>
                  <a:cubicBezTo>
                    <a:pt x="46337" y="21127"/>
                    <a:pt x="21158" y="46267"/>
                    <a:pt x="21158" y="77112"/>
                  </a:cubicBezTo>
                  <a:lnTo>
                    <a:pt x="21158" y="477145"/>
                  </a:lnTo>
                  <a:cubicBezTo>
                    <a:pt x="35229" y="462251"/>
                    <a:pt x="55118" y="452955"/>
                    <a:pt x="77228" y="452955"/>
                  </a:cubicBezTo>
                  <a:lnTo>
                    <a:pt x="102618" y="452955"/>
                  </a:lnTo>
                  <a:cubicBezTo>
                    <a:pt x="124623" y="452955"/>
                    <a:pt x="144512" y="462251"/>
                    <a:pt x="158582" y="477145"/>
                  </a:cubicBezTo>
                  <a:lnTo>
                    <a:pt x="158582" y="77112"/>
                  </a:lnTo>
                  <a:cubicBezTo>
                    <a:pt x="158582" y="46267"/>
                    <a:pt x="133510" y="21127"/>
                    <a:pt x="102618" y="21127"/>
                  </a:cubicBezTo>
                  <a:close/>
                  <a:moveTo>
                    <a:pt x="77228" y="0"/>
                  </a:moveTo>
                  <a:lnTo>
                    <a:pt x="102618" y="0"/>
                  </a:lnTo>
                  <a:cubicBezTo>
                    <a:pt x="145147" y="0"/>
                    <a:pt x="179741" y="34542"/>
                    <a:pt x="179741" y="77112"/>
                  </a:cubicBezTo>
                  <a:lnTo>
                    <a:pt x="179741" y="132992"/>
                  </a:lnTo>
                  <a:lnTo>
                    <a:pt x="466649" y="132992"/>
                  </a:lnTo>
                  <a:lnTo>
                    <a:pt x="466649" y="607074"/>
                  </a:lnTo>
                  <a:lnTo>
                    <a:pt x="77228" y="607074"/>
                  </a:lnTo>
                  <a:cubicBezTo>
                    <a:pt x="34700" y="607074"/>
                    <a:pt x="0" y="572532"/>
                    <a:pt x="0" y="530068"/>
                  </a:cubicBezTo>
                  <a:lnTo>
                    <a:pt x="0" y="77112"/>
                  </a:lnTo>
                  <a:cubicBezTo>
                    <a:pt x="0" y="34542"/>
                    <a:pt x="34700" y="0"/>
                    <a:pt x="7722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4198507" y="1998985"/>
            <a:ext cx="7764017" cy="755650"/>
            <a:chOff x="6628" y="8541"/>
            <a:chExt cx="15641" cy="1523"/>
          </a:xfrm>
        </p:grpSpPr>
        <p:sp>
          <p:nvSpPr>
            <p:cNvPr id="11" name="任意多边形: 形状 53"/>
            <p:cNvSpPr/>
            <p:nvPr>
              <p:custDataLst>
                <p:tags r:id="rId14"/>
              </p:custDataLst>
            </p:nvPr>
          </p:nvSpPr>
          <p:spPr>
            <a:xfrm>
              <a:off x="6628" y="8541"/>
              <a:ext cx="1365" cy="1523"/>
            </a:xfrm>
            <a:custGeom>
              <a:avLst/>
              <a:gdLst>
                <a:gd name="connsiteX0" fmla="*/ 1021819 w 2038991"/>
                <a:gd name="connsiteY0" fmla="*/ 0 h 2275253"/>
                <a:gd name="connsiteX1" fmla="*/ 1140348 w 2038991"/>
                <a:gd name="connsiteY1" fmla="*/ 32570 h 2275253"/>
                <a:gd name="connsiteX2" fmla="*/ 1915040 w 2038991"/>
                <a:gd name="connsiteY2" fmla="*/ 479245 h 2275253"/>
                <a:gd name="connsiteX3" fmla="*/ 2038991 w 2038991"/>
                <a:gd name="connsiteY3" fmla="*/ 690176 h 2275253"/>
                <a:gd name="connsiteX4" fmla="*/ 2038991 w 2038991"/>
                <a:gd name="connsiteY4" fmla="*/ 1583527 h 2275253"/>
                <a:gd name="connsiteX5" fmla="*/ 1915040 w 2038991"/>
                <a:gd name="connsiteY5" fmla="*/ 1794457 h 2275253"/>
                <a:gd name="connsiteX6" fmla="*/ 1140348 w 2038991"/>
                <a:gd name="connsiteY6" fmla="*/ 2247336 h 2275253"/>
                <a:gd name="connsiteX7" fmla="*/ 898643 w 2038991"/>
                <a:gd name="connsiteY7" fmla="*/ 2247336 h 2275253"/>
                <a:gd name="connsiteX8" fmla="*/ 123951 w 2038991"/>
                <a:gd name="connsiteY8" fmla="*/ 1794457 h 2275253"/>
                <a:gd name="connsiteX9" fmla="*/ 0 w 2038991"/>
                <a:gd name="connsiteY9" fmla="*/ 1583527 h 2275253"/>
                <a:gd name="connsiteX10" fmla="*/ 0 w 2038991"/>
                <a:gd name="connsiteY10" fmla="*/ 690176 h 2275253"/>
                <a:gd name="connsiteX11" fmla="*/ 123951 w 2038991"/>
                <a:gd name="connsiteY11" fmla="*/ 479245 h 2275253"/>
                <a:gd name="connsiteX12" fmla="*/ 898643 w 2038991"/>
                <a:gd name="connsiteY12" fmla="*/ 32570 h 2275253"/>
                <a:gd name="connsiteX13" fmla="*/ 1021819 w 2038991"/>
                <a:gd name="connsiteY13" fmla="*/ 0 h 2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8991" h="2275253">
                  <a:moveTo>
                    <a:pt x="1021819" y="0"/>
                  </a:moveTo>
                  <a:cubicBezTo>
                    <a:pt x="1065977" y="0"/>
                    <a:pt x="1109360" y="10857"/>
                    <a:pt x="1140348" y="32570"/>
                  </a:cubicBezTo>
                  <a:cubicBezTo>
                    <a:pt x="1915040" y="479245"/>
                    <a:pt x="1915040" y="479245"/>
                    <a:pt x="1915040" y="479245"/>
                  </a:cubicBezTo>
                  <a:cubicBezTo>
                    <a:pt x="1983213" y="516468"/>
                    <a:pt x="2038991" y="609526"/>
                    <a:pt x="2038991" y="690176"/>
                  </a:cubicBezTo>
                  <a:lnTo>
                    <a:pt x="2038991" y="1583527"/>
                  </a:lnTo>
                  <a:cubicBezTo>
                    <a:pt x="2038991" y="1664176"/>
                    <a:pt x="1983213" y="1757234"/>
                    <a:pt x="1915040" y="1794457"/>
                  </a:cubicBezTo>
                  <a:cubicBezTo>
                    <a:pt x="1140348" y="2247336"/>
                    <a:pt x="1140348" y="2247336"/>
                    <a:pt x="1140348" y="2247336"/>
                  </a:cubicBezTo>
                  <a:cubicBezTo>
                    <a:pt x="1078372" y="2284559"/>
                    <a:pt x="966816" y="2284559"/>
                    <a:pt x="898643" y="2247336"/>
                  </a:cubicBezTo>
                  <a:cubicBezTo>
                    <a:pt x="123951" y="1794457"/>
                    <a:pt x="123951" y="1794457"/>
                    <a:pt x="123951" y="1794457"/>
                  </a:cubicBezTo>
                  <a:cubicBezTo>
                    <a:pt x="55778" y="1757234"/>
                    <a:pt x="0" y="1664176"/>
                    <a:pt x="0" y="1583527"/>
                  </a:cubicBezTo>
                  <a:cubicBezTo>
                    <a:pt x="0" y="690176"/>
                    <a:pt x="0" y="690176"/>
                    <a:pt x="0" y="690176"/>
                  </a:cubicBezTo>
                  <a:cubicBezTo>
                    <a:pt x="0" y="609526"/>
                    <a:pt x="55778" y="516468"/>
                    <a:pt x="123951" y="479245"/>
                  </a:cubicBezTo>
                  <a:cubicBezTo>
                    <a:pt x="898643" y="32570"/>
                    <a:pt x="898643" y="32570"/>
                    <a:pt x="898643" y="32570"/>
                  </a:cubicBezTo>
                  <a:cubicBezTo>
                    <a:pt x="932730" y="10857"/>
                    <a:pt x="977662" y="0"/>
                    <a:pt x="102181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5"/>
              </p:custDataLst>
            </p:nvPr>
          </p:nvSpPr>
          <p:spPr>
            <a:xfrm>
              <a:off x="8241" y="8902"/>
              <a:ext cx="14028" cy="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800" b="1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E7E6E6">
                          <a:lumMod val="25000"/>
                        </a:srgbClr>
                      </a:gs>
                    </a:gsLst>
                    <a:path path="circle">
                      <a:fillToRect r="100000" b="100000"/>
                    </a:path>
                  </a:gra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ea"/>
                </a:rPr>
                <a:t>Current I</a:t>
              </a:r>
              <a:r>
                <a:rPr sz="2800" b="1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E7E6E6">
                          <a:lumMod val="25000"/>
                        </a:srgbClr>
                      </a:gs>
                    </a:gsLst>
                    <a:path path="circle">
                      <a:fillToRect r="100000" b="100000"/>
                    </a:path>
                  </a:gra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ea"/>
                </a:rPr>
                <a:t>mplementatio</a:t>
              </a:r>
              <a:r>
                <a:rPr lang="en-US" sz="2800" b="1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E7E6E6">
                          <a:lumMod val="25000"/>
                        </a:srgbClr>
                      </a:gs>
                    </a:gsLst>
                    <a:path path="circle">
                      <a:fillToRect r="100000" b="100000"/>
                    </a:path>
                  </a:gra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ea"/>
                </a:rPr>
                <a:t>n</a:t>
              </a:r>
              <a:endParaRPr lang="en-US" sz="2800" b="1" kern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endParaRPr>
            </a:p>
          </p:txBody>
        </p:sp>
        <p:sp>
          <p:nvSpPr>
            <p:cNvPr id="13" name="pen_175390"/>
            <p:cNvSpPr/>
            <p:nvPr>
              <p:custDataLst>
                <p:tags r:id="rId16"/>
              </p:custDataLst>
            </p:nvPr>
          </p:nvSpPr>
          <p:spPr>
            <a:xfrm>
              <a:off x="6959" y="8870"/>
              <a:ext cx="703" cy="865"/>
            </a:xfrm>
            <a:custGeom>
              <a:avLst/>
              <a:gdLst>
                <a:gd name="connsiteX0" fmla="*/ 368149 w 493499"/>
                <a:gd name="connsiteY0" fmla="*/ 328011 h 607074"/>
                <a:gd name="connsiteX1" fmla="*/ 283895 w 493499"/>
                <a:gd name="connsiteY1" fmla="*/ 369400 h 607074"/>
                <a:gd name="connsiteX2" fmla="*/ 366660 w 493499"/>
                <a:gd name="connsiteY2" fmla="*/ 555400 h 607074"/>
                <a:gd name="connsiteX3" fmla="*/ 384033 w 493499"/>
                <a:gd name="connsiteY3" fmla="*/ 504222 h 607074"/>
                <a:gd name="connsiteX4" fmla="*/ 391602 w 493499"/>
                <a:gd name="connsiteY4" fmla="*/ 496044 h 607074"/>
                <a:gd name="connsiteX5" fmla="*/ 402646 w 493499"/>
                <a:gd name="connsiteY5" fmla="*/ 495920 h 607074"/>
                <a:gd name="connsiteX6" fmla="*/ 452404 w 493499"/>
                <a:gd name="connsiteY6" fmla="*/ 517358 h 607074"/>
                <a:gd name="connsiteX7" fmla="*/ 125064 w 493499"/>
                <a:gd name="connsiteY7" fmla="*/ 328011 h 607074"/>
                <a:gd name="connsiteX8" fmla="*/ 40808 w 493499"/>
                <a:gd name="connsiteY8" fmla="*/ 517358 h 607074"/>
                <a:gd name="connsiteX9" fmla="*/ 90567 w 493499"/>
                <a:gd name="connsiteY9" fmla="*/ 495920 h 607074"/>
                <a:gd name="connsiteX10" fmla="*/ 96027 w 493499"/>
                <a:gd name="connsiteY10" fmla="*/ 494805 h 607074"/>
                <a:gd name="connsiteX11" fmla="*/ 101611 w 493499"/>
                <a:gd name="connsiteY11" fmla="*/ 496044 h 607074"/>
                <a:gd name="connsiteX12" fmla="*/ 109056 w 493499"/>
                <a:gd name="connsiteY12" fmla="*/ 504222 h 607074"/>
                <a:gd name="connsiteX13" fmla="*/ 126553 w 493499"/>
                <a:gd name="connsiteY13" fmla="*/ 555400 h 607074"/>
                <a:gd name="connsiteX14" fmla="*/ 209194 w 493499"/>
                <a:gd name="connsiteY14" fmla="*/ 369400 h 607074"/>
                <a:gd name="connsiteX15" fmla="*/ 125064 w 493499"/>
                <a:gd name="connsiteY15" fmla="*/ 328011 h 607074"/>
                <a:gd name="connsiteX16" fmla="*/ 246560 w 493499"/>
                <a:gd name="connsiteY16" fmla="*/ 89869 h 607074"/>
                <a:gd name="connsiteX17" fmla="*/ 149752 w 493499"/>
                <a:gd name="connsiteY17" fmla="*/ 186513 h 607074"/>
                <a:gd name="connsiteX18" fmla="*/ 246560 w 493499"/>
                <a:gd name="connsiteY18" fmla="*/ 283281 h 607074"/>
                <a:gd name="connsiteX19" fmla="*/ 343493 w 493499"/>
                <a:gd name="connsiteY19" fmla="*/ 186513 h 607074"/>
                <a:gd name="connsiteX20" fmla="*/ 246560 w 493499"/>
                <a:gd name="connsiteY20" fmla="*/ 89869 h 607074"/>
                <a:gd name="connsiteX21" fmla="*/ 246560 w 493499"/>
                <a:gd name="connsiteY21" fmla="*/ 62239 h 607074"/>
                <a:gd name="connsiteX22" fmla="*/ 371170 w 493499"/>
                <a:gd name="connsiteY22" fmla="*/ 186513 h 607074"/>
                <a:gd name="connsiteX23" fmla="*/ 246560 w 493499"/>
                <a:gd name="connsiteY23" fmla="*/ 310911 h 607074"/>
                <a:gd name="connsiteX24" fmla="*/ 122074 w 493499"/>
                <a:gd name="connsiteY24" fmla="*/ 186513 h 607074"/>
                <a:gd name="connsiteX25" fmla="*/ 246560 w 493499"/>
                <a:gd name="connsiteY25" fmla="*/ 62239 h 607074"/>
                <a:gd name="connsiteX26" fmla="*/ 246544 w 493499"/>
                <a:gd name="connsiteY26" fmla="*/ 27633 h 607074"/>
                <a:gd name="connsiteX27" fmla="*/ 87465 w 493499"/>
                <a:gd name="connsiteY27" fmla="*/ 186497 h 607074"/>
                <a:gd name="connsiteX28" fmla="*/ 246544 w 493499"/>
                <a:gd name="connsiteY28" fmla="*/ 345483 h 607074"/>
                <a:gd name="connsiteX29" fmla="*/ 405748 w 493499"/>
                <a:gd name="connsiteY29" fmla="*/ 186497 h 607074"/>
                <a:gd name="connsiteX30" fmla="*/ 246544 w 493499"/>
                <a:gd name="connsiteY30" fmla="*/ 27633 h 607074"/>
                <a:gd name="connsiteX31" fmla="*/ 246544 w 493499"/>
                <a:gd name="connsiteY31" fmla="*/ 0 h 607074"/>
                <a:gd name="connsiteX32" fmla="*/ 433419 w 493499"/>
                <a:gd name="connsiteY32" fmla="*/ 186497 h 607074"/>
                <a:gd name="connsiteX33" fmla="*/ 389120 w 493499"/>
                <a:gd name="connsiteY33" fmla="*/ 306945 h 607074"/>
                <a:gd name="connsiteX34" fmla="*/ 491740 w 493499"/>
                <a:gd name="connsiteY34" fmla="*/ 536813 h 607074"/>
                <a:gd name="connsiteX35" fmla="*/ 493477 w 493499"/>
                <a:gd name="connsiteY35" fmla="*/ 544124 h 607074"/>
                <a:gd name="connsiteX36" fmla="*/ 478959 w 493499"/>
                <a:gd name="connsiteY36" fmla="*/ 557383 h 607074"/>
                <a:gd name="connsiteX37" fmla="*/ 478835 w 493499"/>
                <a:gd name="connsiteY37" fmla="*/ 557383 h 607074"/>
                <a:gd name="connsiteX38" fmla="*/ 473375 w 493499"/>
                <a:gd name="connsiteY38" fmla="*/ 556268 h 607074"/>
                <a:gd name="connsiteX39" fmla="*/ 405500 w 493499"/>
                <a:gd name="connsiteY39" fmla="*/ 527271 h 607074"/>
                <a:gd name="connsiteX40" fmla="*/ 381427 w 493499"/>
                <a:gd name="connsiteY40" fmla="*/ 597656 h 607074"/>
                <a:gd name="connsiteX41" fmla="*/ 369018 w 493499"/>
                <a:gd name="connsiteY41" fmla="*/ 607074 h 607074"/>
                <a:gd name="connsiteX42" fmla="*/ 368398 w 493499"/>
                <a:gd name="connsiteY42" fmla="*/ 607074 h 607074"/>
                <a:gd name="connsiteX43" fmla="*/ 355741 w 493499"/>
                <a:gd name="connsiteY43" fmla="*/ 598896 h 607074"/>
                <a:gd name="connsiteX44" fmla="*/ 255231 w 493499"/>
                <a:gd name="connsiteY44" fmla="*/ 372869 h 607074"/>
                <a:gd name="connsiteX45" fmla="*/ 246544 w 493499"/>
                <a:gd name="connsiteY45" fmla="*/ 373117 h 607074"/>
                <a:gd name="connsiteX46" fmla="*/ 237982 w 493499"/>
                <a:gd name="connsiteY46" fmla="*/ 372869 h 607074"/>
                <a:gd name="connsiteX47" fmla="*/ 137472 w 493499"/>
                <a:gd name="connsiteY47" fmla="*/ 598896 h 607074"/>
                <a:gd name="connsiteX48" fmla="*/ 124815 w 493499"/>
                <a:gd name="connsiteY48" fmla="*/ 607074 h 607074"/>
                <a:gd name="connsiteX49" fmla="*/ 124195 w 493499"/>
                <a:gd name="connsiteY49" fmla="*/ 607074 h 607074"/>
                <a:gd name="connsiteX50" fmla="*/ 111662 w 493499"/>
                <a:gd name="connsiteY50" fmla="*/ 597656 h 607074"/>
                <a:gd name="connsiteX51" fmla="*/ 87713 w 493499"/>
                <a:gd name="connsiteY51" fmla="*/ 527271 h 607074"/>
                <a:gd name="connsiteX52" fmla="*/ 19341 w 493499"/>
                <a:gd name="connsiteY52" fmla="*/ 556764 h 607074"/>
                <a:gd name="connsiteX53" fmla="*/ 3954 w 493499"/>
                <a:gd name="connsiteY53" fmla="*/ 553790 h 607074"/>
                <a:gd name="connsiteX54" fmla="*/ 1224 w 493499"/>
                <a:gd name="connsiteY54" fmla="*/ 538424 h 607074"/>
                <a:gd name="connsiteX55" fmla="*/ 104092 w 493499"/>
                <a:gd name="connsiteY55" fmla="*/ 306945 h 607074"/>
                <a:gd name="connsiteX56" fmla="*/ 59793 w 493499"/>
                <a:gd name="connsiteY56" fmla="*/ 186497 h 607074"/>
                <a:gd name="connsiteX57" fmla="*/ 246544 w 493499"/>
                <a:gd name="connsiteY57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93499" h="607074">
                  <a:moveTo>
                    <a:pt x="368149" y="328011"/>
                  </a:moveTo>
                  <a:cubicBezTo>
                    <a:pt x="344449" y="348334"/>
                    <a:pt x="315661" y="362832"/>
                    <a:pt x="283895" y="369400"/>
                  </a:cubicBezTo>
                  <a:lnTo>
                    <a:pt x="366660" y="555400"/>
                  </a:lnTo>
                  <a:lnTo>
                    <a:pt x="384033" y="504222"/>
                  </a:lnTo>
                  <a:cubicBezTo>
                    <a:pt x="385273" y="500505"/>
                    <a:pt x="388003" y="497531"/>
                    <a:pt x="391602" y="496044"/>
                  </a:cubicBezTo>
                  <a:cubicBezTo>
                    <a:pt x="395076" y="494433"/>
                    <a:pt x="399047" y="494433"/>
                    <a:pt x="402646" y="495920"/>
                  </a:cubicBezTo>
                  <a:lnTo>
                    <a:pt x="452404" y="517358"/>
                  </a:lnTo>
                  <a:close/>
                  <a:moveTo>
                    <a:pt x="125064" y="328011"/>
                  </a:moveTo>
                  <a:lnTo>
                    <a:pt x="40808" y="517358"/>
                  </a:lnTo>
                  <a:lnTo>
                    <a:pt x="90567" y="495920"/>
                  </a:lnTo>
                  <a:cubicBezTo>
                    <a:pt x="92304" y="495176"/>
                    <a:pt x="94165" y="494805"/>
                    <a:pt x="96027" y="494805"/>
                  </a:cubicBezTo>
                  <a:cubicBezTo>
                    <a:pt x="97888" y="494805"/>
                    <a:pt x="99873" y="495300"/>
                    <a:pt x="101611" y="496044"/>
                  </a:cubicBezTo>
                  <a:cubicBezTo>
                    <a:pt x="105085" y="497531"/>
                    <a:pt x="107815" y="500505"/>
                    <a:pt x="109056" y="504222"/>
                  </a:cubicBezTo>
                  <a:lnTo>
                    <a:pt x="126553" y="555400"/>
                  </a:lnTo>
                  <a:lnTo>
                    <a:pt x="209194" y="369400"/>
                  </a:lnTo>
                  <a:cubicBezTo>
                    <a:pt x="177552" y="362832"/>
                    <a:pt x="148764" y="348334"/>
                    <a:pt x="125064" y="328011"/>
                  </a:cubicBezTo>
                  <a:close/>
                  <a:moveTo>
                    <a:pt x="246560" y="89869"/>
                  </a:moveTo>
                  <a:cubicBezTo>
                    <a:pt x="193191" y="89869"/>
                    <a:pt x="149752" y="133235"/>
                    <a:pt x="149752" y="186513"/>
                  </a:cubicBezTo>
                  <a:cubicBezTo>
                    <a:pt x="149752" y="239915"/>
                    <a:pt x="193191" y="283281"/>
                    <a:pt x="246560" y="283281"/>
                  </a:cubicBezTo>
                  <a:cubicBezTo>
                    <a:pt x="300053" y="283281"/>
                    <a:pt x="343493" y="239915"/>
                    <a:pt x="343493" y="186513"/>
                  </a:cubicBezTo>
                  <a:cubicBezTo>
                    <a:pt x="343493" y="133235"/>
                    <a:pt x="300053" y="89869"/>
                    <a:pt x="246560" y="89869"/>
                  </a:cubicBezTo>
                  <a:close/>
                  <a:moveTo>
                    <a:pt x="246560" y="62239"/>
                  </a:moveTo>
                  <a:cubicBezTo>
                    <a:pt x="315319" y="62239"/>
                    <a:pt x="371170" y="117995"/>
                    <a:pt x="371170" y="186513"/>
                  </a:cubicBezTo>
                  <a:cubicBezTo>
                    <a:pt x="371170" y="255155"/>
                    <a:pt x="315319" y="310911"/>
                    <a:pt x="246560" y="310911"/>
                  </a:cubicBezTo>
                  <a:cubicBezTo>
                    <a:pt x="177925" y="310911"/>
                    <a:pt x="122074" y="255155"/>
                    <a:pt x="122074" y="186513"/>
                  </a:cubicBezTo>
                  <a:cubicBezTo>
                    <a:pt x="122074" y="117995"/>
                    <a:pt x="177925" y="62239"/>
                    <a:pt x="246560" y="62239"/>
                  </a:cubicBezTo>
                  <a:close/>
                  <a:moveTo>
                    <a:pt x="246544" y="27633"/>
                  </a:moveTo>
                  <a:cubicBezTo>
                    <a:pt x="158815" y="27633"/>
                    <a:pt x="87465" y="98887"/>
                    <a:pt x="87465" y="186497"/>
                  </a:cubicBezTo>
                  <a:cubicBezTo>
                    <a:pt x="87465" y="274231"/>
                    <a:pt x="158815" y="345483"/>
                    <a:pt x="246544" y="345483"/>
                  </a:cubicBezTo>
                  <a:cubicBezTo>
                    <a:pt x="334274" y="345483"/>
                    <a:pt x="405748" y="274231"/>
                    <a:pt x="405748" y="186497"/>
                  </a:cubicBezTo>
                  <a:cubicBezTo>
                    <a:pt x="405748" y="98887"/>
                    <a:pt x="334274" y="27633"/>
                    <a:pt x="246544" y="27633"/>
                  </a:cubicBezTo>
                  <a:close/>
                  <a:moveTo>
                    <a:pt x="246544" y="0"/>
                  </a:moveTo>
                  <a:cubicBezTo>
                    <a:pt x="349536" y="0"/>
                    <a:pt x="433419" y="83645"/>
                    <a:pt x="433419" y="186497"/>
                  </a:cubicBezTo>
                  <a:cubicBezTo>
                    <a:pt x="433419" y="232470"/>
                    <a:pt x="416667" y="274478"/>
                    <a:pt x="389120" y="306945"/>
                  </a:cubicBezTo>
                  <a:cubicBezTo>
                    <a:pt x="389120" y="306945"/>
                    <a:pt x="468288" y="481298"/>
                    <a:pt x="491740" y="536813"/>
                  </a:cubicBezTo>
                  <a:cubicBezTo>
                    <a:pt x="493229" y="540159"/>
                    <a:pt x="493601" y="542265"/>
                    <a:pt x="493477" y="544124"/>
                  </a:cubicBezTo>
                  <a:cubicBezTo>
                    <a:pt x="492857" y="551807"/>
                    <a:pt x="486652" y="557383"/>
                    <a:pt x="478959" y="557383"/>
                  </a:cubicBezTo>
                  <a:lnTo>
                    <a:pt x="478835" y="557383"/>
                  </a:lnTo>
                  <a:cubicBezTo>
                    <a:pt x="476974" y="557383"/>
                    <a:pt x="475112" y="557011"/>
                    <a:pt x="473375" y="556268"/>
                  </a:cubicBezTo>
                  <a:lnTo>
                    <a:pt x="405500" y="527271"/>
                  </a:lnTo>
                  <a:lnTo>
                    <a:pt x="381427" y="597656"/>
                  </a:lnTo>
                  <a:cubicBezTo>
                    <a:pt x="379565" y="603109"/>
                    <a:pt x="374602" y="606826"/>
                    <a:pt x="369018" y="607074"/>
                  </a:cubicBezTo>
                  <a:cubicBezTo>
                    <a:pt x="368770" y="607074"/>
                    <a:pt x="368522" y="607074"/>
                    <a:pt x="368398" y="607074"/>
                  </a:cubicBezTo>
                  <a:cubicBezTo>
                    <a:pt x="362938" y="607074"/>
                    <a:pt x="357974" y="603852"/>
                    <a:pt x="355741" y="598896"/>
                  </a:cubicBezTo>
                  <a:lnTo>
                    <a:pt x="255231" y="372869"/>
                  </a:lnTo>
                  <a:cubicBezTo>
                    <a:pt x="252377" y="372993"/>
                    <a:pt x="249523" y="373117"/>
                    <a:pt x="246544" y="373117"/>
                  </a:cubicBezTo>
                  <a:cubicBezTo>
                    <a:pt x="243690" y="373117"/>
                    <a:pt x="240836" y="372993"/>
                    <a:pt x="237982" y="372869"/>
                  </a:cubicBezTo>
                  <a:lnTo>
                    <a:pt x="137472" y="598896"/>
                  </a:lnTo>
                  <a:cubicBezTo>
                    <a:pt x="135239" y="603852"/>
                    <a:pt x="130275" y="607074"/>
                    <a:pt x="124815" y="607074"/>
                  </a:cubicBezTo>
                  <a:cubicBezTo>
                    <a:pt x="124567" y="607074"/>
                    <a:pt x="124443" y="607074"/>
                    <a:pt x="124195" y="607074"/>
                  </a:cubicBezTo>
                  <a:cubicBezTo>
                    <a:pt x="118486" y="606826"/>
                    <a:pt x="113523" y="603109"/>
                    <a:pt x="111662" y="597656"/>
                  </a:cubicBezTo>
                  <a:lnTo>
                    <a:pt x="87713" y="527271"/>
                  </a:lnTo>
                  <a:lnTo>
                    <a:pt x="19341" y="556764"/>
                  </a:lnTo>
                  <a:cubicBezTo>
                    <a:pt x="14005" y="558994"/>
                    <a:pt x="8049" y="557755"/>
                    <a:pt x="3954" y="553790"/>
                  </a:cubicBezTo>
                  <a:cubicBezTo>
                    <a:pt x="-16" y="549700"/>
                    <a:pt x="-1133" y="543628"/>
                    <a:pt x="1224" y="538424"/>
                  </a:cubicBezTo>
                  <a:lnTo>
                    <a:pt x="104092" y="306945"/>
                  </a:lnTo>
                  <a:cubicBezTo>
                    <a:pt x="76545" y="274478"/>
                    <a:pt x="59793" y="232470"/>
                    <a:pt x="59793" y="186497"/>
                  </a:cubicBezTo>
                  <a:cubicBezTo>
                    <a:pt x="59793" y="83645"/>
                    <a:pt x="143552" y="0"/>
                    <a:pt x="24654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/>
          <p:cNvSpPr/>
          <p:nvPr>
            <p:custDataLst>
              <p:tags r:id="rId1"/>
            </p:custDataLst>
          </p:nvPr>
        </p:nvSpPr>
        <p:spPr>
          <a:xfrm>
            <a:off x="1470461" y="3609500"/>
            <a:ext cx="2525954" cy="16737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70585" y="2840990"/>
            <a:ext cx="548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Over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all &amp; Current Milestone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8" name="矩形: 圆顶角 20"/>
          <p:cNvSpPr/>
          <p:nvPr>
            <p:custDataLst>
              <p:tags r:id="rId3"/>
            </p:custDataLst>
          </p:nvPr>
        </p:nvSpPr>
        <p:spPr>
          <a:xfrm rot="10800000">
            <a:off x="7604356" y="-1"/>
            <a:ext cx="3883631" cy="60297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827645" y="2383155"/>
            <a:ext cx="3419475" cy="3401060"/>
            <a:chOff x="4422148" y="574876"/>
            <a:chExt cx="3347704" cy="3735609"/>
          </a:xfrm>
        </p:grpSpPr>
        <p:sp>
          <p:nvSpPr>
            <p:cNvPr id="10" name="任意多边形: 形状 12"/>
            <p:cNvSpPr/>
            <p:nvPr>
              <p:custDataLst>
                <p:tags r:id="rId4"/>
              </p:custDataLst>
            </p:nvPr>
          </p:nvSpPr>
          <p:spPr>
            <a:xfrm>
              <a:off x="4733119" y="921880"/>
              <a:ext cx="2725762" cy="3041601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1" name="任意多边形: 形状 13"/>
            <p:cNvSpPr/>
            <p:nvPr>
              <p:custDataLst>
                <p:tags r:id="rId5"/>
              </p:custDataLst>
            </p:nvPr>
          </p:nvSpPr>
          <p:spPr>
            <a:xfrm>
              <a:off x="4422148" y="574876"/>
              <a:ext cx="3347704" cy="373560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alpha val="58000"/>
                </a:sysClr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298679" y="1201874"/>
            <a:ext cx="2491061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  <a:alpha val="19000"/>
                      </a:prstClr>
                    </a:gs>
                    <a:gs pos="100000">
                      <a:srgbClr val="E7E6E6">
                        <a:lumMod val="25000"/>
                        <a:alpha val="8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01</a:t>
            </a:r>
            <a:endParaRPr kumimoji="0" lang="zh-CN" altLang="en-US" sz="1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  <a:alpha val="19000"/>
                    </a:prstClr>
                  </a:gs>
                  <a:gs pos="100000">
                    <a:srgbClr val="E7E6E6">
                      <a:lumMod val="25000"/>
                      <a:alpha val="8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13" name="图片 12" descr="图片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465820" y="3550920"/>
            <a:ext cx="2160000" cy="1065038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Overall Milestone</a:t>
            </a:r>
            <a:endParaRPr lang="en-US" altLang="zh-CN" sz="24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44525" y="1002030"/>
            <a:ext cx="11163300" cy="5614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Technical Selection: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Identify technical frameworks and tools required for project development, including front-end frameworks, back-end frameworks, database systems, etc.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Basic Function</a:t>
            </a:r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s Development:</a:t>
            </a:r>
            <a:endParaRPr lang="en-US" altLang="zh-CN" sz="2400" b="1" i="0" dirty="0">
              <a:solidFill>
                <a:srgbClr val="24292F"/>
              </a:solidFill>
              <a:latin typeface="Times New Roman Bold" panose="02020503050405090304" charset="0"/>
              <a:ea typeface="-apple-system"/>
              <a:cs typeface="Times New Roman Bold" panose="02020503050405090304" charset="0"/>
            </a:endParaRPr>
          </a:p>
          <a:p>
            <a:pPr marL="0" indent="0"/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Develop basic </a:t>
            </a:r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functions such as registration and login page, home page, title page, user page, etc., and realize the interaction function between users and the platform.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AI Q&amp;A Function Development:</a:t>
            </a:r>
            <a:endParaRPr lang="en-US" altLang="zh-CN" sz="2400" b="1" i="0" dirty="0">
              <a:solidFill>
                <a:srgbClr val="24292F"/>
              </a:solidFill>
              <a:latin typeface="Times New Roman Bold" panose="02020503050405090304" charset="0"/>
              <a:ea typeface="-apple-system"/>
              <a:cs typeface="Times New Roman Bold" panose="02020503050405090304" charset="0"/>
            </a:endParaRPr>
          </a:p>
          <a:p>
            <a:pPr marL="0" indent="0"/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Analyze and select the appropriate AI Agent model to ensure that the model can provide accurate understanding and initial answers to common learning questions.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Recommendation Function Development:</a:t>
            </a:r>
            <a:endParaRPr lang="en-US" altLang="zh-CN" sz="2400" b="1" i="0" dirty="0">
              <a:solidFill>
                <a:srgbClr val="24292F"/>
              </a:solidFill>
              <a:latin typeface="Times New Roman Bold" panose="02020503050405090304" charset="0"/>
              <a:ea typeface="-apple-system"/>
              <a:cs typeface="Times New Roman Bold" panose="02020503050405090304" charset="0"/>
            </a:endParaRPr>
          </a:p>
          <a:p>
            <a:pPr marL="0" indent="0"/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A user-based collaborative filtering algorithm is used as the core to implement practice question recommendations.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Data Analysis Report Function Development:</a:t>
            </a:r>
            <a:b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</a:br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Present learning tracking data to users in a visual way, such as learning progress charts, learning behavior heat map, to help users intuitively understand their learning status.</a:t>
            </a:r>
            <a:b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</a:b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Current</a:t>
            </a:r>
            <a:r>
              <a:rPr lang="en-US" altLang="zh-CN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 Milestone</a:t>
            </a:r>
            <a:endParaRPr lang="en-US" altLang="zh-CN" sz="24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44525" y="1106170"/>
            <a:ext cx="11163300" cy="519684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User Analytics and AI Model Selection</a:t>
            </a:r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: </a:t>
            </a:r>
            <a:b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</a:br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Define the user's main requirements and choose the most suitable AI Agent model.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Main Functions Implementation</a:t>
            </a:r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: </a:t>
            </a:r>
            <a:b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</a:br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Complete the development of basic logic and key functions of AI Q&amp;A.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1" i="0" dirty="0">
                <a:solidFill>
                  <a:srgbClr val="24292F"/>
                </a:solidFill>
                <a:latin typeface="Times New Roman Bold" panose="02020503050405090304" charset="0"/>
                <a:ea typeface="-apple-system"/>
                <a:cs typeface="Times New Roman Bold" panose="02020503050405090304" charset="0"/>
              </a:rPr>
              <a:t>Designing and optimising interactive interfaces</a:t>
            </a:r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:</a:t>
            </a: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  <a:p>
            <a:pPr marL="0" indent="0"/>
            <a: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  <a:t>Designing a user-friendly interaction flow to improve the ease of use of AI Q&amp;A.</a:t>
            </a:r>
            <a:b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</a:br>
            <a:br>
              <a:rPr lang="en-US" altLang="zh-CN" sz="2400" b="0" i="0" dirty="0">
                <a:solidFill>
                  <a:srgbClr val="24292F"/>
                </a:solidFill>
                <a:latin typeface="Times New Roman Regular" panose="02020503050405090304" charset="0"/>
                <a:ea typeface="-apple-system"/>
                <a:cs typeface="Times New Roman Regular" panose="02020503050405090304" charset="0"/>
              </a:rPr>
            </a:br>
            <a:endParaRPr lang="en-US" altLang="zh-CN" sz="2400" b="0" i="0" dirty="0">
              <a:solidFill>
                <a:srgbClr val="24292F"/>
              </a:solidFill>
              <a:latin typeface="Times New Roman Regular" panose="02020503050405090304" charset="0"/>
              <a:ea typeface="-apple-system"/>
              <a:cs typeface="Times New Roman Regular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>
            <p:custDataLst>
              <p:tags r:id="rId1"/>
            </p:custDataLst>
          </p:nvPr>
        </p:nvSpPr>
        <p:spPr>
          <a:xfrm>
            <a:off x="1425889" y="3813202"/>
            <a:ext cx="2525954" cy="16737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336675" y="3044825"/>
            <a:ext cx="841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Current I</a:t>
            </a:r>
            <a:r>
              <a:rPr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mplementatio</a:t>
            </a:r>
            <a:r>
              <a:rPr lang="en-US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n</a:t>
            </a:r>
            <a:endParaRPr lang="en-US" altLang="zh-CN" b="1" kern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21" name="矩形: 圆顶角 20"/>
          <p:cNvSpPr/>
          <p:nvPr>
            <p:custDataLst>
              <p:tags r:id="rId3"/>
            </p:custDataLst>
          </p:nvPr>
        </p:nvSpPr>
        <p:spPr>
          <a:xfrm rot="10800000">
            <a:off x="7604356" y="-1"/>
            <a:ext cx="3883631" cy="60297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827645" y="2383155"/>
            <a:ext cx="3419475" cy="3401060"/>
            <a:chOff x="4422148" y="574876"/>
            <a:chExt cx="3347704" cy="3735609"/>
          </a:xfrm>
        </p:grpSpPr>
        <p:sp>
          <p:nvSpPr>
            <p:cNvPr id="25" name="任意多边形: 形状 12"/>
            <p:cNvSpPr/>
            <p:nvPr>
              <p:custDataLst>
                <p:tags r:id="rId4"/>
              </p:custDataLst>
            </p:nvPr>
          </p:nvSpPr>
          <p:spPr>
            <a:xfrm>
              <a:off x="4733119" y="921880"/>
              <a:ext cx="2725762" cy="3041601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任意多边形: 形状 13"/>
            <p:cNvSpPr/>
            <p:nvPr>
              <p:custDataLst>
                <p:tags r:id="rId5"/>
              </p:custDataLst>
            </p:nvPr>
          </p:nvSpPr>
          <p:spPr>
            <a:xfrm>
              <a:off x="4422148" y="574876"/>
              <a:ext cx="3347704" cy="373560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alpha val="58000"/>
                </a:sysClr>
              </a:solidFill>
              <a:prstDash val="solid"/>
              <a:miter lim="800000"/>
            </a:ln>
            <a:effectLst>
              <a:outerShdw blurRad="317500" dist="88900" dir="2700000" sx="96000" sy="96000" algn="tl" rotWithShape="0">
                <a:sysClr val="window" lastClr="FFFFFF">
                  <a:lumMod val="50000"/>
                  <a:alpha val="6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1298679" y="1201874"/>
            <a:ext cx="24910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汉仪旗黑-75S" panose="00020600040101010101" pitchFamily="18" charset="-122"/>
                <a:ea typeface="汉仪旗黑-75S" panose="00020600040101010101" pitchFamily="18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  <a:alpha val="19000"/>
                      </a:prstClr>
                    </a:gs>
                    <a:gs pos="100000">
                      <a:srgbClr val="E7E6E6">
                        <a:lumMod val="25000"/>
                        <a:alpha val="8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02</a:t>
            </a:r>
            <a:endParaRPr kumimoji="0" lang="zh-CN" altLang="en-US" sz="1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  <a:alpha val="19000"/>
                    </a:prstClr>
                  </a:gs>
                  <a:gs pos="100000">
                    <a:srgbClr val="E7E6E6">
                      <a:lumMod val="25000"/>
                      <a:alpha val="8000"/>
                    </a:srgbClr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465820" y="3550920"/>
            <a:ext cx="2160000" cy="1065038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Current </a:t>
            </a:r>
            <a:r>
              <a:rPr lang="en-US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Implementation</a:t>
            </a:r>
            <a:endParaRPr lang="en-US" sz="24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9345" y="941070"/>
            <a:ext cx="10184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Problem details page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100" y="2034540"/>
            <a:ext cx="6480000" cy="3594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58430" y="1568450"/>
            <a:ext cx="3960000" cy="40404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Current </a:t>
            </a:r>
            <a:r>
              <a:rPr lang="en-US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Implementation</a:t>
            </a:r>
            <a:endParaRPr lang="en-US" sz="24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9345" y="906145"/>
            <a:ext cx="10184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Question Input Function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6275" y="1816735"/>
            <a:ext cx="5760000" cy="426294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4095" y="341630"/>
            <a:ext cx="6468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Current </a:t>
            </a:r>
            <a:r>
              <a:rPr lang="en-US" sz="24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E7E6E6">
                        <a:lumMod val="25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ea"/>
              </a:rPr>
              <a:t>Implementation</a:t>
            </a:r>
            <a:endParaRPr lang="en-US" sz="24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srgbClr val="E7E6E6">
                      <a:lumMod val="25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9345" y="906145"/>
            <a:ext cx="10184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AI Assistant Interface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0" y="2318385"/>
            <a:ext cx="8013700" cy="2768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ISLIDE.ICON" val="#36637;#83978;#16748;#108613;"/>
</p:tagLst>
</file>

<file path=ppt/tags/tag2.xml><?xml version="1.0" encoding="utf-8"?>
<p:tagLst xmlns:p="http://schemas.openxmlformats.org/presentationml/2006/main">
  <p:tag name="ISLIDE.ICON" val="#36637;#83978;#16748;#108613;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ISLIDE.ICON" val="#36637;#83978;#16748;#108613;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ISLIDE.ICON" val="#6177;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ISLIDE.ICON" val="#6177;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ISLIDE.ICON" val="#36637;#83978;#16748;#108613;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ISLIDE.ICON" val="#6177;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ISLIDE.ICON" val="#6177;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ISLIDE.ICON" val="#6177;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ISLIDE.ICON" val="#36637;#83978;#16748;#108613;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ISLIDE.ICON" val="#6177;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ISLIDE.ICON" val="#6177;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ISLIDE.ICON" val="#6177;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ISLIDE.ICON" val="#6177;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TABLE_ENDDRAG_ORIGIN_RECT" val="444*304"/>
  <p:tag name="TABLE_ENDDRAG_RECT" val="12*132*444*304"/>
</p:tagLst>
</file>

<file path=ppt/tags/tag71.xml><?xml version="1.0" encoding="utf-8"?>
<p:tagLst xmlns:p="http://schemas.openxmlformats.org/presentationml/2006/main">
  <p:tag name="TABLE_ENDDRAG_ORIGIN_RECT" val="451*304"/>
  <p:tag name="TABLE_ENDDRAG_RECT" val="464*132*451*304"/>
</p:tagLst>
</file>

<file path=ppt/tags/tag72.xml><?xml version="1.0" encoding="utf-8"?>
<p:tagLst xmlns:p="http://schemas.openxmlformats.org/presentationml/2006/main">
  <p:tag name="ISLIDE.ICON" val="#6177;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ISLIDE.ICON" val="#36637;#83978;#16748;#108613;"/>
</p:tagLst>
</file>

<file path=ppt/tags/tag75.xml><?xml version="1.0" encoding="utf-8"?>
<p:tagLst xmlns:p="http://schemas.openxmlformats.org/presentationml/2006/main">
  <p:tag name="KSO_WPP_MARK_KEY" val="61e2c617-f3dc-4943-972f-335df09875b4"/>
  <p:tag name="COMMONDATA" val="eyJoZGlkIjoiZjAxMTJhOTdhYmExNjczZmFmMDgzNzk2N2NkOGE2YTMifQ=="/>
  <p:tag name="commondata" val="eyJoZGlkIjoiMTQ4YTY1MjM4ZTIwNDlhOWFhNjU0OWYxOTBlYmM4ZTA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4E79"/>
      </a:accent1>
      <a:accent2>
        <a:srgbClr val="FFC000"/>
      </a:accent2>
      <a:accent3>
        <a:srgbClr val="1F4E79"/>
      </a:accent3>
      <a:accent4>
        <a:srgbClr val="FFC000"/>
      </a:accent4>
      <a:accent5>
        <a:srgbClr val="1F4E79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3690</Words>
  <Application>WPS 文字</Application>
  <PresentationFormat>宽屏</PresentationFormat>
  <Paragraphs>157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等线</vt:lpstr>
      <vt:lpstr>OPPOSans B</vt:lpstr>
      <vt:lpstr>汉仪旗黑-50简</vt:lpstr>
      <vt:lpstr>汉仪中黑KW</vt:lpstr>
      <vt:lpstr>苹方-简</vt:lpstr>
      <vt:lpstr>Times New Roman Bold</vt:lpstr>
      <vt:lpstr>Times New Roman Regular</vt:lpstr>
      <vt:lpstr>汉仪旗黑-75S</vt:lpstr>
      <vt:lpstr>-apple-system</vt:lpstr>
      <vt:lpstr>OPPOSans R</vt:lpstr>
      <vt:lpstr>汉仪中等线KW</vt:lpstr>
      <vt:lpstr>微软雅黑</vt:lpstr>
      <vt:lpstr>汉仪旗黑</vt:lpstr>
      <vt:lpstr>宋体</vt:lpstr>
      <vt:lpstr>Arial Unicode MS</vt:lpstr>
      <vt:lpstr>Thonburi</vt:lpstr>
      <vt:lpstr>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creator>素材来源网站当图网-www.99ppt.com</dc:creator>
  <dc:description>素材来源网站当图网-www.99ppt.com</dc:description>
  <dc:subject>素材来源网站当图网-www.99ppt.com</dc:subject>
  <cp:lastModifiedBy>wow</cp:lastModifiedBy>
  <cp:revision>326</cp:revision>
  <dcterms:created xsi:type="dcterms:W3CDTF">2025-05-06T02:25:09Z</dcterms:created>
  <dcterms:modified xsi:type="dcterms:W3CDTF">2025-05-06T02:25:09Z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C713169D3B683AC9047319682D5EB05A_43</vt:lpwstr>
  </property>
  <property fmtid="{D5CDD505-2E9C-101B-9397-08002B2CF9AE}" pid="3" name="KSOProductBuildVer">
    <vt:lpwstr>2052-6.11.0.8885</vt:lpwstr>
  </property>
</Properties>
</file>