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8" r:id="rId8"/>
    <p:sldId id="263" r:id="rId9"/>
    <p:sldId id="267" r:id="rId10"/>
    <p:sldId id="269" r:id="rId11"/>
    <p:sldId id="271" r:id="rId12"/>
    <p:sldId id="273" r:id="rId13"/>
    <p:sldId id="272" r:id="rId14"/>
    <p:sldId id="270" r:id="rId15"/>
    <p:sldId id="274" r:id="rId16"/>
    <p:sldId id="260" r:id="rId17"/>
    <p:sldId id="259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Renu Girotra" userId="c5da01e5-bbcf-4c01-b3e1-12a07ccef1cd" providerId="ADAL" clId="{818DB6A3-6554-4983-A28E-8B3CB8B55F8E}"/>
    <pc:docChg chg="custSel addSld delSld modSld">
      <pc:chgData name="Dr. Renu Girotra" userId="c5da01e5-bbcf-4c01-b3e1-12a07ccef1cd" providerId="ADAL" clId="{818DB6A3-6554-4983-A28E-8B3CB8B55F8E}" dt="2023-10-25T04:35:29.369" v="34" actId="255"/>
      <pc:docMkLst>
        <pc:docMk/>
      </pc:docMkLst>
      <pc:sldChg chg="modSp mod">
        <pc:chgData name="Dr. Renu Girotra" userId="c5da01e5-bbcf-4c01-b3e1-12a07ccef1cd" providerId="ADAL" clId="{818DB6A3-6554-4983-A28E-8B3CB8B55F8E}" dt="2023-10-25T04:34:42.706" v="16" actId="20577"/>
        <pc:sldMkLst>
          <pc:docMk/>
          <pc:sldMk cId="2015725940" sldId="256"/>
        </pc:sldMkLst>
        <pc:spChg chg="mod">
          <ac:chgData name="Dr. Renu Girotra" userId="c5da01e5-bbcf-4c01-b3e1-12a07ccef1cd" providerId="ADAL" clId="{818DB6A3-6554-4983-A28E-8B3CB8B55F8E}" dt="2023-10-25T04:34:42.706" v="16" actId="20577"/>
          <ac:spMkLst>
            <pc:docMk/>
            <pc:sldMk cId="2015725940" sldId="256"/>
            <ac:spMk id="3" creationId="{06A2F311-23E7-314F-CD5D-DF70E7AEEC9B}"/>
          </ac:spMkLst>
        </pc:spChg>
      </pc:sldChg>
      <pc:sldChg chg="delSp modSp new mod">
        <pc:chgData name="Dr. Renu Girotra" userId="c5da01e5-bbcf-4c01-b3e1-12a07ccef1cd" providerId="ADAL" clId="{818DB6A3-6554-4983-A28E-8B3CB8B55F8E}" dt="2023-10-25T04:35:29.369" v="34" actId="255"/>
        <pc:sldMkLst>
          <pc:docMk/>
          <pc:sldMk cId="396034706" sldId="275"/>
        </pc:sldMkLst>
        <pc:spChg chg="del">
          <ac:chgData name="Dr. Renu Girotra" userId="c5da01e5-bbcf-4c01-b3e1-12a07ccef1cd" providerId="ADAL" clId="{818DB6A3-6554-4983-A28E-8B3CB8B55F8E}" dt="2023-10-25T04:35:12.448" v="29" actId="478"/>
          <ac:spMkLst>
            <pc:docMk/>
            <pc:sldMk cId="396034706" sldId="275"/>
            <ac:spMk id="2" creationId="{287AA10B-D081-E1C1-0091-DE8D475624BE}"/>
          </ac:spMkLst>
        </pc:spChg>
        <pc:spChg chg="mod">
          <ac:chgData name="Dr. Renu Girotra" userId="c5da01e5-bbcf-4c01-b3e1-12a07ccef1cd" providerId="ADAL" clId="{818DB6A3-6554-4983-A28E-8B3CB8B55F8E}" dt="2023-10-25T04:35:29.369" v="34" actId="255"/>
          <ac:spMkLst>
            <pc:docMk/>
            <pc:sldMk cId="396034706" sldId="275"/>
            <ac:spMk id="3" creationId="{DCE48335-3FB2-AE81-57CE-AA83B0E18E1B}"/>
          </ac:spMkLst>
        </pc:spChg>
      </pc:sldChg>
      <pc:sldChg chg="del">
        <pc:chgData name="Dr. Renu Girotra" userId="c5da01e5-bbcf-4c01-b3e1-12a07ccef1cd" providerId="ADAL" clId="{818DB6A3-6554-4983-A28E-8B3CB8B55F8E}" dt="2023-10-25T04:34:52.822" v="17" actId="2696"/>
        <pc:sldMkLst>
          <pc:docMk/>
          <pc:sldMk cId="2846424313" sldId="27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A84F0-0A4B-42CB-A8DC-12C662A05D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0EA530-DDD1-4AC8-BBB1-32E630C16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conflict?</a:t>
          </a:r>
        </a:p>
      </dgm:t>
    </dgm:pt>
    <dgm:pt modelId="{CCBBDF7F-08EB-4C98-AAB0-F0355133CF40}" type="parTrans" cxnId="{9306218D-0E2B-4AC3-8EEA-79A82823605C}">
      <dgm:prSet/>
      <dgm:spPr/>
      <dgm:t>
        <a:bodyPr/>
        <a:lstStyle/>
        <a:p>
          <a:endParaRPr lang="en-US"/>
        </a:p>
      </dgm:t>
    </dgm:pt>
    <dgm:pt modelId="{5BFB4343-1760-4288-A317-E6501E811623}" type="sibTrans" cxnId="{9306218D-0E2B-4AC3-8EEA-79A82823605C}">
      <dgm:prSet/>
      <dgm:spPr/>
      <dgm:t>
        <a:bodyPr/>
        <a:lstStyle/>
        <a:p>
          <a:endParaRPr lang="en-US"/>
        </a:p>
      </dgm:t>
    </dgm:pt>
    <dgm:pt modelId="{48EBD9A2-6565-437C-A320-7D9A7C7F0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Where is conflict?</a:t>
          </a:r>
        </a:p>
      </dgm:t>
    </dgm:pt>
    <dgm:pt modelId="{D3A399DE-8001-4755-983D-03C66E78791A}" type="parTrans" cxnId="{223330F3-7061-4D83-B565-C7EEBD7AC018}">
      <dgm:prSet/>
      <dgm:spPr/>
      <dgm:t>
        <a:bodyPr/>
        <a:lstStyle/>
        <a:p>
          <a:endParaRPr lang="en-US"/>
        </a:p>
      </dgm:t>
    </dgm:pt>
    <dgm:pt modelId="{A60DD3F7-BE36-4D70-B5DD-AFD120B4983F}" type="sibTrans" cxnId="{223330F3-7061-4D83-B565-C7EEBD7AC018}">
      <dgm:prSet/>
      <dgm:spPr/>
      <dgm:t>
        <a:bodyPr/>
        <a:lstStyle/>
        <a:p>
          <a:endParaRPr lang="en-US"/>
        </a:p>
      </dgm:t>
    </dgm:pt>
    <dgm:pt modelId="{48ADD5BD-033A-4693-B527-C9FDD4A6A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all conflicts bad? - destructive and constructive conflict</a:t>
          </a:r>
        </a:p>
      </dgm:t>
    </dgm:pt>
    <dgm:pt modelId="{589422A1-CF13-40CF-8FD6-E960B5C23CF4}" type="parTrans" cxnId="{70AE68E4-9DD8-4186-A02C-34EDC3166C39}">
      <dgm:prSet/>
      <dgm:spPr/>
      <dgm:t>
        <a:bodyPr/>
        <a:lstStyle/>
        <a:p>
          <a:endParaRPr lang="en-US"/>
        </a:p>
      </dgm:t>
    </dgm:pt>
    <dgm:pt modelId="{6ACFDEDC-D5EF-4285-9E73-8BF378C9BF31}" type="sibTrans" cxnId="{70AE68E4-9DD8-4186-A02C-34EDC3166C39}">
      <dgm:prSet/>
      <dgm:spPr/>
      <dgm:t>
        <a:bodyPr/>
        <a:lstStyle/>
        <a:p>
          <a:endParaRPr lang="en-US"/>
        </a:p>
      </dgm:t>
    </dgm:pt>
    <dgm:pt modelId="{FC6945D2-D7DF-4D66-BF94-E4E6AF8EC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Sources of conflict</a:t>
          </a:r>
        </a:p>
      </dgm:t>
    </dgm:pt>
    <dgm:pt modelId="{D990C955-D61A-43DB-B315-06206C201E12}" type="parTrans" cxnId="{989F2661-BD8D-4ED8-9B7A-5A59EA1CC381}">
      <dgm:prSet/>
      <dgm:spPr/>
      <dgm:t>
        <a:bodyPr/>
        <a:lstStyle/>
        <a:p>
          <a:endParaRPr lang="en-US"/>
        </a:p>
      </dgm:t>
    </dgm:pt>
    <dgm:pt modelId="{A1BE9B3E-345D-4D5B-A7F0-1BBAB390B4D8}" type="sibTrans" cxnId="{989F2661-BD8D-4ED8-9B7A-5A59EA1CC381}">
      <dgm:prSet/>
      <dgm:spPr/>
      <dgm:t>
        <a:bodyPr/>
        <a:lstStyle/>
        <a:p>
          <a:endParaRPr lang="en-US"/>
        </a:p>
      </dgm:t>
    </dgm:pt>
    <dgm:pt modelId="{05FA4C42-50EA-4D77-BE8B-72525C4A8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Negotiation? </a:t>
          </a:r>
        </a:p>
      </dgm:t>
    </dgm:pt>
    <dgm:pt modelId="{6EED08F4-F591-46F4-9F55-726815EA9EE4}" type="parTrans" cxnId="{0D2ECC1D-FB43-4678-AD0F-7BCC9BC2C2BE}">
      <dgm:prSet/>
      <dgm:spPr/>
      <dgm:t>
        <a:bodyPr/>
        <a:lstStyle/>
        <a:p>
          <a:endParaRPr lang="en-US"/>
        </a:p>
      </dgm:t>
    </dgm:pt>
    <dgm:pt modelId="{25A3EB0B-E032-4A64-972E-2E5475A4B193}" type="sibTrans" cxnId="{0D2ECC1D-FB43-4678-AD0F-7BCC9BC2C2BE}">
      <dgm:prSet/>
      <dgm:spPr/>
      <dgm:t>
        <a:bodyPr/>
        <a:lstStyle/>
        <a:p>
          <a:endParaRPr lang="en-US"/>
        </a:p>
      </dgm:t>
    </dgm:pt>
    <dgm:pt modelId="{595C2B9F-CBB2-4207-88D3-E25C4BA47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negotiation?</a:t>
          </a:r>
        </a:p>
      </dgm:t>
    </dgm:pt>
    <dgm:pt modelId="{96ABEC37-F56E-48A3-BD9A-8D07E968CA9A}" type="parTrans" cxnId="{91E6E9AC-79D2-49D3-A3EB-BF8C6404F128}">
      <dgm:prSet/>
      <dgm:spPr/>
      <dgm:t>
        <a:bodyPr/>
        <a:lstStyle/>
        <a:p>
          <a:endParaRPr lang="en-US"/>
        </a:p>
      </dgm:t>
    </dgm:pt>
    <dgm:pt modelId="{CC88C41F-1E15-41E7-AD71-17516863F74F}" type="sibTrans" cxnId="{91E6E9AC-79D2-49D3-A3EB-BF8C6404F128}">
      <dgm:prSet/>
      <dgm:spPr/>
      <dgm:t>
        <a:bodyPr/>
        <a:lstStyle/>
        <a:p>
          <a:endParaRPr lang="en-US"/>
        </a:p>
      </dgm:t>
    </dgm:pt>
    <dgm:pt modelId="{9A0CD60A-DE22-4B8C-A907-E3255B028629}" type="pres">
      <dgm:prSet presAssocID="{67BA84F0-0A4B-42CB-A8DC-12C662A05DA4}" presName="root" presStyleCnt="0">
        <dgm:presLayoutVars>
          <dgm:dir/>
          <dgm:resizeHandles val="exact"/>
        </dgm:presLayoutVars>
      </dgm:prSet>
      <dgm:spPr/>
    </dgm:pt>
    <dgm:pt modelId="{EE3CF7DE-A26B-4038-9845-BD7FE1B6C59E}" type="pres">
      <dgm:prSet presAssocID="{970EA530-DDD1-4AC8-BBB1-32E630C16CC9}" presName="compNode" presStyleCnt="0"/>
      <dgm:spPr/>
    </dgm:pt>
    <dgm:pt modelId="{7CE1C849-845C-444A-942B-FBFF5D52CC6B}" type="pres">
      <dgm:prSet presAssocID="{970EA530-DDD1-4AC8-BBB1-32E630C16C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F5DEC2ED-E270-481B-8276-151135A8B052}" type="pres">
      <dgm:prSet presAssocID="{970EA530-DDD1-4AC8-BBB1-32E630C16CC9}" presName="spaceRect" presStyleCnt="0"/>
      <dgm:spPr/>
    </dgm:pt>
    <dgm:pt modelId="{F02B0339-027A-4150-A471-B7C365B29FE6}" type="pres">
      <dgm:prSet presAssocID="{970EA530-DDD1-4AC8-BBB1-32E630C16CC9}" presName="textRect" presStyleLbl="revTx" presStyleIdx="0" presStyleCnt="6">
        <dgm:presLayoutVars>
          <dgm:chMax val="1"/>
          <dgm:chPref val="1"/>
        </dgm:presLayoutVars>
      </dgm:prSet>
      <dgm:spPr/>
    </dgm:pt>
    <dgm:pt modelId="{753C7639-CB30-40EE-B9DF-585DC5A0DB49}" type="pres">
      <dgm:prSet presAssocID="{5BFB4343-1760-4288-A317-E6501E811623}" presName="sibTrans" presStyleCnt="0"/>
      <dgm:spPr/>
    </dgm:pt>
    <dgm:pt modelId="{DEE8EE90-A5E1-4B4C-8F5F-FAFCE603BAFE}" type="pres">
      <dgm:prSet presAssocID="{48EBD9A2-6565-437C-A320-7D9A7C7F0F62}" presName="compNode" presStyleCnt="0"/>
      <dgm:spPr/>
    </dgm:pt>
    <dgm:pt modelId="{17029736-E457-44E4-B92A-EB0A0D5F4E17}" type="pres">
      <dgm:prSet presAssocID="{48EBD9A2-6565-437C-A320-7D9A7C7F0F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047ADDB2-A9BB-4C6C-98D5-0498A8C86CB4}" type="pres">
      <dgm:prSet presAssocID="{48EBD9A2-6565-437C-A320-7D9A7C7F0F62}" presName="spaceRect" presStyleCnt="0"/>
      <dgm:spPr/>
    </dgm:pt>
    <dgm:pt modelId="{A9001A2F-A210-44BC-9F2D-23E5E314EA19}" type="pres">
      <dgm:prSet presAssocID="{48EBD9A2-6565-437C-A320-7D9A7C7F0F62}" presName="textRect" presStyleLbl="revTx" presStyleIdx="1" presStyleCnt="6">
        <dgm:presLayoutVars>
          <dgm:chMax val="1"/>
          <dgm:chPref val="1"/>
        </dgm:presLayoutVars>
      </dgm:prSet>
      <dgm:spPr/>
    </dgm:pt>
    <dgm:pt modelId="{7E50E2A0-B031-4EC4-A33C-401ECB84B64E}" type="pres">
      <dgm:prSet presAssocID="{A60DD3F7-BE36-4D70-B5DD-AFD120B4983F}" presName="sibTrans" presStyleCnt="0"/>
      <dgm:spPr/>
    </dgm:pt>
    <dgm:pt modelId="{67C2B564-4564-48DD-BF5A-05050FC88131}" type="pres">
      <dgm:prSet presAssocID="{48ADD5BD-033A-4693-B527-C9FDD4A6AC71}" presName="compNode" presStyleCnt="0"/>
      <dgm:spPr/>
    </dgm:pt>
    <dgm:pt modelId="{8F14ED1E-6E9E-4609-A85A-053F76411ACD}" type="pres">
      <dgm:prSet presAssocID="{48ADD5BD-033A-4693-B527-C9FDD4A6AC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68B8FE23-1D70-483D-87D3-9421F3D7EB54}" type="pres">
      <dgm:prSet presAssocID="{48ADD5BD-033A-4693-B527-C9FDD4A6AC71}" presName="spaceRect" presStyleCnt="0"/>
      <dgm:spPr/>
    </dgm:pt>
    <dgm:pt modelId="{01511274-A24A-46EA-9FB6-CF099663ED7A}" type="pres">
      <dgm:prSet presAssocID="{48ADD5BD-033A-4693-B527-C9FDD4A6AC71}" presName="textRect" presStyleLbl="revTx" presStyleIdx="2" presStyleCnt="6">
        <dgm:presLayoutVars>
          <dgm:chMax val="1"/>
          <dgm:chPref val="1"/>
        </dgm:presLayoutVars>
      </dgm:prSet>
      <dgm:spPr/>
    </dgm:pt>
    <dgm:pt modelId="{79F47957-57CA-4971-B21E-5B2C28E63010}" type="pres">
      <dgm:prSet presAssocID="{6ACFDEDC-D5EF-4285-9E73-8BF378C9BF31}" presName="sibTrans" presStyleCnt="0"/>
      <dgm:spPr/>
    </dgm:pt>
    <dgm:pt modelId="{A5CE3AB2-DF5F-4B49-B59B-7EBE522CAAE9}" type="pres">
      <dgm:prSet presAssocID="{FC6945D2-D7DF-4D66-BF94-E4E6AF8ECADF}" presName="compNode" presStyleCnt="0"/>
      <dgm:spPr/>
    </dgm:pt>
    <dgm:pt modelId="{0A28C553-33F5-45B5-BCE6-190BBE19A66A}" type="pres">
      <dgm:prSet presAssocID="{FC6945D2-D7DF-4D66-BF94-E4E6AF8ECAD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942B513-FE8D-4601-8DD5-4E686E6E030D}" type="pres">
      <dgm:prSet presAssocID="{FC6945D2-D7DF-4D66-BF94-E4E6AF8ECADF}" presName="spaceRect" presStyleCnt="0"/>
      <dgm:spPr/>
    </dgm:pt>
    <dgm:pt modelId="{22195166-DA91-4BF4-9009-1E942D8AD2DE}" type="pres">
      <dgm:prSet presAssocID="{FC6945D2-D7DF-4D66-BF94-E4E6AF8ECADF}" presName="textRect" presStyleLbl="revTx" presStyleIdx="3" presStyleCnt="6">
        <dgm:presLayoutVars>
          <dgm:chMax val="1"/>
          <dgm:chPref val="1"/>
        </dgm:presLayoutVars>
      </dgm:prSet>
      <dgm:spPr/>
    </dgm:pt>
    <dgm:pt modelId="{E7AA89FB-845B-4F0C-B656-5C9B1EAF4147}" type="pres">
      <dgm:prSet presAssocID="{A1BE9B3E-345D-4D5B-A7F0-1BBAB390B4D8}" presName="sibTrans" presStyleCnt="0"/>
      <dgm:spPr/>
    </dgm:pt>
    <dgm:pt modelId="{76DC1EFC-A29D-44E3-81C8-F41974FBE0BF}" type="pres">
      <dgm:prSet presAssocID="{05FA4C42-50EA-4D77-BE8B-72525C4A8EEB}" presName="compNode" presStyleCnt="0"/>
      <dgm:spPr/>
    </dgm:pt>
    <dgm:pt modelId="{1A875FA3-180A-49CC-AC21-8D5B460B4536}" type="pres">
      <dgm:prSet presAssocID="{05FA4C42-50EA-4D77-BE8B-72525C4A8EE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105C29E-A0AC-4510-AB82-EAEC23AFC6EA}" type="pres">
      <dgm:prSet presAssocID="{05FA4C42-50EA-4D77-BE8B-72525C4A8EEB}" presName="spaceRect" presStyleCnt="0"/>
      <dgm:spPr/>
    </dgm:pt>
    <dgm:pt modelId="{A1878902-58F7-4ED7-9097-2D05399DFAFD}" type="pres">
      <dgm:prSet presAssocID="{05FA4C42-50EA-4D77-BE8B-72525C4A8EEB}" presName="textRect" presStyleLbl="revTx" presStyleIdx="4" presStyleCnt="6">
        <dgm:presLayoutVars>
          <dgm:chMax val="1"/>
          <dgm:chPref val="1"/>
        </dgm:presLayoutVars>
      </dgm:prSet>
      <dgm:spPr/>
    </dgm:pt>
    <dgm:pt modelId="{2331E9C4-12D0-4252-9CB8-DC6957E87FAD}" type="pres">
      <dgm:prSet presAssocID="{25A3EB0B-E032-4A64-972E-2E5475A4B193}" presName="sibTrans" presStyleCnt="0"/>
      <dgm:spPr/>
    </dgm:pt>
    <dgm:pt modelId="{B036A5D2-8DEA-452B-8895-11570A9CA8EC}" type="pres">
      <dgm:prSet presAssocID="{595C2B9F-CBB2-4207-88D3-E25C4BA47C10}" presName="compNode" presStyleCnt="0"/>
      <dgm:spPr/>
    </dgm:pt>
    <dgm:pt modelId="{B57F404D-4CF3-4735-B28C-AAEBE436879C}" type="pres">
      <dgm:prSet presAssocID="{595C2B9F-CBB2-4207-88D3-E25C4BA47C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BDC39D2F-D38E-4E8D-9FCA-3D46018D3FDF}" type="pres">
      <dgm:prSet presAssocID="{595C2B9F-CBB2-4207-88D3-E25C4BA47C10}" presName="spaceRect" presStyleCnt="0"/>
      <dgm:spPr/>
    </dgm:pt>
    <dgm:pt modelId="{952A9A6B-2565-484F-9C8C-8C2C0EC1DE28}" type="pres">
      <dgm:prSet presAssocID="{595C2B9F-CBB2-4207-88D3-E25C4BA47C1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D2ECC1D-FB43-4678-AD0F-7BCC9BC2C2BE}" srcId="{67BA84F0-0A4B-42CB-A8DC-12C662A05DA4}" destId="{05FA4C42-50EA-4D77-BE8B-72525C4A8EEB}" srcOrd="4" destOrd="0" parTransId="{6EED08F4-F591-46F4-9F55-726815EA9EE4}" sibTransId="{25A3EB0B-E032-4A64-972E-2E5475A4B193}"/>
    <dgm:cxn modelId="{8D1D1728-8B45-4789-85F2-703EF004EF75}" type="presOf" srcId="{67BA84F0-0A4B-42CB-A8DC-12C662A05DA4}" destId="{9A0CD60A-DE22-4B8C-A907-E3255B028629}" srcOrd="0" destOrd="0" presId="urn:microsoft.com/office/officeart/2018/2/layout/IconLabelList"/>
    <dgm:cxn modelId="{FD2E2928-4781-4283-818B-D4A654182DF9}" type="presOf" srcId="{595C2B9F-CBB2-4207-88D3-E25C4BA47C10}" destId="{952A9A6B-2565-484F-9C8C-8C2C0EC1DE28}" srcOrd="0" destOrd="0" presId="urn:microsoft.com/office/officeart/2018/2/layout/IconLabelList"/>
    <dgm:cxn modelId="{989F2661-BD8D-4ED8-9B7A-5A59EA1CC381}" srcId="{67BA84F0-0A4B-42CB-A8DC-12C662A05DA4}" destId="{FC6945D2-D7DF-4D66-BF94-E4E6AF8ECADF}" srcOrd="3" destOrd="0" parTransId="{D990C955-D61A-43DB-B315-06206C201E12}" sibTransId="{A1BE9B3E-345D-4D5B-A7F0-1BBAB390B4D8}"/>
    <dgm:cxn modelId="{EB8BE668-F66C-442D-940A-F1054783C666}" type="presOf" srcId="{48EBD9A2-6565-437C-A320-7D9A7C7F0F62}" destId="{A9001A2F-A210-44BC-9F2D-23E5E314EA19}" srcOrd="0" destOrd="0" presId="urn:microsoft.com/office/officeart/2018/2/layout/IconLabelList"/>
    <dgm:cxn modelId="{BCF02C4D-B7A0-476D-8C40-20CFF36917AF}" type="presOf" srcId="{970EA530-DDD1-4AC8-BBB1-32E630C16CC9}" destId="{F02B0339-027A-4150-A471-B7C365B29FE6}" srcOrd="0" destOrd="0" presId="urn:microsoft.com/office/officeart/2018/2/layout/IconLabelList"/>
    <dgm:cxn modelId="{F7DE3B58-CB80-4D32-A5D1-5E81554C58A2}" type="presOf" srcId="{48ADD5BD-033A-4693-B527-C9FDD4A6AC71}" destId="{01511274-A24A-46EA-9FB6-CF099663ED7A}" srcOrd="0" destOrd="0" presId="urn:microsoft.com/office/officeart/2018/2/layout/IconLabelList"/>
    <dgm:cxn modelId="{9306218D-0E2B-4AC3-8EEA-79A82823605C}" srcId="{67BA84F0-0A4B-42CB-A8DC-12C662A05DA4}" destId="{970EA530-DDD1-4AC8-BBB1-32E630C16CC9}" srcOrd="0" destOrd="0" parTransId="{CCBBDF7F-08EB-4C98-AAB0-F0355133CF40}" sibTransId="{5BFB4343-1760-4288-A317-E6501E811623}"/>
    <dgm:cxn modelId="{91E6E9AC-79D2-49D3-A3EB-BF8C6404F128}" srcId="{67BA84F0-0A4B-42CB-A8DC-12C662A05DA4}" destId="{595C2B9F-CBB2-4207-88D3-E25C4BA47C10}" srcOrd="5" destOrd="0" parTransId="{96ABEC37-F56E-48A3-BD9A-8D07E968CA9A}" sibTransId="{CC88C41F-1E15-41E7-AD71-17516863F74F}"/>
    <dgm:cxn modelId="{275995CB-C562-473B-85A8-5D1AA0A85E9D}" type="presOf" srcId="{05FA4C42-50EA-4D77-BE8B-72525C4A8EEB}" destId="{A1878902-58F7-4ED7-9097-2D05399DFAFD}" srcOrd="0" destOrd="0" presId="urn:microsoft.com/office/officeart/2018/2/layout/IconLabelList"/>
    <dgm:cxn modelId="{D1CF9ED1-BD51-482F-B0EA-F2C5951D313B}" type="presOf" srcId="{FC6945D2-D7DF-4D66-BF94-E4E6AF8ECADF}" destId="{22195166-DA91-4BF4-9009-1E942D8AD2DE}" srcOrd="0" destOrd="0" presId="urn:microsoft.com/office/officeart/2018/2/layout/IconLabelList"/>
    <dgm:cxn modelId="{70AE68E4-9DD8-4186-A02C-34EDC3166C39}" srcId="{67BA84F0-0A4B-42CB-A8DC-12C662A05DA4}" destId="{48ADD5BD-033A-4693-B527-C9FDD4A6AC71}" srcOrd="2" destOrd="0" parTransId="{589422A1-CF13-40CF-8FD6-E960B5C23CF4}" sibTransId="{6ACFDEDC-D5EF-4285-9E73-8BF378C9BF31}"/>
    <dgm:cxn modelId="{223330F3-7061-4D83-B565-C7EEBD7AC018}" srcId="{67BA84F0-0A4B-42CB-A8DC-12C662A05DA4}" destId="{48EBD9A2-6565-437C-A320-7D9A7C7F0F62}" srcOrd="1" destOrd="0" parTransId="{D3A399DE-8001-4755-983D-03C66E78791A}" sibTransId="{A60DD3F7-BE36-4D70-B5DD-AFD120B4983F}"/>
    <dgm:cxn modelId="{2B4055A0-DE8F-4E2C-A65B-AC4A7EF6E670}" type="presParOf" srcId="{9A0CD60A-DE22-4B8C-A907-E3255B028629}" destId="{EE3CF7DE-A26B-4038-9845-BD7FE1B6C59E}" srcOrd="0" destOrd="0" presId="urn:microsoft.com/office/officeart/2018/2/layout/IconLabelList"/>
    <dgm:cxn modelId="{7272A4DC-88A8-4643-92A1-5BD314BE5804}" type="presParOf" srcId="{EE3CF7DE-A26B-4038-9845-BD7FE1B6C59E}" destId="{7CE1C849-845C-444A-942B-FBFF5D52CC6B}" srcOrd="0" destOrd="0" presId="urn:microsoft.com/office/officeart/2018/2/layout/IconLabelList"/>
    <dgm:cxn modelId="{46E3B605-405D-405E-8397-673E19559967}" type="presParOf" srcId="{EE3CF7DE-A26B-4038-9845-BD7FE1B6C59E}" destId="{F5DEC2ED-E270-481B-8276-151135A8B052}" srcOrd="1" destOrd="0" presId="urn:microsoft.com/office/officeart/2018/2/layout/IconLabelList"/>
    <dgm:cxn modelId="{EF5E9326-6B9B-408D-94E7-2E35EFA382C1}" type="presParOf" srcId="{EE3CF7DE-A26B-4038-9845-BD7FE1B6C59E}" destId="{F02B0339-027A-4150-A471-B7C365B29FE6}" srcOrd="2" destOrd="0" presId="urn:microsoft.com/office/officeart/2018/2/layout/IconLabelList"/>
    <dgm:cxn modelId="{A28AE06E-7F56-4D2B-9EF3-B0FE25D11E04}" type="presParOf" srcId="{9A0CD60A-DE22-4B8C-A907-E3255B028629}" destId="{753C7639-CB30-40EE-B9DF-585DC5A0DB49}" srcOrd="1" destOrd="0" presId="urn:microsoft.com/office/officeart/2018/2/layout/IconLabelList"/>
    <dgm:cxn modelId="{7E3A85A9-95A2-490E-9B02-17E04219D87A}" type="presParOf" srcId="{9A0CD60A-DE22-4B8C-A907-E3255B028629}" destId="{DEE8EE90-A5E1-4B4C-8F5F-FAFCE603BAFE}" srcOrd="2" destOrd="0" presId="urn:microsoft.com/office/officeart/2018/2/layout/IconLabelList"/>
    <dgm:cxn modelId="{00F7A2DE-98E7-4796-B6B6-E8CF53E77AB7}" type="presParOf" srcId="{DEE8EE90-A5E1-4B4C-8F5F-FAFCE603BAFE}" destId="{17029736-E457-44E4-B92A-EB0A0D5F4E17}" srcOrd="0" destOrd="0" presId="urn:microsoft.com/office/officeart/2018/2/layout/IconLabelList"/>
    <dgm:cxn modelId="{9D8AB11C-EEEE-4A3F-9EE7-08F1A5AFC333}" type="presParOf" srcId="{DEE8EE90-A5E1-4B4C-8F5F-FAFCE603BAFE}" destId="{047ADDB2-A9BB-4C6C-98D5-0498A8C86CB4}" srcOrd="1" destOrd="0" presId="urn:microsoft.com/office/officeart/2018/2/layout/IconLabelList"/>
    <dgm:cxn modelId="{96DC52DA-1032-4688-8AEC-65829BD3DA10}" type="presParOf" srcId="{DEE8EE90-A5E1-4B4C-8F5F-FAFCE603BAFE}" destId="{A9001A2F-A210-44BC-9F2D-23E5E314EA19}" srcOrd="2" destOrd="0" presId="urn:microsoft.com/office/officeart/2018/2/layout/IconLabelList"/>
    <dgm:cxn modelId="{E5B89C79-DCA4-4811-BA22-31A89819BE29}" type="presParOf" srcId="{9A0CD60A-DE22-4B8C-A907-E3255B028629}" destId="{7E50E2A0-B031-4EC4-A33C-401ECB84B64E}" srcOrd="3" destOrd="0" presId="urn:microsoft.com/office/officeart/2018/2/layout/IconLabelList"/>
    <dgm:cxn modelId="{6C2D5128-14CC-46EB-A866-20C0D10456AF}" type="presParOf" srcId="{9A0CD60A-DE22-4B8C-A907-E3255B028629}" destId="{67C2B564-4564-48DD-BF5A-05050FC88131}" srcOrd="4" destOrd="0" presId="urn:microsoft.com/office/officeart/2018/2/layout/IconLabelList"/>
    <dgm:cxn modelId="{A990B59A-C781-448F-936A-1617F1B5AB16}" type="presParOf" srcId="{67C2B564-4564-48DD-BF5A-05050FC88131}" destId="{8F14ED1E-6E9E-4609-A85A-053F76411ACD}" srcOrd="0" destOrd="0" presId="urn:microsoft.com/office/officeart/2018/2/layout/IconLabelList"/>
    <dgm:cxn modelId="{3F8470CB-934D-409C-8DEA-8711B99DFBAA}" type="presParOf" srcId="{67C2B564-4564-48DD-BF5A-05050FC88131}" destId="{68B8FE23-1D70-483D-87D3-9421F3D7EB54}" srcOrd="1" destOrd="0" presId="urn:microsoft.com/office/officeart/2018/2/layout/IconLabelList"/>
    <dgm:cxn modelId="{B9209887-99D9-4F75-90BA-521AA2B998B4}" type="presParOf" srcId="{67C2B564-4564-48DD-BF5A-05050FC88131}" destId="{01511274-A24A-46EA-9FB6-CF099663ED7A}" srcOrd="2" destOrd="0" presId="urn:microsoft.com/office/officeart/2018/2/layout/IconLabelList"/>
    <dgm:cxn modelId="{56D4DD4B-42DF-4D92-9341-69DCA584FA71}" type="presParOf" srcId="{9A0CD60A-DE22-4B8C-A907-E3255B028629}" destId="{79F47957-57CA-4971-B21E-5B2C28E63010}" srcOrd="5" destOrd="0" presId="urn:microsoft.com/office/officeart/2018/2/layout/IconLabelList"/>
    <dgm:cxn modelId="{DD6C69D5-0494-4A4A-9FDF-8475AA9E9630}" type="presParOf" srcId="{9A0CD60A-DE22-4B8C-A907-E3255B028629}" destId="{A5CE3AB2-DF5F-4B49-B59B-7EBE522CAAE9}" srcOrd="6" destOrd="0" presId="urn:microsoft.com/office/officeart/2018/2/layout/IconLabelList"/>
    <dgm:cxn modelId="{A019EE40-9268-4F6D-8786-2279DDFF811B}" type="presParOf" srcId="{A5CE3AB2-DF5F-4B49-B59B-7EBE522CAAE9}" destId="{0A28C553-33F5-45B5-BCE6-190BBE19A66A}" srcOrd="0" destOrd="0" presId="urn:microsoft.com/office/officeart/2018/2/layout/IconLabelList"/>
    <dgm:cxn modelId="{3660EC6D-3231-4781-95F0-556D4F9CCA77}" type="presParOf" srcId="{A5CE3AB2-DF5F-4B49-B59B-7EBE522CAAE9}" destId="{E942B513-FE8D-4601-8DD5-4E686E6E030D}" srcOrd="1" destOrd="0" presId="urn:microsoft.com/office/officeart/2018/2/layout/IconLabelList"/>
    <dgm:cxn modelId="{197EADF1-01BD-46EA-803E-8F5CD81F73CE}" type="presParOf" srcId="{A5CE3AB2-DF5F-4B49-B59B-7EBE522CAAE9}" destId="{22195166-DA91-4BF4-9009-1E942D8AD2DE}" srcOrd="2" destOrd="0" presId="urn:microsoft.com/office/officeart/2018/2/layout/IconLabelList"/>
    <dgm:cxn modelId="{92FDB013-0653-4765-A673-A331C66CC98F}" type="presParOf" srcId="{9A0CD60A-DE22-4B8C-A907-E3255B028629}" destId="{E7AA89FB-845B-4F0C-B656-5C9B1EAF4147}" srcOrd="7" destOrd="0" presId="urn:microsoft.com/office/officeart/2018/2/layout/IconLabelList"/>
    <dgm:cxn modelId="{C6CF33C4-DD56-47DE-A52E-D6ECE4BD3744}" type="presParOf" srcId="{9A0CD60A-DE22-4B8C-A907-E3255B028629}" destId="{76DC1EFC-A29D-44E3-81C8-F41974FBE0BF}" srcOrd="8" destOrd="0" presId="urn:microsoft.com/office/officeart/2018/2/layout/IconLabelList"/>
    <dgm:cxn modelId="{181D1FA3-968D-4F33-A779-45EDBAE7875F}" type="presParOf" srcId="{76DC1EFC-A29D-44E3-81C8-F41974FBE0BF}" destId="{1A875FA3-180A-49CC-AC21-8D5B460B4536}" srcOrd="0" destOrd="0" presId="urn:microsoft.com/office/officeart/2018/2/layout/IconLabelList"/>
    <dgm:cxn modelId="{BF7A8EE1-7122-44D5-96E1-9FAF22FE0C2E}" type="presParOf" srcId="{76DC1EFC-A29D-44E3-81C8-F41974FBE0BF}" destId="{7105C29E-A0AC-4510-AB82-EAEC23AFC6EA}" srcOrd="1" destOrd="0" presId="urn:microsoft.com/office/officeart/2018/2/layout/IconLabelList"/>
    <dgm:cxn modelId="{8A030975-9593-49D5-AB82-8A5DB4A3160C}" type="presParOf" srcId="{76DC1EFC-A29D-44E3-81C8-F41974FBE0BF}" destId="{A1878902-58F7-4ED7-9097-2D05399DFAFD}" srcOrd="2" destOrd="0" presId="urn:microsoft.com/office/officeart/2018/2/layout/IconLabelList"/>
    <dgm:cxn modelId="{BDE606B2-7B4A-4B8B-A279-43E0836F6553}" type="presParOf" srcId="{9A0CD60A-DE22-4B8C-A907-E3255B028629}" destId="{2331E9C4-12D0-4252-9CB8-DC6957E87FAD}" srcOrd="9" destOrd="0" presId="urn:microsoft.com/office/officeart/2018/2/layout/IconLabelList"/>
    <dgm:cxn modelId="{7B0135B1-7C3F-4FF0-AE44-56330181A683}" type="presParOf" srcId="{9A0CD60A-DE22-4B8C-A907-E3255B028629}" destId="{B036A5D2-8DEA-452B-8895-11570A9CA8EC}" srcOrd="10" destOrd="0" presId="urn:microsoft.com/office/officeart/2018/2/layout/IconLabelList"/>
    <dgm:cxn modelId="{C0CE5B28-F872-48D0-A88C-F83C5D959697}" type="presParOf" srcId="{B036A5D2-8DEA-452B-8895-11570A9CA8EC}" destId="{B57F404D-4CF3-4735-B28C-AAEBE436879C}" srcOrd="0" destOrd="0" presId="urn:microsoft.com/office/officeart/2018/2/layout/IconLabelList"/>
    <dgm:cxn modelId="{B110AE97-1F39-4121-8191-00E91C980285}" type="presParOf" srcId="{B036A5D2-8DEA-452B-8895-11570A9CA8EC}" destId="{BDC39D2F-D38E-4E8D-9FCA-3D46018D3FDF}" srcOrd="1" destOrd="0" presId="urn:microsoft.com/office/officeart/2018/2/layout/IconLabelList"/>
    <dgm:cxn modelId="{51F319F1-6529-49F9-81D7-F0D969BDD45E}" type="presParOf" srcId="{B036A5D2-8DEA-452B-8895-11570A9CA8EC}" destId="{952A9A6B-2565-484F-9C8C-8C2C0EC1DE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AAF4A-8E63-4E4F-8C02-44201F57DB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9A81AE-A094-4310-9EAB-793341B446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Incompatibility of cognitions or emotions </a:t>
          </a:r>
          <a:r>
            <a:rPr lang="en-US"/>
            <a:t>within individuals or between individuals (people / groups / nations.....)</a:t>
          </a:r>
        </a:p>
      </dgm:t>
    </dgm:pt>
    <dgm:pt modelId="{6084F73A-CEAA-4CE7-8B71-92D0B79DC96D}" type="parTrans" cxnId="{102C4901-B47A-4E1B-81F8-D2A3269EF0AD}">
      <dgm:prSet/>
      <dgm:spPr/>
      <dgm:t>
        <a:bodyPr/>
        <a:lstStyle/>
        <a:p>
          <a:endParaRPr lang="en-US"/>
        </a:p>
      </dgm:t>
    </dgm:pt>
    <dgm:pt modelId="{31EBBB2C-FEEE-4E4C-954F-875DC1DF72D5}" type="sibTrans" cxnId="{102C4901-B47A-4E1B-81F8-D2A3269EF0AD}">
      <dgm:prSet/>
      <dgm:spPr/>
      <dgm:t>
        <a:bodyPr/>
        <a:lstStyle/>
        <a:p>
          <a:endParaRPr lang="en-US"/>
        </a:p>
      </dgm:t>
    </dgm:pt>
    <dgm:pt modelId="{D7493876-5B20-4BD3-A913-18489D655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(Conflict may be </a:t>
          </a:r>
          <a:r>
            <a:rPr lang="en-US" b="1" i="1"/>
            <a:t>real or perceived)</a:t>
          </a:r>
          <a:endParaRPr lang="en-US"/>
        </a:p>
      </dgm:t>
    </dgm:pt>
    <dgm:pt modelId="{2C89D4ED-890F-4E6D-9129-B8E4F5197505}" type="parTrans" cxnId="{8E2A0AD5-63B6-480E-BB6B-A069338FC0C8}">
      <dgm:prSet/>
      <dgm:spPr/>
      <dgm:t>
        <a:bodyPr/>
        <a:lstStyle/>
        <a:p>
          <a:endParaRPr lang="en-US"/>
        </a:p>
      </dgm:t>
    </dgm:pt>
    <dgm:pt modelId="{88D09440-2B5E-4279-B1B6-A2E3CFA06C88}" type="sibTrans" cxnId="{8E2A0AD5-63B6-480E-BB6B-A069338FC0C8}">
      <dgm:prSet/>
      <dgm:spPr/>
      <dgm:t>
        <a:bodyPr/>
        <a:lstStyle/>
        <a:p>
          <a:endParaRPr lang="en-US"/>
        </a:p>
      </dgm:t>
    </dgm:pt>
    <dgm:pt modelId="{87D8E266-4E7E-49D0-9BE7-2E127123BA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keys for purposes of developing negotiation skills are about understanding: </a:t>
          </a:r>
        </a:p>
      </dgm:t>
    </dgm:pt>
    <dgm:pt modelId="{0780C85A-F1AC-4CF2-A6E1-9A42AC952582}" type="parTrans" cxnId="{E74FE864-3499-489B-8712-8A441A7F5133}">
      <dgm:prSet/>
      <dgm:spPr/>
      <dgm:t>
        <a:bodyPr/>
        <a:lstStyle/>
        <a:p>
          <a:endParaRPr lang="en-US"/>
        </a:p>
      </dgm:t>
    </dgm:pt>
    <dgm:pt modelId="{F3F80549-6DFD-4C8A-9FB4-4E5127227A72}" type="sibTrans" cxnId="{E74FE864-3499-489B-8712-8A441A7F5133}">
      <dgm:prSet/>
      <dgm:spPr/>
      <dgm:t>
        <a:bodyPr/>
        <a:lstStyle/>
        <a:p>
          <a:endParaRPr lang="en-US"/>
        </a:p>
      </dgm:t>
    </dgm:pt>
    <dgm:pt modelId="{613C3109-2AAC-40D1-9211-A7841647F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Interdependence </a:t>
          </a:r>
          <a:r>
            <a:rPr lang="en-US" i="1"/>
            <a:t>(</a:t>
          </a:r>
          <a:r>
            <a:rPr lang="en-IN"/>
            <a:t>no interdependence</a:t>
          </a:r>
          <a:r>
            <a:rPr lang="en-US"/>
            <a:t>, no negotiation)</a:t>
          </a:r>
        </a:p>
      </dgm:t>
    </dgm:pt>
    <dgm:pt modelId="{26D626DA-6887-490C-967B-58FF8FA76FE7}" type="parTrans" cxnId="{FF9948F1-B7E3-4D23-B8D9-3CAF7B05E732}">
      <dgm:prSet/>
      <dgm:spPr/>
      <dgm:t>
        <a:bodyPr/>
        <a:lstStyle/>
        <a:p>
          <a:endParaRPr lang="en-US"/>
        </a:p>
      </dgm:t>
    </dgm:pt>
    <dgm:pt modelId="{644D8A8B-17EE-408E-A034-F598E1007E55}" type="sibTrans" cxnId="{FF9948F1-B7E3-4D23-B8D9-3CAF7B05E732}">
      <dgm:prSet/>
      <dgm:spPr/>
      <dgm:t>
        <a:bodyPr/>
        <a:lstStyle/>
        <a:p>
          <a:endParaRPr lang="en-US"/>
        </a:p>
      </dgm:t>
    </dgm:pt>
    <dgm:pt modelId="{F9367BE5-FA22-4092-BD25-845DD873B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Perception </a:t>
          </a:r>
          <a:r>
            <a:rPr lang="en-US" i="1"/>
            <a:t>(underscore perceptions)</a:t>
          </a:r>
          <a:endParaRPr lang="en-US"/>
        </a:p>
      </dgm:t>
    </dgm:pt>
    <dgm:pt modelId="{6F82BF6C-D520-4FC5-8FCF-AABA7DEC4542}" type="parTrans" cxnId="{14DFA5C9-1521-4572-9143-DEC684289CD6}">
      <dgm:prSet/>
      <dgm:spPr/>
      <dgm:t>
        <a:bodyPr/>
        <a:lstStyle/>
        <a:p>
          <a:endParaRPr lang="en-US"/>
        </a:p>
      </dgm:t>
    </dgm:pt>
    <dgm:pt modelId="{64276A69-359C-43D2-90B2-1E8A59E3725C}" type="sibTrans" cxnId="{14DFA5C9-1521-4572-9143-DEC684289CD6}">
      <dgm:prSet/>
      <dgm:spPr/>
      <dgm:t>
        <a:bodyPr/>
        <a:lstStyle/>
        <a:p>
          <a:endParaRPr lang="en-US"/>
        </a:p>
      </dgm:t>
    </dgm:pt>
    <dgm:pt modelId="{866CD4E2-EE5D-450C-BFBB-70CA6E2DD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Mutuality </a:t>
          </a:r>
          <a:r>
            <a:rPr lang="en-US" i="1"/>
            <a:t>(</a:t>
          </a:r>
          <a:r>
            <a:rPr lang="en-US"/>
            <a:t>No potential of benefit to self, no negotiation)</a:t>
          </a:r>
        </a:p>
      </dgm:t>
    </dgm:pt>
    <dgm:pt modelId="{3EF9EECF-778F-4519-88F3-5154C9CE2347}" type="parTrans" cxnId="{435661C0-1130-41BE-8078-2059CA84A857}">
      <dgm:prSet/>
      <dgm:spPr/>
      <dgm:t>
        <a:bodyPr/>
        <a:lstStyle/>
        <a:p>
          <a:endParaRPr lang="en-US"/>
        </a:p>
      </dgm:t>
    </dgm:pt>
    <dgm:pt modelId="{04AA5BFF-944C-44FC-BB8F-088CCCBE5088}" type="sibTrans" cxnId="{435661C0-1130-41BE-8078-2059CA84A857}">
      <dgm:prSet/>
      <dgm:spPr/>
      <dgm:t>
        <a:bodyPr/>
        <a:lstStyle/>
        <a:p>
          <a:endParaRPr lang="en-US"/>
        </a:p>
      </dgm:t>
    </dgm:pt>
    <dgm:pt modelId="{661453A7-3576-4B90-B50E-5957A0B7B19B}" type="pres">
      <dgm:prSet presAssocID="{7D8AAF4A-8E63-4E4F-8C02-44201F57DB0E}" presName="root" presStyleCnt="0">
        <dgm:presLayoutVars>
          <dgm:dir/>
          <dgm:resizeHandles val="exact"/>
        </dgm:presLayoutVars>
      </dgm:prSet>
      <dgm:spPr/>
    </dgm:pt>
    <dgm:pt modelId="{1B3013FA-3908-4CBB-86EA-94C73385675B}" type="pres">
      <dgm:prSet presAssocID="{3B9A81AE-A094-4310-9EAB-793341B4467F}" presName="compNode" presStyleCnt="0"/>
      <dgm:spPr/>
    </dgm:pt>
    <dgm:pt modelId="{70615281-EF6E-4428-A32F-595EF01E2AA5}" type="pres">
      <dgm:prSet presAssocID="{3B9A81AE-A094-4310-9EAB-793341B4467F}" presName="bgRect" presStyleLbl="bgShp" presStyleIdx="0" presStyleCnt="3"/>
      <dgm:spPr/>
    </dgm:pt>
    <dgm:pt modelId="{E2F621A4-948C-44C0-9BAF-1A94AF06D805}" type="pres">
      <dgm:prSet presAssocID="{3B9A81AE-A094-4310-9EAB-793341B446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546FED27-9185-439B-BEB8-1B2483B7A301}" type="pres">
      <dgm:prSet presAssocID="{3B9A81AE-A094-4310-9EAB-793341B4467F}" presName="spaceRect" presStyleCnt="0"/>
      <dgm:spPr/>
    </dgm:pt>
    <dgm:pt modelId="{43D5CEBD-F3D6-48C8-8258-36FA1A3BB15F}" type="pres">
      <dgm:prSet presAssocID="{3B9A81AE-A094-4310-9EAB-793341B4467F}" presName="parTx" presStyleLbl="revTx" presStyleIdx="0" presStyleCnt="4">
        <dgm:presLayoutVars>
          <dgm:chMax val="0"/>
          <dgm:chPref val="0"/>
        </dgm:presLayoutVars>
      </dgm:prSet>
      <dgm:spPr/>
    </dgm:pt>
    <dgm:pt modelId="{C993B1A1-AD62-497A-9D30-92C2D18D72B3}" type="pres">
      <dgm:prSet presAssocID="{31EBBB2C-FEEE-4E4C-954F-875DC1DF72D5}" presName="sibTrans" presStyleCnt="0"/>
      <dgm:spPr/>
    </dgm:pt>
    <dgm:pt modelId="{5EC058A9-A97B-481D-9C4E-7CFA2DDA5461}" type="pres">
      <dgm:prSet presAssocID="{D7493876-5B20-4BD3-A913-18489D655564}" presName="compNode" presStyleCnt="0"/>
      <dgm:spPr/>
    </dgm:pt>
    <dgm:pt modelId="{1A0B2F30-7B9C-4F14-B4A3-A28763C01A85}" type="pres">
      <dgm:prSet presAssocID="{D7493876-5B20-4BD3-A913-18489D655564}" presName="bgRect" presStyleLbl="bgShp" presStyleIdx="1" presStyleCnt="3"/>
      <dgm:spPr/>
    </dgm:pt>
    <dgm:pt modelId="{63DDBDA3-5450-4FF1-AE8F-BEE59E754818}" type="pres">
      <dgm:prSet presAssocID="{D7493876-5B20-4BD3-A913-18489D6555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407B08C7-0C7B-41D5-ADE7-B0FF7D594062}" type="pres">
      <dgm:prSet presAssocID="{D7493876-5B20-4BD3-A913-18489D655564}" presName="spaceRect" presStyleCnt="0"/>
      <dgm:spPr/>
    </dgm:pt>
    <dgm:pt modelId="{0C64F51E-7826-455D-BDD0-919B891DE45F}" type="pres">
      <dgm:prSet presAssocID="{D7493876-5B20-4BD3-A913-18489D655564}" presName="parTx" presStyleLbl="revTx" presStyleIdx="1" presStyleCnt="4">
        <dgm:presLayoutVars>
          <dgm:chMax val="0"/>
          <dgm:chPref val="0"/>
        </dgm:presLayoutVars>
      </dgm:prSet>
      <dgm:spPr/>
    </dgm:pt>
    <dgm:pt modelId="{FC121A4F-9A7A-4558-94EF-CA089A965B16}" type="pres">
      <dgm:prSet presAssocID="{88D09440-2B5E-4279-B1B6-A2E3CFA06C88}" presName="sibTrans" presStyleCnt="0"/>
      <dgm:spPr/>
    </dgm:pt>
    <dgm:pt modelId="{0A952760-D54A-4211-B284-70C14E9015CE}" type="pres">
      <dgm:prSet presAssocID="{87D8E266-4E7E-49D0-9BE7-2E127123BAF0}" presName="compNode" presStyleCnt="0"/>
      <dgm:spPr/>
    </dgm:pt>
    <dgm:pt modelId="{38AAD71E-8F08-4247-8264-B8C94AC48A4C}" type="pres">
      <dgm:prSet presAssocID="{87D8E266-4E7E-49D0-9BE7-2E127123BAF0}" presName="bgRect" presStyleLbl="bgShp" presStyleIdx="2" presStyleCnt="3"/>
      <dgm:spPr/>
    </dgm:pt>
    <dgm:pt modelId="{A429EB43-902F-4FE9-81EC-AAAEF84ED55E}" type="pres">
      <dgm:prSet presAssocID="{87D8E266-4E7E-49D0-9BE7-2E127123BA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A62135A-22D9-48C0-BCAD-BA48D89803BF}" type="pres">
      <dgm:prSet presAssocID="{87D8E266-4E7E-49D0-9BE7-2E127123BAF0}" presName="spaceRect" presStyleCnt="0"/>
      <dgm:spPr/>
    </dgm:pt>
    <dgm:pt modelId="{5AEDC46D-E28B-4269-88F4-DB4CCE6EDE09}" type="pres">
      <dgm:prSet presAssocID="{87D8E266-4E7E-49D0-9BE7-2E127123BAF0}" presName="parTx" presStyleLbl="revTx" presStyleIdx="2" presStyleCnt="4">
        <dgm:presLayoutVars>
          <dgm:chMax val="0"/>
          <dgm:chPref val="0"/>
        </dgm:presLayoutVars>
      </dgm:prSet>
      <dgm:spPr/>
    </dgm:pt>
    <dgm:pt modelId="{D9B9AC00-FB38-449D-BEA9-9102A36F48A8}" type="pres">
      <dgm:prSet presAssocID="{87D8E266-4E7E-49D0-9BE7-2E127123BAF0}" presName="desTx" presStyleLbl="revTx" presStyleIdx="3" presStyleCnt="4">
        <dgm:presLayoutVars/>
      </dgm:prSet>
      <dgm:spPr/>
    </dgm:pt>
  </dgm:ptLst>
  <dgm:cxnLst>
    <dgm:cxn modelId="{102C4901-B47A-4E1B-81F8-D2A3269EF0AD}" srcId="{7D8AAF4A-8E63-4E4F-8C02-44201F57DB0E}" destId="{3B9A81AE-A094-4310-9EAB-793341B4467F}" srcOrd="0" destOrd="0" parTransId="{6084F73A-CEAA-4CE7-8B71-92D0B79DC96D}" sibTransId="{31EBBB2C-FEEE-4E4C-954F-875DC1DF72D5}"/>
    <dgm:cxn modelId="{DF3B1606-ED0B-4320-9CAC-123AA27ADC2E}" type="presOf" srcId="{D7493876-5B20-4BD3-A913-18489D655564}" destId="{0C64F51E-7826-455D-BDD0-919B891DE45F}" srcOrd="0" destOrd="0" presId="urn:microsoft.com/office/officeart/2018/2/layout/IconVerticalSolidList"/>
    <dgm:cxn modelId="{1092AC21-3EE8-4FC2-A5CF-492399A7F460}" type="presOf" srcId="{866CD4E2-EE5D-450C-BFBB-70CA6E2DD98C}" destId="{D9B9AC00-FB38-449D-BEA9-9102A36F48A8}" srcOrd="0" destOrd="2" presId="urn:microsoft.com/office/officeart/2018/2/layout/IconVerticalSolidList"/>
    <dgm:cxn modelId="{E74FE864-3499-489B-8712-8A441A7F5133}" srcId="{7D8AAF4A-8E63-4E4F-8C02-44201F57DB0E}" destId="{87D8E266-4E7E-49D0-9BE7-2E127123BAF0}" srcOrd="2" destOrd="0" parTransId="{0780C85A-F1AC-4CF2-A6E1-9A42AC952582}" sibTransId="{F3F80549-6DFD-4C8A-9FB4-4E5127227A72}"/>
    <dgm:cxn modelId="{3708FD81-25B1-4505-A0B3-E1A7A16AC426}" type="presOf" srcId="{3B9A81AE-A094-4310-9EAB-793341B4467F}" destId="{43D5CEBD-F3D6-48C8-8258-36FA1A3BB15F}" srcOrd="0" destOrd="0" presId="urn:microsoft.com/office/officeart/2018/2/layout/IconVerticalSolidList"/>
    <dgm:cxn modelId="{435661C0-1130-41BE-8078-2059CA84A857}" srcId="{87D8E266-4E7E-49D0-9BE7-2E127123BAF0}" destId="{866CD4E2-EE5D-450C-BFBB-70CA6E2DD98C}" srcOrd="2" destOrd="0" parTransId="{3EF9EECF-778F-4519-88F3-5154C9CE2347}" sibTransId="{04AA5BFF-944C-44FC-BB8F-088CCCBE5088}"/>
    <dgm:cxn modelId="{74F052C7-3472-48F5-8671-C01204C070A0}" type="presOf" srcId="{7D8AAF4A-8E63-4E4F-8C02-44201F57DB0E}" destId="{661453A7-3576-4B90-B50E-5957A0B7B19B}" srcOrd="0" destOrd="0" presId="urn:microsoft.com/office/officeart/2018/2/layout/IconVerticalSolidList"/>
    <dgm:cxn modelId="{14DFA5C9-1521-4572-9143-DEC684289CD6}" srcId="{87D8E266-4E7E-49D0-9BE7-2E127123BAF0}" destId="{F9367BE5-FA22-4092-BD25-845DD873B201}" srcOrd="1" destOrd="0" parTransId="{6F82BF6C-D520-4FC5-8FCF-AABA7DEC4542}" sibTransId="{64276A69-359C-43D2-90B2-1E8A59E3725C}"/>
    <dgm:cxn modelId="{F74ACBCD-71FC-43E1-BF7D-BCF3F8ABF932}" type="presOf" srcId="{F9367BE5-FA22-4092-BD25-845DD873B201}" destId="{D9B9AC00-FB38-449D-BEA9-9102A36F48A8}" srcOrd="0" destOrd="1" presId="urn:microsoft.com/office/officeart/2018/2/layout/IconVerticalSolidList"/>
    <dgm:cxn modelId="{3A6816D0-ABA7-4004-A4D2-8F01CEFC2C72}" type="presOf" srcId="{613C3109-2AAC-40D1-9211-A7841647F85D}" destId="{D9B9AC00-FB38-449D-BEA9-9102A36F48A8}" srcOrd="0" destOrd="0" presId="urn:microsoft.com/office/officeart/2018/2/layout/IconVerticalSolidList"/>
    <dgm:cxn modelId="{8E2A0AD5-63B6-480E-BB6B-A069338FC0C8}" srcId="{7D8AAF4A-8E63-4E4F-8C02-44201F57DB0E}" destId="{D7493876-5B20-4BD3-A913-18489D655564}" srcOrd="1" destOrd="0" parTransId="{2C89D4ED-890F-4E6D-9129-B8E4F5197505}" sibTransId="{88D09440-2B5E-4279-B1B6-A2E3CFA06C88}"/>
    <dgm:cxn modelId="{D52311E7-CBC8-4294-9838-F7F818A549E4}" type="presOf" srcId="{87D8E266-4E7E-49D0-9BE7-2E127123BAF0}" destId="{5AEDC46D-E28B-4269-88F4-DB4CCE6EDE09}" srcOrd="0" destOrd="0" presId="urn:microsoft.com/office/officeart/2018/2/layout/IconVerticalSolidList"/>
    <dgm:cxn modelId="{FF9948F1-B7E3-4D23-B8D9-3CAF7B05E732}" srcId="{87D8E266-4E7E-49D0-9BE7-2E127123BAF0}" destId="{613C3109-2AAC-40D1-9211-A7841647F85D}" srcOrd="0" destOrd="0" parTransId="{26D626DA-6887-490C-967B-58FF8FA76FE7}" sibTransId="{644D8A8B-17EE-408E-A034-F598E1007E55}"/>
    <dgm:cxn modelId="{9F8B38F7-3A2E-4132-8399-DBD200746CA4}" type="presParOf" srcId="{661453A7-3576-4B90-B50E-5957A0B7B19B}" destId="{1B3013FA-3908-4CBB-86EA-94C73385675B}" srcOrd="0" destOrd="0" presId="urn:microsoft.com/office/officeart/2018/2/layout/IconVerticalSolidList"/>
    <dgm:cxn modelId="{3B37F822-617E-42D3-AE9D-F5A2F0CB6E28}" type="presParOf" srcId="{1B3013FA-3908-4CBB-86EA-94C73385675B}" destId="{70615281-EF6E-4428-A32F-595EF01E2AA5}" srcOrd="0" destOrd="0" presId="urn:microsoft.com/office/officeart/2018/2/layout/IconVerticalSolidList"/>
    <dgm:cxn modelId="{EE6C645F-FBA7-4808-A32F-92CE84C9336B}" type="presParOf" srcId="{1B3013FA-3908-4CBB-86EA-94C73385675B}" destId="{E2F621A4-948C-44C0-9BAF-1A94AF06D805}" srcOrd="1" destOrd="0" presId="urn:microsoft.com/office/officeart/2018/2/layout/IconVerticalSolidList"/>
    <dgm:cxn modelId="{5B59B9FB-C39C-4382-8ECA-E82CE8834FB4}" type="presParOf" srcId="{1B3013FA-3908-4CBB-86EA-94C73385675B}" destId="{546FED27-9185-439B-BEB8-1B2483B7A301}" srcOrd="2" destOrd="0" presId="urn:microsoft.com/office/officeart/2018/2/layout/IconVerticalSolidList"/>
    <dgm:cxn modelId="{CBBA7DE9-B406-4C3D-AB76-B0766C25FB70}" type="presParOf" srcId="{1B3013FA-3908-4CBB-86EA-94C73385675B}" destId="{43D5CEBD-F3D6-48C8-8258-36FA1A3BB15F}" srcOrd="3" destOrd="0" presId="urn:microsoft.com/office/officeart/2018/2/layout/IconVerticalSolidList"/>
    <dgm:cxn modelId="{93240AE6-1425-4A8E-9BEB-98063B60C564}" type="presParOf" srcId="{661453A7-3576-4B90-B50E-5957A0B7B19B}" destId="{C993B1A1-AD62-497A-9D30-92C2D18D72B3}" srcOrd="1" destOrd="0" presId="urn:microsoft.com/office/officeart/2018/2/layout/IconVerticalSolidList"/>
    <dgm:cxn modelId="{DBA8C77A-44F0-4790-8950-EBB65D3664C5}" type="presParOf" srcId="{661453A7-3576-4B90-B50E-5957A0B7B19B}" destId="{5EC058A9-A97B-481D-9C4E-7CFA2DDA5461}" srcOrd="2" destOrd="0" presId="urn:microsoft.com/office/officeart/2018/2/layout/IconVerticalSolidList"/>
    <dgm:cxn modelId="{649610D4-DA1A-427C-998B-CDE070434343}" type="presParOf" srcId="{5EC058A9-A97B-481D-9C4E-7CFA2DDA5461}" destId="{1A0B2F30-7B9C-4F14-B4A3-A28763C01A85}" srcOrd="0" destOrd="0" presId="urn:microsoft.com/office/officeart/2018/2/layout/IconVerticalSolidList"/>
    <dgm:cxn modelId="{4111209A-2C90-4E9F-9113-B710E0FCB2B1}" type="presParOf" srcId="{5EC058A9-A97B-481D-9C4E-7CFA2DDA5461}" destId="{63DDBDA3-5450-4FF1-AE8F-BEE59E754818}" srcOrd="1" destOrd="0" presId="urn:microsoft.com/office/officeart/2018/2/layout/IconVerticalSolidList"/>
    <dgm:cxn modelId="{AC04B660-E336-430A-B2B7-E99B3C3D49A8}" type="presParOf" srcId="{5EC058A9-A97B-481D-9C4E-7CFA2DDA5461}" destId="{407B08C7-0C7B-41D5-ADE7-B0FF7D594062}" srcOrd="2" destOrd="0" presId="urn:microsoft.com/office/officeart/2018/2/layout/IconVerticalSolidList"/>
    <dgm:cxn modelId="{52FF9AD0-28A2-43A9-912A-46619B33A1CB}" type="presParOf" srcId="{5EC058A9-A97B-481D-9C4E-7CFA2DDA5461}" destId="{0C64F51E-7826-455D-BDD0-919B891DE45F}" srcOrd="3" destOrd="0" presId="urn:microsoft.com/office/officeart/2018/2/layout/IconVerticalSolidList"/>
    <dgm:cxn modelId="{1A941510-86CC-4446-87B4-414CAC45B07F}" type="presParOf" srcId="{661453A7-3576-4B90-B50E-5957A0B7B19B}" destId="{FC121A4F-9A7A-4558-94EF-CA089A965B16}" srcOrd="3" destOrd="0" presId="urn:microsoft.com/office/officeart/2018/2/layout/IconVerticalSolidList"/>
    <dgm:cxn modelId="{5843F341-3A23-42C8-B5A8-8922AD554980}" type="presParOf" srcId="{661453A7-3576-4B90-B50E-5957A0B7B19B}" destId="{0A952760-D54A-4211-B284-70C14E9015CE}" srcOrd="4" destOrd="0" presId="urn:microsoft.com/office/officeart/2018/2/layout/IconVerticalSolidList"/>
    <dgm:cxn modelId="{29AB4D8B-B74F-4193-8256-75C07CE9EDBF}" type="presParOf" srcId="{0A952760-D54A-4211-B284-70C14E9015CE}" destId="{38AAD71E-8F08-4247-8264-B8C94AC48A4C}" srcOrd="0" destOrd="0" presId="urn:microsoft.com/office/officeart/2018/2/layout/IconVerticalSolidList"/>
    <dgm:cxn modelId="{0A0D9E35-6BB6-4200-B076-748A39D9FD9A}" type="presParOf" srcId="{0A952760-D54A-4211-B284-70C14E9015CE}" destId="{A429EB43-902F-4FE9-81EC-AAAEF84ED55E}" srcOrd="1" destOrd="0" presId="urn:microsoft.com/office/officeart/2018/2/layout/IconVerticalSolidList"/>
    <dgm:cxn modelId="{339B3789-0714-4992-A511-B327344B8463}" type="presParOf" srcId="{0A952760-D54A-4211-B284-70C14E9015CE}" destId="{8A62135A-22D9-48C0-BCAD-BA48D89803BF}" srcOrd="2" destOrd="0" presId="urn:microsoft.com/office/officeart/2018/2/layout/IconVerticalSolidList"/>
    <dgm:cxn modelId="{2D6DBB9B-81C7-4CCB-85F5-4860BEF1D0B9}" type="presParOf" srcId="{0A952760-D54A-4211-B284-70C14E9015CE}" destId="{5AEDC46D-E28B-4269-88F4-DB4CCE6EDE09}" srcOrd="3" destOrd="0" presId="urn:microsoft.com/office/officeart/2018/2/layout/IconVerticalSolidList"/>
    <dgm:cxn modelId="{18F1B6F5-561D-4742-83B5-2932917D7BE6}" type="presParOf" srcId="{0A952760-D54A-4211-B284-70C14E9015CE}" destId="{D9B9AC00-FB38-449D-BEA9-9102A36F48A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D8663-BE9A-4108-AE87-921397A390A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C0F578-E7A7-44A3-9CAB-CD563E0E17C5}">
      <dgm:prSet/>
      <dgm:spPr/>
      <dgm:t>
        <a:bodyPr/>
        <a:lstStyle/>
        <a:p>
          <a:r>
            <a:rPr lang="en-US" baseline="0"/>
            <a:t>Cooperation-competition. </a:t>
          </a:r>
        </a:p>
      </dgm:t>
    </dgm:pt>
    <dgm:pt modelId="{0A951FB2-CBCA-46F4-9FA5-31B317A3A4B0}" type="parTrans" cxnId="{8890607A-35BB-4300-9DED-9B12629315C0}">
      <dgm:prSet/>
      <dgm:spPr/>
      <dgm:t>
        <a:bodyPr/>
        <a:lstStyle/>
        <a:p>
          <a:endParaRPr lang="en-US"/>
        </a:p>
      </dgm:t>
    </dgm:pt>
    <dgm:pt modelId="{C4B8B379-D4D0-4032-BFD3-BA94764A5154}" type="sibTrans" cxnId="{8890607A-35BB-4300-9DED-9B12629315C0}">
      <dgm:prSet/>
      <dgm:spPr/>
      <dgm:t>
        <a:bodyPr/>
        <a:lstStyle/>
        <a:p>
          <a:endParaRPr lang="en-US"/>
        </a:p>
      </dgm:t>
    </dgm:pt>
    <dgm:pt modelId="{C91A9678-E4AC-472B-AD44-568EC18B220D}">
      <dgm:prSet/>
      <dgm:spPr/>
      <dgm:t>
        <a:bodyPr/>
        <a:lstStyle/>
        <a:p>
          <a:r>
            <a:rPr lang="en-US" baseline="0"/>
            <a:t>Social justice</a:t>
          </a:r>
        </a:p>
      </dgm:t>
    </dgm:pt>
    <dgm:pt modelId="{AC23A76D-A7AA-4915-B266-333AE1A6D7AA}" type="parTrans" cxnId="{559C55AD-AB01-4A5E-9A71-7A29F47DE6DC}">
      <dgm:prSet/>
      <dgm:spPr/>
      <dgm:t>
        <a:bodyPr/>
        <a:lstStyle/>
        <a:p>
          <a:endParaRPr lang="en-US"/>
        </a:p>
      </dgm:t>
    </dgm:pt>
    <dgm:pt modelId="{A0542079-DF96-40C8-A88E-E2BD3A11B707}" type="sibTrans" cxnId="{559C55AD-AB01-4A5E-9A71-7A29F47DE6DC}">
      <dgm:prSet/>
      <dgm:spPr/>
      <dgm:t>
        <a:bodyPr/>
        <a:lstStyle/>
        <a:p>
          <a:endParaRPr lang="en-US"/>
        </a:p>
      </dgm:t>
    </dgm:pt>
    <dgm:pt modelId="{111B84FE-6DEC-4B40-96CD-930239A3039C}">
      <dgm:prSet/>
      <dgm:spPr/>
      <dgm:t>
        <a:bodyPr/>
        <a:lstStyle/>
        <a:p>
          <a:r>
            <a:rPr lang="en-US" baseline="0"/>
            <a:t>Motivation</a:t>
          </a:r>
        </a:p>
      </dgm:t>
    </dgm:pt>
    <dgm:pt modelId="{C4A1F6E8-6B00-4E30-9D0D-1B1D81DE555B}" type="parTrans" cxnId="{FDD0258A-80ED-4AA3-9367-C140F10EF37A}">
      <dgm:prSet/>
      <dgm:spPr/>
      <dgm:t>
        <a:bodyPr/>
        <a:lstStyle/>
        <a:p>
          <a:endParaRPr lang="en-US"/>
        </a:p>
      </dgm:t>
    </dgm:pt>
    <dgm:pt modelId="{6F8AD83D-11F0-4A50-9204-2B8E9BD07B99}" type="sibTrans" cxnId="{FDD0258A-80ED-4AA3-9367-C140F10EF37A}">
      <dgm:prSet/>
      <dgm:spPr/>
      <dgm:t>
        <a:bodyPr/>
        <a:lstStyle/>
        <a:p>
          <a:endParaRPr lang="en-US"/>
        </a:p>
      </dgm:t>
    </dgm:pt>
    <dgm:pt modelId="{F869DF69-4E81-4124-AF3C-FB7B8CAA7BE8}">
      <dgm:prSet/>
      <dgm:spPr/>
      <dgm:t>
        <a:bodyPr/>
        <a:lstStyle/>
        <a:p>
          <a:r>
            <a:rPr lang="en-US" baseline="0"/>
            <a:t>Trust</a:t>
          </a:r>
        </a:p>
      </dgm:t>
    </dgm:pt>
    <dgm:pt modelId="{FD971E4C-B817-433E-B838-AFBCFB3AFE13}" type="parTrans" cxnId="{44FFB570-277F-4F3D-A5C6-5FC9D22F5833}">
      <dgm:prSet/>
      <dgm:spPr/>
      <dgm:t>
        <a:bodyPr/>
        <a:lstStyle/>
        <a:p>
          <a:endParaRPr lang="en-US"/>
        </a:p>
      </dgm:t>
    </dgm:pt>
    <dgm:pt modelId="{61CD0005-1FC9-4931-A503-7704BAB9FAE8}" type="sibTrans" cxnId="{44FFB570-277F-4F3D-A5C6-5FC9D22F5833}">
      <dgm:prSet/>
      <dgm:spPr/>
      <dgm:t>
        <a:bodyPr/>
        <a:lstStyle/>
        <a:p>
          <a:endParaRPr lang="en-US"/>
        </a:p>
      </dgm:t>
    </dgm:pt>
    <dgm:pt modelId="{CED8DCCD-426F-4C88-87E9-6CF527698828}">
      <dgm:prSet/>
      <dgm:spPr/>
      <dgm:t>
        <a:bodyPr/>
        <a:lstStyle/>
        <a:p>
          <a:r>
            <a:rPr lang="en-US" baseline="0"/>
            <a:t>Communication</a:t>
          </a:r>
        </a:p>
      </dgm:t>
    </dgm:pt>
    <dgm:pt modelId="{CCBC4064-71B5-4980-B6CF-45F6F5E76F23}" type="parTrans" cxnId="{6B998E9B-F12D-4214-A823-083008954B1C}">
      <dgm:prSet/>
      <dgm:spPr/>
      <dgm:t>
        <a:bodyPr/>
        <a:lstStyle/>
        <a:p>
          <a:endParaRPr lang="en-US"/>
        </a:p>
      </dgm:t>
    </dgm:pt>
    <dgm:pt modelId="{59317FD5-147E-4BE2-A46C-890B0FE71DF3}" type="sibTrans" cxnId="{6B998E9B-F12D-4214-A823-083008954B1C}">
      <dgm:prSet/>
      <dgm:spPr/>
      <dgm:t>
        <a:bodyPr/>
        <a:lstStyle/>
        <a:p>
          <a:endParaRPr lang="en-US"/>
        </a:p>
      </dgm:t>
    </dgm:pt>
    <dgm:pt modelId="{DF5AD989-F728-4ED8-A1C0-615DAF8B8883}">
      <dgm:prSet/>
      <dgm:spPr/>
      <dgm:t>
        <a:bodyPr/>
        <a:lstStyle/>
        <a:p>
          <a:r>
            <a:rPr lang="en-US" baseline="0"/>
            <a:t>Language</a:t>
          </a:r>
        </a:p>
      </dgm:t>
    </dgm:pt>
    <dgm:pt modelId="{AB5D786E-57F1-4F5C-9227-BF9A167F0D22}" type="parTrans" cxnId="{565F8AFF-6BB2-47CA-9F88-830BCD4D0857}">
      <dgm:prSet/>
      <dgm:spPr/>
      <dgm:t>
        <a:bodyPr/>
        <a:lstStyle/>
        <a:p>
          <a:endParaRPr lang="en-US"/>
        </a:p>
      </dgm:t>
    </dgm:pt>
    <dgm:pt modelId="{C3FFE43F-3B35-454F-BDB6-047AB8A8DDC3}" type="sibTrans" cxnId="{565F8AFF-6BB2-47CA-9F88-830BCD4D0857}">
      <dgm:prSet/>
      <dgm:spPr/>
      <dgm:t>
        <a:bodyPr/>
        <a:lstStyle/>
        <a:p>
          <a:endParaRPr lang="en-US"/>
        </a:p>
      </dgm:t>
    </dgm:pt>
    <dgm:pt modelId="{728434C6-CA2C-42AE-8FE6-F19CDAF3C08B}">
      <dgm:prSet/>
      <dgm:spPr/>
      <dgm:t>
        <a:bodyPr/>
        <a:lstStyle/>
        <a:p>
          <a:r>
            <a:rPr lang="en-US" baseline="0"/>
            <a:t>Attribution processes</a:t>
          </a:r>
        </a:p>
      </dgm:t>
    </dgm:pt>
    <dgm:pt modelId="{F92BCF90-2C5F-4B00-AD6F-CF60A396BA7B}" type="parTrans" cxnId="{CBBB6568-469C-481A-A1FB-33CAA7643EAB}">
      <dgm:prSet/>
      <dgm:spPr/>
      <dgm:t>
        <a:bodyPr/>
        <a:lstStyle/>
        <a:p>
          <a:endParaRPr lang="en-US"/>
        </a:p>
      </dgm:t>
    </dgm:pt>
    <dgm:pt modelId="{55B42485-369B-4BAD-BA7B-EA5DE1502803}" type="sibTrans" cxnId="{CBBB6568-469C-481A-A1FB-33CAA7643EAB}">
      <dgm:prSet/>
      <dgm:spPr/>
      <dgm:t>
        <a:bodyPr/>
        <a:lstStyle/>
        <a:p>
          <a:endParaRPr lang="en-US"/>
        </a:p>
      </dgm:t>
    </dgm:pt>
    <dgm:pt modelId="{D12F5F27-060D-4F33-9218-5A147081408E}">
      <dgm:prSet/>
      <dgm:spPr/>
      <dgm:t>
        <a:bodyPr/>
        <a:lstStyle/>
        <a:p>
          <a:r>
            <a:rPr lang="en-US" baseline="0"/>
            <a:t>Emotions</a:t>
          </a:r>
        </a:p>
      </dgm:t>
    </dgm:pt>
    <dgm:pt modelId="{12E064FE-CCFA-4E18-B0C1-60B5785360FF}" type="parTrans" cxnId="{B8DD44B5-3BF7-4D02-988F-E5DB786B8E4B}">
      <dgm:prSet/>
      <dgm:spPr/>
      <dgm:t>
        <a:bodyPr/>
        <a:lstStyle/>
        <a:p>
          <a:endParaRPr lang="en-US"/>
        </a:p>
      </dgm:t>
    </dgm:pt>
    <dgm:pt modelId="{255D4BBD-2955-4668-95A1-CFA11F23C5B5}" type="sibTrans" cxnId="{B8DD44B5-3BF7-4D02-988F-E5DB786B8E4B}">
      <dgm:prSet/>
      <dgm:spPr/>
      <dgm:t>
        <a:bodyPr/>
        <a:lstStyle/>
        <a:p>
          <a:endParaRPr lang="en-US"/>
        </a:p>
      </dgm:t>
    </dgm:pt>
    <dgm:pt modelId="{AA0CFFE9-0CB7-4439-B745-6E4DC99D5378}">
      <dgm:prSet/>
      <dgm:spPr/>
      <dgm:t>
        <a:bodyPr/>
        <a:lstStyle/>
        <a:p>
          <a:r>
            <a:rPr lang="en-US" baseline="0"/>
            <a:t>Persuasion</a:t>
          </a:r>
        </a:p>
      </dgm:t>
    </dgm:pt>
    <dgm:pt modelId="{FF76AF00-91BF-4B58-AAD7-E399E2E54DFD}" type="parTrans" cxnId="{F8830511-ADBC-4C7B-9B49-636B4826DCD8}">
      <dgm:prSet/>
      <dgm:spPr/>
      <dgm:t>
        <a:bodyPr/>
        <a:lstStyle/>
        <a:p>
          <a:endParaRPr lang="en-US"/>
        </a:p>
      </dgm:t>
    </dgm:pt>
    <dgm:pt modelId="{AA2DEB48-03D2-4860-AED1-C6ABEC8C8BAA}" type="sibTrans" cxnId="{F8830511-ADBC-4C7B-9B49-636B4826DCD8}">
      <dgm:prSet/>
      <dgm:spPr/>
      <dgm:t>
        <a:bodyPr/>
        <a:lstStyle/>
        <a:p>
          <a:endParaRPr lang="en-US"/>
        </a:p>
      </dgm:t>
    </dgm:pt>
    <dgm:pt modelId="{D3BCE64C-8F5A-45CE-AD85-BD82262F291C}">
      <dgm:prSet/>
      <dgm:spPr/>
      <dgm:t>
        <a:bodyPr/>
        <a:lstStyle/>
        <a:p>
          <a:r>
            <a:rPr lang="en-US" baseline="0"/>
            <a:t>Self-control</a:t>
          </a:r>
        </a:p>
      </dgm:t>
    </dgm:pt>
    <dgm:pt modelId="{E9537596-BDEF-469B-A406-528E761EA831}" type="parTrans" cxnId="{7889A8E1-35B9-4E8A-9A59-A4B6E81A4BB4}">
      <dgm:prSet/>
      <dgm:spPr/>
      <dgm:t>
        <a:bodyPr/>
        <a:lstStyle/>
        <a:p>
          <a:endParaRPr lang="en-US"/>
        </a:p>
      </dgm:t>
    </dgm:pt>
    <dgm:pt modelId="{86E4836B-00FE-4591-AFA1-025A3E462260}" type="sibTrans" cxnId="{7889A8E1-35B9-4E8A-9A59-A4B6E81A4BB4}">
      <dgm:prSet/>
      <dgm:spPr/>
      <dgm:t>
        <a:bodyPr/>
        <a:lstStyle/>
        <a:p>
          <a:endParaRPr lang="en-US"/>
        </a:p>
      </dgm:t>
    </dgm:pt>
    <dgm:pt modelId="{35B11959-E4BE-40E1-A6E4-0B7F6316862B}">
      <dgm:prSet/>
      <dgm:spPr/>
      <dgm:t>
        <a:bodyPr/>
        <a:lstStyle/>
        <a:p>
          <a:r>
            <a:rPr lang="en-US" baseline="0"/>
            <a:t>Power</a:t>
          </a:r>
        </a:p>
      </dgm:t>
    </dgm:pt>
    <dgm:pt modelId="{97E7D7D9-BD80-4564-97A8-927F72C2AD24}" type="parTrans" cxnId="{CBDC7DDE-0A0A-4138-81B0-226513F97C11}">
      <dgm:prSet/>
      <dgm:spPr/>
      <dgm:t>
        <a:bodyPr/>
        <a:lstStyle/>
        <a:p>
          <a:endParaRPr lang="en-US"/>
        </a:p>
      </dgm:t>
    </dgm:pt>
    <dgm:pt modelId="{9E35C10C-4253-4A2A-9CA7-EA7913A80660}" type="sibTrans" cxnId="{CBDC7DDE-0A0A-4138-81B0-226513F97C11}">
      <dgm:prSet/>
      <dgm:spPr/>
      <dgm:t>
        <a:bodyPr/>
        <a:lstStyle/>
        <a:p>
          <a:endParaRPr lang="en-US"/>
        </a:p>
      </dgm:t>
    </dgm:pt>
    <dgm:pt modelId="{EBA84381-76D9-4C01-B6D8-342B0419A90D}">
      <dgm:prSet/>
      <dgm:spPr/>
      <dgm:t>
        <a:bodyPr/>
        <a:lstStyle/>
        <a:p>
          <a:r>
            <a:rPr lang="en-US" baseline="0"/>
            <a:t>Violence</a:t>
          </a:r>
        </a:p>
      </dgm:t>
    </dgm:pt>
    <dgm:pt modelId="{A786C943-5A1D-4886-8A83-C3A2E6703A1F}" type="parTrans" cxnId="{2EB62E4A-B7BB-486A-BF07-91A974A95B3B}">
      <dgm:prSet/>
      <dgm:spPr/>
      <dgm:t>
        <a:bodyPr/>
        <a:lstStyle/>
        <a:p>
          <a:endParaRPr lang="en-US"/>
        </a:p>
      </dgm:t>
    </dgm:pt>
    <dgm:pt modelId="{E8B6DA00-BB06-4AB1-8E2F-B1E15040EE74}" type="sibTrans" cxnId="{2EB62E4A-B7BB-486A-BF07-91A974A95B3B}">
      <dgm:prSet/>
      <dgm:spPr/>
      <dgm:t>
        <a:bodyPr/>
        <a:lstStyle/>
        <a:p>
          <a:endParaRPr lang="en-US"/>
        </a:p>
      </dgm:t>
    </dgm:pt>
    <dgm:pt modelId="{DEA0866C-B5E9-455C-A910-4DC1134BF8FB}">
      <dgm:prSet/>
      <dgm:spPr/>
      <dgm:t>
        <a:bodyPr/>
        <a:lstStyle/>
        <a:p>
          <a:r>
            <a:rPr lang="en-US" baseline="0"/>
            <a:t>Intergroup conflict</a:t>
          </a:r>
        </a:p>
      </dgm:t>
    </dgm:pt>
    <dgm:pt modelId="{68BECCB9-4DF5-48E9-B227-9A3B4FCC8CFD}" type="parTrans" cxnId="{42CA53B4-5800-4BF6-94CE-828076B76E2E}">
      <dgm:prSet/>
      <dgm:spPr/>
      <dgm:t>
        <a:bodyPr/>
        <a:lstStyle/>
        <a:p>
          <a:endParaRPr lang="en-US"/>
        </a:p>
      </dgm:t>
    </dgm:pt>
    <dgm:pt modelId="{334AD5D2-B3D4-44C5-902D-C75ECD3D1FC7}" type="sibTrans" cxnId="{42CA53B4-5800-4BF6-94CE-828076B76E2E}">
      <dgm:prSet/>
      <dgm:spPr/>
      <dgm:t>
        <a:bodyPr/>
        <a:lstStyle/>
        <a:p>
          <a:endParaRPr lang="en-US"/>
        </a:p>
      </dgm:t>
    </dgm:pt>
    <dgm:pt modelId="{120DDB5B-4E63-4312-9D93-868AB2113309}">
      <dgm:prSet/>
      <dgm:spPr/>
      <dgm:t>
        <a:bodyPr/>
        <a:lstStyle/>
        <a:p>
          <a:r>
            <a:rPr lang="en-US" baseline="0"/>
            <a:t>Moral conflict</a:t>
          </a:r>
        </a:p>
      </dgm:t>
    </dgm:pt>
    <dgm:pt modelId="{2CACFE94-A072-4191-8A76-8C68C4DBD3A3}" type="parTrans" cxnId="{FC59A520-0A96-4E31-B7EA-96DF0066E6CD}">
      <dgm:prSet/>
      <dgm:spPr/>
      <dgm:t>
        <a:bodyPr/>
        <a:lstStyle/>
        <a:p>
          <a:endParaRPr lang="en-US"/>
        </a:p>
      </dgm:t>
    </dgm:pt>
    <dgm:pt modelId="{7E8FD8A4-8A42-4FE5-A3B5-BCE633F333B3}" type="sibTrans" cxnId="{FC59A520-0A96-4E31-B7EA-96DF0066E6CD}">
      <dgm:prSet/>
      <dgm:spPr/>
      <dgm:t>
        <a:bodyPr/>
        <a:lstStyle/>
        <a:p>
          <a:endParaRPr lang="en-US"/>
        </a:p>
      </dgm:t>
    </dgm:pt>
    <dgm:pt modelId="{523A423A-9747-4D03-A2AD-60B281D2E308}">
      <dgm:prSet/>
      <dgm:spPr/>
      <dgm:t>
        <a:bodyPr/>
        <a:lstStyle/>
        <a:p>
          <a:r>
            <a:rPr lang="en-US" baseline="0"/>
            <a:t>Judgmental bias (misunderstanding, perceptions, culture, gender, ethnicity, religious etc.)</a:t>
          </a:r>
        </a:p>
      </dgm:t>
    </dgm:pt>
    <dgm:pt modelId="{400AF90F-2ACF-4BD2-A941-9561870FEF50}" type="parTrans" cxnId="{C5FF538C-170D-4018-9A67-7AB5AC50AAE6}">
      <dgm:prSet/>
      <dgm:spPr/>
      <dgm:t>
        <a:bodyPr/>
        <a:lstStyle/>
        <a:p>
          <a:endParaRPr lang="en-US"/>
        </a:p>
      </dgm:t>
    </dgm:pt>
    <dgm:pt modelId="{3049E107-0216-42A4-B982-07BBDAFCE353}" type="sibTrans" cxnId="{C5FF538C-170D-4018-9A67-7AB5AC50AAE6}">
      <dgm:prSet/>
      <dgm:spPr/>
      <dgm:t>
        <a:bodyPr/>
        <a:lstStyle/>
        <a:p>
          <a:endParaRPr lang="en-US"/>
        </a:p>
      </dgm:t>
    </dgm:pt>
    <dgm:pt modelId="{EB767EFB-08A4-4E65-BFB9-6DE10F3B9807}">
      <dgm:prSet/>
      <dgm:spPr/>
      <dgm:t>
        <a:bodyPr/>
        <a:lstStyle/>
        <a:p>
          <a:pPr rtl="0"/>
          <a:r>
            <a:rPr lang="en-US" baseline="0"/>
            <a:t>Intractable conflic</a:t>
          </a:r>
          <a:r>
            <a:rPr lang="en-US"/>
            <a:t>ts</a:t>
          </a:r>
          <a:r>
            <a:rPr lang="en-US">
              <a:latin typeface="Calibri Light" panose="020F0302020204030204"/>
            </a:rPr>
            <a:t> (</a:t>
          </a:r>
          <a:r>
            <a:rPr lang="en-US"/>
            <a:t>Difficult, long-standing conflicts</a:t>
          </a:r>
          <a:r>
            <a:rPr lang="en-US">
              <a:latin typeface="Calibri Light" panose="020F0302020204030204"/>
            </a:rPr>
            <a:t>)</a:t>
          </a:r>
          <a:endParaRPr lang="en-US"/>
        </a:p>
      </dgm:t>
    </dgm:pt>
    <dgm:pt modelId="{5697E83F-0CA7-4479-8E12-9DB77B6D90CD}" type="parTrans" cxnId="{442130BA-7A01-4D58-8E92-D003E2BCACF1}">
      <dgm:prSet/>
      <dgm:spPr/>
      <dgm:t>
        <a:bodyPr/>
        <a:lstStyle/>
        <a:p>
          <a:endParaRPr lang="en-US"/>
        </a:p>
      </dgm:t>
    </dgm:pt>
    <dgm:pt modelId="{25EDDB02-1AA3-4F30-A125-05A7D40FD576}" type="sibTrans" cxnId="{442130BA-7A01-4D58-8E92-D003E2BCACF1}">
      <dgm:prSet/>
      <dgm:spPr/>
      <dgm:t>
        <a:bodyPr/>
        <a:lstStyle/>
        <a:p>
          <a:endParaRPr lang="en-US"/>
        </a:p>
      </dgm:t>
    </dgm:pt>
    <dgm:pt modelId="{DA5A1032-0D67-43B6-9A94-5B6CB7030219}" type="pres">
      <dgm:prSet presAssocID="{1BBD8663-BE9A-4108-AE87-921397A390A5}" presName="diagram" presStyleCnt="0">
        <dgm:presLayoutVars>
          <dgm:dir/>
          <dgm:resizeHandles val="exact"/>
        </dgm:presLayoutVars>
      </dgm:prSet>
      <dgm:spPr/>
    </dgm:pt>
    <dgm:pt modelId="{C4910858-4993-4131-A6C0-2A253BD35AFD}" type="pres">
      <dgm:prSet presAssocID="{63C0F578-E7A7-44A3-9CAB-CD563E0E17C5}" presName="node" presStyleLbl="node1" presStyleIdx="0" presStyleCnt="16">
        <dgm:presLayoutVars>
          <dgm:bulletEnabled val="1"/>
        </dgm:presLayoutVars>
      </dgm:prSet>
      <dgm:spPr/>
    </dgm:pt>
    <dgm:pt modelId="{6D34CC71-EA03-4224-A450-C0864B2A85F0}" type="pres">
      <dgm:prSet presAssocID="{C4B8B379-D4D0-4032-BFD3-BA94764A5154}" presName="sibTrans" presStyleCnt="0"/>
      <dgm:spPr/>
    </dgm:pt>
    <dgm:pt modelId="{26CF93CA-0AA9-4822-B704-BB46533FAC73}" type="pres">
      <dgm:prSet presAssocID="{C91A9678-E4AC-472B-AD44-568EC18B220D}" presName="node" presStyleLbl="node1" presStyleIdx="1" presStyleCnt="16">
        <dgm:presLayoutVars>
          <dgm:bulletEnabled val="1"/>
        </dgm:presLayoutVars>
      </dgm:prSet>
      <dgm:spPr/>
    </dgm:pt>
    <dgm:pt modelId="{60EA04EC-CEC6-4118-9181-2B61C787BAF6}" type="pres">
      <dgm:prSet presAssocID="{A0542079-DF96-40C8-A88E-E2BD3A11B707}" presName="sibTrans" presStyleCnt="0"/>
      <dgm:spPr/>
    </dgm:pt>
    <dgm:pt modelId="{DB3FA216-BB0A-48B9-9A0D-14C646E5EF8B}" type="pres">
      <dgm:prSet presAssocID="{111B84FE-6DEC-4B40-96CD-930239A3039C}" presName="node" presStyleLbl="node1" presStyleIdx="2" presStyleCnt="16">
        <dgm:presLayoutVars>
          <dgm:bulletEnabled val="1"/>
        </dgm:presLayoutVars>
      </dgm:prSet>
      <dgm:spPr/>
    </dgm:pt>
    <dgm:pt modelId="{470A3CD9-E61D-4DE1-8067-42248387FB96}" type="pres">
      <dgm:prSet presAssocID="{6F8AD83D-11F0-4A50-9204-2B8E9BD07B99}" presName="sibTrans" presStyleCnt="0"/>
      <dgm:spPr/>
    </dgm:pt>
    <dgm:pt modelId="{BF44F11F-A0A1-48AF-8936-4FE89ACFE01A}" type="pres">
      <dgm:prSet presAssocID="{F869DF69-4E81-4124-AF3C-FB7B8CAA7BE8}" presName="node" presStyleLbl="node1" presStyleIdx="3" presStyleCnt="16">
        <dgm:presLayoutVars>
          <dgm:bulletEnabled val="1"/>
        </dgm:presLayoutVars>
      </dgm:prSet>
      <dgm:spPr/>
    </dgm:pt>
    <dgm:pt modelId="{C494647E-2C41-4539-8534-5F7E6A704EF3}" type="pres">
      <dgm:prSet presAssocID="{61CD0005-1FC9-4931-A503-7704BAB9FAE8}" presName="sibTrans" presStyleCnt="0"/>
      <dgm:spPr/>
    </dgm:pt>
    <dgm:pt modelId="{9BBE710D-9E80-415B-BCF4-23EEFAD02745}" type="pres">
      <dgm:prSet presAssocID="{CED8DCCD-426F-4C88-87E9-6CF527698828}" presName="node" presStyleLbl="node1" presStyleIdx="4" presStyleCnt="16">
        <dgm:presLayoutVars>
          <dgm:bulletEnabled val="1"/>
        </dgm:presLayoutVars>
      </dgm:prSet>
      <dgm:spPr/>
    </dgm:pt>
    <dgm:pt modelId="{4405CFC0-3675-4D23-A747-941B0D79B7FE}" type="pres">
      <dgm:prSet presAssocID="{59317FD5-147E-4BE2-A46C-890B0FE71DF3}" presName="sibTrans" presStyleCnt="0"/>
      <dgm:spPr/>
    </dgm:pt>
    <dgm:pt modelId="{E053B394-DCBB-45A4-8AB5-8B9E81168EAB}" type="pres">
      <dgm:prSet presAssocID="{DF5AD989-F728-4ED8-A1C0-615DAF8B8883}" presName="node" presStyleLbl="node1" presStyleIdx="5" presStyleCnt="16">
        <dgm:presLayoutVars>
          <dgm:bulletEnabled val="1"/>
        </dgm:presLayoutVars>
      </dgm:prSet>
      <dgm:spPr/>
    </dgm:pt>
    <dgm:pt modelId="{CEC2AE6B-A22B-41DD-945D-42AAF63BE0B7}" type="pres">
      <dgm:prSet presAssocID="{C3FFE43F-3B35-454F-BDB6-047AB8A8DDC3}" presName="sibTrans" presStyleCnt="0"/>
      <dgm:spPr/>
    </dgm:pt>
    <dgm:pt modelId="{D59C2A9C-3413-4CF9-936E-A3BD0F5DA40D}" type="pres">
      <dgm:prSet presAssocID="{728434C6-CA2C-42AE-8FE6-F19CDAF3C08B}" presName="node" presStyleLbl="node1" presStyleIdx="6" presStyleCnt="16">
        <dgm:presLayoutVars>
          <dgm:bulletEnabled val="1"/>
        </dgm:presLayoutVars>
      </dgm:prSet>
      <dgm:spPr/>
    </dgm:pt>
    <dgm:pt modelId="{E6F3A283-5A3E-4053-8781-20523EC29B8B}" type="pres">
      <dgm:prSet presAssocID="{55B42485-369B-4BAD-BA7B-EA5DE1502803}" presName="sibTrans" presStyleCnt="0"/>
      <dgm:spPr/>
    </dgm:pt>
    <dgm:pt modelId="{2F2599F4-6634-4752-9195-DA1BAFA00BA0}" type="pres">
      <dgm:prSet presAssocID="{D12F5F27-060D-4F33-9218-5A147081408E}" presName="node" presStyleLbl="node1" presStyleIdx="7" presStyleCnt="16">
        <dgm:presLayoutVars>
          <dgm:bulletEnabled val="1"/>
        </dgm:presLayoutVars>
      </dgm:prSet>
      <dgm:spPr/>
    </dgm:pt>
    <dgm:pt modelId="{E9C5F98A-ADFE-49CF-B4DB-7B4AF32C5146}" type="pres">
      <dgm:prSet presAssocID="{255D4BBD-2955-4668-95A1-CFA11F23C5B5}" presName="sibTrans" presStyleCnt="0"/>
      <dgm:spPr/>
    </dgm:pt>
    <dgm:pt modelId="{97B72B98-F7AA-443E-999C-7CC80CF4F676}" type="pres">
      <dgm:prSet presAssocID="{AA0CFFE9-0CB7-4439-B745-6E4DC99D5378}" presName="node" presStyleLbl="node1" presStyleIdx="8" presStyleCnt="16">
        <dgm:presLayoutVars>
          <dgm:bulletEnabled val="1"/>
        </dgm:presLayoutVars>
      </dgm:prSet>
      <dgm:spPr/>
    </dgm:pt>
    <dgm:pt modelId="{66A96D58-8DAA-4E7D-95E8-3C28FB9C5183}" type="pres">
      <dgm:prSet presAssocID="{AA2DEB48-03D2-4860-AED1-C6ABEC8C8BAA}" presName="sibTrans" presStyleCnt="0"/>
      <dgm:spPr/>
    </dgm:pt>
    <dgm:pt modelId="{FA9F1243-B639-4C08-B213-6A5BFAB6C59C}" type="pres">
      <dgm:prSet presAssocID="{D3BCE64C-8F5A-45CE-AD85-BD82262F291C}" presName="node" presStyleLbl="node1" presStyleIdx="9" presStyleCnt="16">
        <dgm:presLayoutVars>
          <dgm:bulletEnabled val="1"/>
        </dgm:presLayoutVars>
      </dgm:prSet>
      <dgm:spPr/>
    </dgm:pt>
    <dgm:pt modelId="{40E7D840-1A9B-4742-ACD3-B262B45F3C27}" type="pres">
      <dgm:prSet presAssocID="{86E4836B-00FE-4591-AFA1-025A3E462260}" presName="sibTrans" presStyleCnt="0"/>
      <dgm:spPr/>
    </dgm:pt>
    <dgm:pt modelId="{181B6553-4FE2-4D28-8171-0074DAA773FA}" type="pres">
      <dgm:prSet presAssocID="{35B11959-E4BE-40E1-A6E4-0B7F6316862B}" presName="node" presStyleLbl="node1" presStyleIdx="10" presStyleCnt="16">
        <dgm:presLayoutVars>
          <dgm:bulletEnabled val="1"/>
        </dgm:presLayoutVars>
      </dgm:prSet>
      <dgm:spPr/>
    </dgm:pt>
    <dgm:pt modelId="{BF38E774-4AD1-4C3F-A114-5A1EA799F408}" type="pres">
      <dgm:prSet presAssocID="{9E35C10C-4253-4A2A-9CA7-EA7913A80660}" presName="sibTrans" presStyleCnt="0"/>
      <dgm:spPr/>
    </dgm:pt>
    <dgm:pt modelId="{11796050-63F3-447A-98CE-0205DD46B60E}" type="pres">
      <dgm:prSet presAssocID="{EBA84381-76D9-4C01-B6D8-342B0419A90D}" presName="node" presStyleLbl="node1" presStyleIdx="11" presStyleCnt="16">
        <dgm:presLayoutVars>
          <dgm:bulletEnabled val="1"/>
        </dgm:presLayoutVars>
      </dgm:prSet>
      <dgm:spPr/>
    </dgm:pt>
    <dgm:pt modelId="{35AD4681-8ACC-415A-A987-CD4868820912}" type="pres">
      <dgm:prSet presAssocID="{E8B6DA00-BB06-4AB1-8E2F-B1E15040EE74}" presName="sibTrans" presStyleCnt="0"/>
      <dgm:spPr/>
    </dgm:pt>
    <dgm:pt modelId="{D1542E29-E160-490B-A9EE-EDAB4AA8D498}" type="pres">
      <dgm:prSet presAssocID="{DEA0866C-B5E9-455C-A910-4DC1134BF8FB}" presName="node" presStyleLbl="node1" presStyleIdx="12" presStyleCnt="16">
        <dgm:presLayoutVars>
          <dgm:bulletEnabled val="1"/>
        </dgm:presLayoutVars>
      </dgm:prSet>
      <dgm:spPr/>
    </dgm:pt>
    <dgm:pt modelId="{CC240639-7EC0-4742-9274-18EDC2AB52FC}" type="pres">
      <dgm:prSet presAssocID="{334AD5D2-B3D4-44C5-902D-C75ECD3D1FC7}" presName="sibTrans" presStyleCnt="0"/>
      <dgm:spPr/>
    </dgm:pt>
    <dgm:pt modelId="{23749892-1555-4F5D-9034-A6CCF6218516}" type="pres">
      <dgm:prSet presAssocID="{120DDB5B-4E63-4312-9D93-868AB2113309}" presName="node" presStyleLbl="node1" presStyleIdx="13" presStyleCnt="16">
        <dgm:presLayoutVars>
          <dgm:bulletEnabled val="1"/>
        </dgm:presLayoutVars>
      </dgm:prSet>
      <dgm:spPr/>
    </dgm:pt>
    <dgm:pt modelId="{25299871-DA44-4234-B68C-8E2F0630CEBD}" type="pres">
      <dgm:prSet presAssocID="{7E8FD8A4-8A42-4FE5-A3B5-BCE633F333B3}" presName="sibTrans" presStyleCnt="0"/>
      <dgm:spPr/>
    </dgm:pt>
    <dgm:pt modelId="{117EB235-AC2A-4E60-BB40-4E7F0A51A42E}" type="pres">
      <dgm:prSet presAssocID="{523A423A-9747-4D03-A2AD-60B281D2E308}" presName="node" presStyleLbl="node1" presStyleIdx="14" presStyleCnt="16">
        <dgm:presLayoutVars>
          <dgm:bulletEnabled val="1"/>
        </dgm:presLayoutVars>
      </dgm:prSet>
      <dgm:spPr/>
    </dgm:pt>
    <dgm:pt modelId="{C655A280-9B71-4EA0-B178-1CE2D509E0CA}" type="pres">
      <dgm:prSet presAssocID="{3049E107-0216-42A4-B982-07BBDAFCE353}" presName="sibTrans" presStyleCnt="0"/>
      <dgm:spPr/>
    </dgm:pt>
    <dgm:pt modelId="{4A593D18-012E-4280-920D-54ADE913AA13}" type="pres">
      <dgm:prSet presAssocID="{EB767EFB-08A4-4E65-BFB9-6DE10F3B9807}" presName="node" presStyleLbl="node1" presStyleIdx="15" presStyleCnt="16">
        <dgm:presLayoutVars>
          <dgm:bulletEnabled val="1"/>
        </dgm:presLayoutVars>
      </dgm:prSet>
      <dgm:spPr/>
    </dgm:pt>
  </dgm:ptLst>
  <dgm:cxnLst>
    <dgm:cxn modelId="{9EA68104-B0BF-4084-B0C9-4DDC9C744BCD}" type="presOf" srcId="{EB767EFB-08A4-4E65-BFB9-6DE10F3B9807}" destId="{4A593D18-012E-4280-920D-54ADE913AA13}" srcOrd="0" destOrd="0" presId="urn:microsoft.com/office/officeart/2005/8/layout/default"/>
    <dgm:cxn modelId="{13A32905-C402-46BB-8C39-2742FE32778C}" type="presOf" srcId="{1BBD8663-BE9A-4108-AE87-921397A390A5}" destId="{DA5A1032-0D67-43B6-9A94-5B6CB7030219}" srcOrd="0" destOrd="0" presId="urn:microsoft.com/office/officeart/2005/8/layout/default"/>
    <dgm:cxn modelId="{15980B08-5947-4E8A-97BD-47EFE69ED973}" type="presOf" srcId="{CED8DCCD-426F-4C88-87E9-6CF527698828}" destId="{9BBE710D-9E80-415B-BCF4-23EEFAD02745}" srcOrd="0" destOrd="0" presId="urn:microsoft.com/office/officeart/2005/8/layout/default"/>
    <dgm:cxn modelId="{F8830511-ADBC-4C7B-9B49-636B4826DCD8}" srcId="{1BBD8663-BE9A-4108-AE87-921397A390A5}" destId="{AA0CFFE9-0CB7-4439-B745-6E4DC99D5378}" srcOrd="8" destOrd="0" parTransId="{FF76AF00-91BF-4B58-AAD7-E399E2E54DFD}" sibTransId="{AA2DEB48-03D2-4860-AED1-C6ABEC8C8BAA}"/>
    <dgm:cxn modelId="{FC59A520-0A96-4E31-B7EA-96DF0066E6CD}" srcId="{1BBD8663-BE9A-4108-AE87-921397A390A5}" destId="{120DDB5B-4E63-4312-9D93-868AB2113309}" srcOrd="13" destOrd="0" parTransId="{2CACFE94-A072-4191-8A76-8C68C4DBD3A3}" sibTransId="{7E8FD8A4-8A42-4FE5-A3B5-BCE633F333B3}"/>
    <dgm:cxn modelId="{8AFE8334-4C74-45F1-A803-461ABCEDFBAC}" type="presOf" srcId="{DEA0866C-B5E9-455C-A910-4DC1134BF8FB}" destId="{D1542E29-E160-490B-A9EE-EDAB4AA8D498}" srcOrd="0" destOrd="0" presId="urn:microsoft.com/office/officeart/2005/8/layout/default"/>
    <dgm:cxn modelId="{86B2245D-07AB-4C2C-9D96-A7469ABECFBA}" type="presOf" srcId="{EBA84381-76D9-4C01-B6D8-342B0419A90D}" destId="{11796050-63F3-447A-98CE-0205DD46B60E}" srcOrd="0" destOrd="0" presId="urn:microsoft.com/office/officeart/2005/8/layout/default"/>
    <dgm:cxn modelId="{2A8A2268-0152-4A71-B891-6EB4AC0CF2B4}" type="presOf" srcId="{D3BCE64C-8F5A-45CE-AD85-BD82262F291C}" destId="{FA9F1243-B639-4C08-B213-6A5BFAB6C59C}" srcOrd="0" destOrd="0" presId="urn:microsoft.com/office/officeart/2005/8/layout/default"/>
    <dgm:cxn modelId="{CBBB6568-469C-481A-A1FB-33CAA7643EAB}" srcId="{1BBD8663-BE9A-4108-AE87-921397A390A5}" destId="{728434C6-CA2C-42AE-8FE6-F19CDAF3C08B}" srcOrd="6" destOrd="0" parTransId="{F92BCF90-2C5F-4B00-AD6F-CF60A396BA7B}" sibTransId="{55B42485-369B-4BAD-BA7B-EA5DE1502803}"/>
    <dgm:cxn modelId="{2EB62E4A-B7BB-486A-BF07-91A974A95B3B}" srcId="{1BBD8663-BE9A-4108-AE87-921397A390A5}" destId="{EBA84381-76D9-4C01-B6D8-342B0419A90D}" srcOrd="11" destOrd="0" parTransId="{A786C943-5A1D-4886-8A83-C3A2E6703A1F}" sibTransId="{E8B6DA00-BB06-4AB1-8E2F-B1E15040EE74}"/>
    <dgm:cxn modelId="{44FFB570-277F-4F3D-A5C6-5FC9D22F5833}" srcId="{1BBD8663-BE9A-4108-AE87-921397A390A5}" destId="{F869DF69-4E81-4124-AF3C-FB7B8CAA7BE8}" srcOrd="3" destOrd="0" parTransId="{FD971E4C-B817-433E-B838-AFBCFB3AFE13}" sibTransId="{61CD0005-1FC9-4931-A503-7704BAB9FAE8}"/>
    <dgm:cxn modelId="{0FD7ED75-C3FD-4496-AD1C-FEEE27C93D4A}" type="presOf" srcId="{F869DF69-4E81-4124-AF3C-FB7B8CAA7BE8}" destId="{BF44F11F-A0A1-48AF-8936-4FE89ACFE01A}" srcOrd="0" destOrd="0" presId="urn:microsoft.com/office/officeart/2005/8/layout/default"/>
    <dgm:cxn modelId="{8890607A-35BB-4300-9DED-9B12629315C0}" srcId="{1BBD8663-BE9A-4108-AE87-921397A390A5}" destId="{63C0F578-E7A7-44A3-9CAB-CD563E0E17C5}" srcOrd="0" destOrd="0" parTransId="{0A951FB2-CBCA-46F4-9FA5-31B317A3A4B0}" sibTransId="{C4B8B379-D4D0-4032-BFD3-BA94764A5154}"/>
    <dgm:cxn modelId="{B22B247B-FE47-409E-B83A-E85B80B27C08}" type="presOf" srcId="{523A423A-9747-4D03-A2AD-60B281D2E308}" destId="{117EB235-AC2A-4E60-BB40-4E7F0A51A42E}" srcOrd="0" destOrd="0" presId="urn:microsoft.com/office/officeart/2005/8/layout/default"/>
    <dgm:cxn modelId="{FDD0258A-80ED-4AA3-9367-C140F10EF37A}" srcId="{1BBD8663-BE9A-4108-AE87-921397A390A5}" destId="{111B84FE-6DEC-4B40-96CD-930239A3039C}" srcOrd="2" destOrd="0" parTransId="{C4A1F6E8-6B00-4E30-9D0D-1B1D81DE555B}" sibTransId="{6F8AD83D-11F0-4A50-9204-2B8E9BD07B99}"/>
    <dgm:cxn modelId="{C5FF538C-170D-4018-9A67-7AB5AC50AAE6}" srcId="{1BBD8663-BE9A-4108-AE87-921397A390A5}" destId="{523A423A-9747-4D03-A2AD-60B281D2E308}" srcOrd="14" destOrd="0" parTransId="{400AF90F-2ACF-4BD2-A941-9561870FEF50}" sibTransId="{3049E107-0216-42A4-B982-07BBDAFCE353}"/>
    <dgm:cxn modelId="{7724788C-0331-4C18-A97F-78A73110265C}" type="presOf" srcId="{35B11959-E4BE-40E1-A6E4-0B7F6316862B}" destId="{181B6553-4FE2-4D28-8171-0074DAA773FA}" srcOrd="0" destOrd="0" presId="urn:microsoft.com/office/officeart/2005/8/layout/default"/>
    <dgm:cxn modelId="{6B998E9B-F12D-4214-A823-083008954B1C}" srcId="{1BBD8663-BE9A-4108-AE87-921397A390A5}" destId="{CED8DCCD-426F-4C88-87E9-6CF527698828}" srcOrd="4" destOrd="0" parTransId="{CCBC4064-71B5-4980-B6CF-45F6F5E76F23}" sibTransId="{59317FD5-147E-4BE2-A46C-890B0FE71DF3}"/>
    <dgm:cxn modelId="{559C55AD-AB01-4A5E-9A71-7A29F47DE6DC}" srcId="{1BBD8663-BE9A-4108-AE87-921397A390A5}" destId="{C91A9678-E4AC-472B-AD44-568EC18B220D}" srcOrd="1" destOrd="0" parTransId="{AC23A76D-A7AA-4915-B266-333AE1A6D7AA}" sibTransId="{A0542079-DF96-40C8-A88E-E2BD3A11B707}"/>
    <dgm:cxn modelId="{02F9C6AD-77E1-4BCC-B693-F7E7D3CB442E}" type="presOf" srcId="{DF5AD989-F728-4ED8-A1C0-615DAF8B8883}" destId="{E053B394-DCBB-45A4-8AB5-8B9E81168EAB}" srcOrd="0" destOrd="0" presId="urn:microsoft.com/office/officeart/2005/8/layout/default"/>
    <dgm:cxn modelId="{42CA53B4-5800-4BF6-94CE-828076B76E2E}" srcId="{1BBD8663-BE9A-4108-AE87-921397A390A5}" destId="{DEA0866C-B5E9-455C-A910-4DC1134BF8FB}" srcOrd="12" destOrd="0" parTransId="{68BECCB9-4DF5-48E9-B227-9A3B4FCC8CFD}" sibTransId="{334AD5D2-B3D4-44C5-902D-C75ECD3D1FC7}"/>
    <dgm:cxn modelId="{B8DD44B5-3BF7-4D02-988F-E5DB786B8E4B}" srcId="{1BBD8663-BE9A-4108-AE87-921397A390A5}" destId="{D12F5F27-060D-4F33-9218-5A147081408E}" srcOrd="7" destOrd="0" parTransId="{12E064FE-CCFA-4E18-B0C1-60B5785360FF}" sibTransId="{255D4BBD-2955-4668-95A1-CFA11F23C5B5}"/>
    <dgm:cxn modelId="{442130BA-7A01-4D58-8E92-D003E2BCACF1}" srcId="{1BBD8663-BE9A-4108-AE87-921397A390A5}" destId="{EB767EFB-08A4-4E65-BFB9-6DE10F3B9807}" srcOrd="15" destOrd="0" parTransId="{5697E83F-0CA7-4479-8E12-9DB77B6D90CD}" sibTransId="{25EDDB02-1AA3-4F30-A125-05A7D40FD576}"/>
    <dgm:cxn modelId="{922C64C0-F66F-47D1-B153-6FFF52E33EF8}" type="presOf" srcId="{D12F5F27-060D-4F33-9218-5A147081408E}" destId="{2F2599F4-6634-4752-9195-DA1BAFA00BA0}" srcOrd="0" destOrd="0" presId="urn:microsoft.com/office/officeart/2005/8/layout/default"/>
    <dgm:cxn modelId="{E511AAC7-8353-4810-88B7-93387B31854D}" type="presOf" srcId="{AA0CFFE9-0CB7-4439-B745-6E4DC99D5378}" destId="{97B72B98-F7AA-443E-999C-7CC80CF4F676}" srcOrd="0" destOrd="0" presId="urn:microsoft.com/office/officeart/2005/8/layout/default"/>
    <dgm:cxn modelId="{851805CE-FAD0-4636-86F1-4C4F6A080766}" type="presOf" srcId="{120DDB5B-4E63-4312-9D93-868AB2113309}" destId="{23749892-1555-4F5D-9034-A6CCF6218516}" srcOrd="0" destOrd="0" presId="urn:microsoft.com/office/officeart/2005/8/layout/default"/>
    <dgm:cxn modelId="{A4AEE7CF-05E2-4C12-855F-579CE8E4947D}" type="presOf" srcId="{C91A9678-E4AC-472B-AD44-568EC18B220D}" destId="{26CF93CA-0AA9-4822-B704-BB46533FAC73}" srcOrd="0" destOrd="0" presId="urn:microsoft.com/office/officeart/2005/8/layout/default"/>
    <dgm:cxn modelId="{2D6374D7-504A-4317-A2A0-946D97E789C6}" type="presOf" srcId="{63C0F578-E7A7-44A3-9CAB-CD563E0E17C5}" destId="{C4910858-4993-4131-A6C0-2A253BD35AFD}" srcOrd="0" destOrd="0" presId="urn:microsoft.com/office/officeart/2005/8/layout/default"/>
    <dgm:cxn modelId="{CBDC7DDE-0A0A-4138-81B0-226513F97C11}" srcId="{1BBD8663-BE9A-4108-AE87-921397A390A5}" destId="{35B11959-E4BE-40E1-A6E4-0B7F6316862B}" srcOrd="10" destOrd="0" parTransId="{97E7D7D9-BD80-4564-97A8-927F72C2AD24}" sibTransId="{9E35C10C-4253-4A2A-9CA7-EA7913A80660}"/>
    <dgm:cxn modelId="{7889A8E1-35B9-4E8A-9A59-A4B6E81A4BB4}" srcId="{1BBD8663-BE9A-4108-AE87-921397A390A5}" destId="{D3BCE64C-8F5A-45CE-AD85-BD82262F291C}" srcOrd="9" destOrd="0" parTransId="{E9537596-BDEF-469B-A406-528E761EA831}" sibTransId="{86E4836B-00FE-4591-AFA1-025A3E462260}"/>
    <dgm:cxn modelId="{C895F0EC-E7B9-4808-9235-B7FF6AE41E03}" type="presOf" srcId="{728434C6-CA2C-42AE-8FE6-F19CDAF3C08B}" destId="{D59C2A9C-3413-4CF9-936E-A3BD0F5DA40D}" srcOrd="0" destOrd="0" presId="urn:microsoft.com/office/officeart/2005/8/layout/default"/>
    <dgm:cxn modelId="{78FE3AFC-4708-44FF-A291-3E6B0DE842EA}" type="presOf" srcId="{111B84FE-6DEC-4B40-96CD-930239A3039C}" destId="{DB3FA216-BB0A-48B9-9A0D-14C646E5EF8B}" srcOrd="0" destOrd="0" presId="urn:microsoft.com/office/officeart/2005/8/layout/default"/>
    <dgm:cxn modelId="{565F8AFF-6BB2-47CA-9F88-830BCD4D0857}" srcId="{1BBD8663-BE9A-4108-AE87-921397A390A5}" destId="{DF5AD989-F728-4ED8-A1C0-615DAF8B8883}" srcOrd="5" destOrd="0" parTransId="{AB5D786E-57F1-4F5C-9227-BF9A167F0D22}" sibTransId="{C3FFE43F-3B35-454F-BDB6-047AB8A8DDC3}"/>
    <dgm:cxn modelId="{D536E219-90B2-4CBB-B062-FCD4FBC4A616}" type="presParOf" srcId="{DA5A1032-0D67-43B6-9A94-5B6CB7030219}" destId="{C4910858-4993-4131-A6C0-2A253BD35AFD}" srcOrd="0" destOrd="0" presId="urn:microsoft.com/office/officeart/2005/8/layout/default"/>
    <dgm:cxn modelId="{30E9C46C-9C22-4B06-95FD-E5E66955DE59}" type="presParOf" srcId="{DA5A1032-0D67-43B6-9A94-5B6CB7030219}" destId="{6D34CC71-EA03-4224-A450-C0864B2A85F0}" srcOrd="1" destOrd="0" presId="urn:microsoft.com/office/officeart/2005/8/layout/default"/>
    <dgm:cxn modelId="{2EE3C4F5-648A-420B-8FBC-877BFA105524}" type="presParOf" srcId="{DA5A1032-0D67-43B6-9A94-5B6CB7030219}" destId="{26CF93CA-0AA9-4822-B704-BB46533FAC73}" srcOrd="2" destOrd="0" presId="urn:microsoft.com/office/officeart/2005/8/layout/default"/>
    <dgm:cxn modelId="{15252EF4-E6AF-4040-8BD6-5413EF725B00}" type="presParOf" srcId="{DA5A1032-0D67-43B6-9A94-5B6CB7030219}" destId="{60EA04EC-CEC6-4118-9181-2B61C787BAF6}" srcOrd="3" destOrd="0" presId="urn:microsoft.com/office/officeart/2005/8/layout/default"/>
    <dgm:cxn modelId="{33DEBC7E-99DC-4EDB-913E-4A25AB279A1C}" type="presParOf" srcId="{DA5A1032-0D67-43B6-9A94-5B6CB7030219}" destId="{DB3FA216-BB0A-48B9-9A0D-14C646E5EF8B}" srcOrd="4" destOrd="0" presId="urn:microsoft.com/office/officeart/2005/8/layout/default"/>
    <dgm:cxn modelId="{0467061A-60B4-4628-950B-694A6021E80C}" type="presParOf" srcId="{DA5A1032-0D67-43B6-9A94-5B6CB7030219}" destId="{470A3CD9-E61D-4DE1-8067-42248387FB96}" srcOrd="5" destOrd="0" presId="urn:microsoft.com/office/officeart/2005/8/layout/default"/>
    <dgm:cxn modelId="{5E5E4A2E-BA64-48AA-BDE7-2A7D05E4D963}" type="presParOf" srcId="{DA5A1032-0D67-43B6-9A94-5B6CB7030219}" destId="{BF44F11F-A0A1-48AF-8936-4FE89ACFE01A}" srcOrd="6" destOrd="0" presId="urn:microsoft.com/office/officeart/2005/8/layout/default"/>
    <dgm:cxn modelId="{21F729F3-BD2D-46AE-A769-8EC060AABA78}" type="presParOf" srcId="{DA5A1032-0D67-43B6-9A94-5B6CB7030219}" destId="{C494647E-2C41-4539-8534-5F7E6A704EF3}" srcOrd="7" destOrd="0" presId="urn:microsoft.com/office/officeart/2005/8/layout/default"/>
    <dgm:cxn modelId="{AF1ACC1B-6860-4CB7-878B-68962AB9C944}" type="presParOf" srcId="{DA5A1032-0D67-43B6-9A94-5B6CB7030219}" destId="{9BBE710D-9E80-415B-BCF4-23EEFAD02745}" srcOrd="8" destOrd="0" presId="urn:microsoft.com/office/officeart/2005/8/layout/default"/>
    <dgm:cxn modelId="{8D585554-067E-4F0F-9A54-D6216601FAB4}" type="presParOf" srcId="{DA5A1032-0D67-43B6-9A94-5B6CB7030219}" destId="{4405CFC0-3675-4D23-A747-941B0D79B7FE}" srcOrd="9" destOrd="0" presId="urn:microsoft.com/office/officeart/2005/8/layout/default"/>
    <dgm:cxn modelId="{7F55E33A-38BB-4214-9DC0-4B6099D11BC6}" type="presParOf" srcId="{DA5A1032-0D67-43B6-9A94-5B6CB7030219}" destId="{E053B394-DCBB-45A4-8AB5-8B9E81168EAB}" srcOrd="10" destOrd="0" presId="urn:microsoft.com/office/officeart/2005/8/layout/default"/>
    <dgm:cxn modelId="{DD283512-ACBF-41A9-B6A3-64799417C7ED}" type="presParOf" srcId="{DA5A1032-0D67-43B6-9A94-5B6CB7030219}" destId="{CEC2AE6B-A22B-41DD-945D-42AAF63BE0B7}" srcOrd="11" destOrd="0" presId="urn:microsoft.com/office/officeart/2005/8/layout/default"/>
    <dgm:cxn modelId="{A13E16AE-B08C-474C-9420-08AF2D7D9CB8}" type="presParOf" srcId="{DA5A1032-0D67-43B6-9A94-5B6CB7030219}" destId="{D59C2A9C-3413-4CF9-936E-A3BD0F5DA40D}" srcOrd="12" destOrd="0" presId="urn:microsoft.com/office/officeart/2005/8/layout/default"/>
    <dgm:cxn modelId="{FF1BF036-6C3D-4BE5-84EC-3EB849F5DE0F}" type="presParOf" srcId="{DA5A1032-0D67-43B6-9A94-5B6CB7030219}" destId="{E6F3A283-5A3E-4053-8781-20523EC29B8B}" srcOrd="13" destOrd="0" presId="urn:microsoft.com/office/officeart/2005/8/layout/default"/>
    <dgm:cxn modelId="{CEEF7F68-B6ED-44F7-A496-0D7BFAEEC6C7}" type="presParOf" srcId="{DA5A1032-0D67-43B6-9A94-5B6CB7030219}" destId="{2F2599F4-6634-4752-9195-DA1BAFA00BA0}" srcOrd="14" destOrd="0" presId="urn:microsoft.com/office/officeart/2005/8/layout/default"/>
    <dgm:cxn modelId="{EFB786FB-B48C-4727-AC85-4AAEF1C1A9ED}" type="presParOf" srcId="{DA5A1032-0D67-43B6-9A94-5B6CB7030219}" destId="{E9C5F98A-ADFE-49CF-B4DB-7B4AF32C5146}" srcOrd="15" destOrd="0" presId="urn:microsoft.com/office/officeart/2005/8/layout/default"/>
    <dgm:cxn modelId="{EF23B2F2-6235-4D6C-BDB2-7BF56C016DAB}" type="presParOf" srcId="{DA5A1032-0D67-43B6-9A94-5B6CB7030219}" destId="{97B72B98-F7AA-443E-999C-7CC80CF4F676}" srcOrd="16" destOrd="0" presId="urn:microsoft.com/office/officeart/2005/8/layout/default"/>
    <dgm:cxn modelId="{B4F20084-4CE9-4BF2-A747-1EA76955DCF4}" type="presParOf" srcId="{DA5A1032-0D67-43B6-9A94-5B6CB7030219}" destId="{66A96D58-8DAA-4E7D-95E8-3C28FB9C5183}" srcOrd="17" destOrd="0" presId="urn:microsoft.com/office/officeart/2005/8/layout/default"/>
    <dgm:cxn modelId="{FC5768EA-A934-4A04-A79F-EDC5F87018C5}" type="presParOf" srcId="{DA5A1032-0D67-43B6-9A94-5B6CB7030219}" destId="{FA9F1243-B639-4C08-B213-6A5BFAB6C59C}" srcOrd="18" destOrd="0" presId="urn:microsoft.com/office/officeart/2005/8/layout/default"/>
    <dgm:cxn modelId="{0309A654-D67D-47EA-BEBC-1CFDCD482EC8}" type="presParOf" srcId="{DA5A1032-0D67-43B6-9A94-5B6CB7030219}" destId="{40E7D840-1A9B-4742-ACD3-B262B45F3C27}" srcOrd="19" destOrd="0" presId="urn:microsoft.com/office/officeart/2005/8/layout/default"/>
    <dgm:cxn modelId="{9098715A-8CEF-435D-92E9-0ABA02EEF409}" type="presParOf" srcId="{DA5A1032-0D67-43B6-9A94-5B6CB7030219}" destId="{181B6553-4FE2-4D28-8171-0074DAA773FA}" srcOrd="20" destOrd="0" presId="urn:microsoft.com/office/officeart/2005/8/layout/default"/>
    <dgm:cxn modelId="{49A712F2-1DC9-4386-B310-06D9A2F1E27E}" type="presParOf" srcId="{DA5A1032-0D67-43B6-9A94-5B6CB7030219}" destId="{BF38E774-4AD1-4C3F-A114-5A1EA799F408}" srcOrd="21" destOrd="0" presId="urn:microsoft.com/office/officeart/2005/8/layout/default"/>
    <dgm:cxn modelId="{56340C43-EB3B-4794-AEC5-75918E06988C}" type="presParOf" srcId="{DA5A1032-0D67-43B6-9A94-5B6CB7030219}" destId="{11796050-63F3-447A-98CE-0205DD46B60E}" srcOrd="22" destOrd="0" presId="urn:microsoft.com/office/officeart/2005/8/layout/default"/>
    <dgm:cxn modelId="{C2BA4BA3-52FF-44D2-B5F6-B22E3C7834F7}" type="presParOf" srcId="{DA5A1032-0D67-43B6-9A94-5B6CB7030219}" destId="{35AD4681-8ACC-415A-A987-CD4868820912}" srcOrd="23" destOrd="0" presId="urn:microsoft.com/office/officeart/2005/8/layout/default"/>
    <dgm:cxn modelId="{E3CCB565-B16B-4477-990E-61AC4A3BCC38}" type="presParOf" srcId="{DA5A1032-0D67-43B6-9A94-5B6CB7030219}" destId="{D1542E29-E160-490B-A9EE-EDAB4AA8D498}" srcOrd="24" destOrd="0" presId="urn:microsoft.com/office/officeart/2005/8/layout/default"/>
    <dgm:cxn modelId="{E1623BA3-5002-4189-BD59-45AB7474B6BE}" type="presParOf" srcId="{DA5A1032-0D67-43B6-9A94-5B6CB7030219}" destId="{CC240639-7EC0-4742-9274-18EDC2AB52FC}" srcOrd="25" destOrd="0" presId="urn:microsoft.com/office/officeart/2005/8/layout/default"/>
    <dgm:cxn modelId="{6B2A0F2B-9870-47FF-AB90-8734A1665802}" type="presParOf" srcId="{DA5A1032-0D67-43B6-9A94-5B6CB7030219}" destId="{23749892-1555-4F5D-9034-A6CCF6218516}" srcOrd="26" destOrd="0" presId="urn:microsoft.com/office/officeart/2005/8/layout/default"/>
    <dgm:cxn modelId="{C80DFAAB-2543-45AF-83B4-B1F8A2771D0E}" type="presParOf" srcId="{DA5A1032-0D67-43B6-9A94-5B6CB7030219}" destId="{25299871-DA44-4234-B68C-8E2F0630CEBD}" srcOrd="27" destOrd="0" presId="urn:microsoft.com/office/officeart/2005/8/layout/default"/>
    <dgm:cxn modelId="{02088971-A97F-41F0-AF6C-982741B0CD54}" type="presParOf" srcId="{DA5A1032-0D67-43B6-9A94-5B6CB7030219}" destId="{117EB235-AC2A-4E60-BB40-4E7F0A51A42E}" srcOrd="28" destOrd="0" presId="urn:microsoft.com/office/officeart/2005/8/layout/default"/>
    <dgm:cxn modelId="{CE1ED372-C523-452A-94E1-7A7F8FC76847}" type="presParOf" srcId="{DA5A1032-0D67-43B6-9A94-5B6CB7030219}" destId="{C655A280-9B71-4EA0-B178-1CE2D509E0CA}" srcOrd="29" destOrd="0" presId="urn:microsoft.com/office/officeart/2005/8/layout/default"/>
    <dgm:cxn modelId="{D35C8C27-AF32-4378-896A-7A9CD1362FA0}" type="presParOf" srcId="{DA5A1032-0D67-43B6-9A94-5B6CB7030219}" destId="{4A593D18-012E-4280-920D-54ADE913AA1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2D3595-F929-4CDB-B957-927E45C4B182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ABE5A8C-0E06-4357-B586-EED4C98F5FA1}">
      <dgm:prSet/>
      <dgm:spPr/>
      <dgm:t>
        <a:bodyPr/>
        <a:lstStyle/>
        <a:p>
          <a:r>
            <a:rPr lang="en-US"/>
            <a:t>Traditional View</a:t>
          </a:r>
        </a:p>
      </dgm:t>
    </dgm:pt>
    <dgm:pt modelId="{34CF6260-F596-430D-B290-2EA98C9125F7}" type="parTrans" cxnId="{E2A35930-F1C9-4A27-840E-CABDAF347567}">
      <dgm:prSet/>
      <dgm:spPr/>
      <dgm:t>
        <a:bodyPr/>
        <a:lstStyle/>
        <a:p>
          <a:endParaRPr lang="en-US"/>
        </a:p>
      </dgm:t>
    </dgm:pt>
    <dgm:pt modelId="{72C60BE0-8CF5-4E3C-B56B-2B0B5CAD2DFF}" type="sibTrans" cxnId="{E2A35930-F1C9-4A27-840E-CABDAF347567}">
      <dgm:prSet/>
      <dgm:spPr/>
      <dgm:t>
        <a:bodyPr/>
        <a:lstStyle/>
        <a:p>
          <a:endParaRPr lang="en-US"/>
        </a:p>
      </dgm:t>
    </dgm:pt>
    <dgm:pt modelId="{AA3EFFAE-B7F8-4A03-9515-7C5F0D9C6E51}">
      <dgm:prSet/>
      <dgm:spPr/>
      <dgm:t>
        <a:bodyPr/>
        <a:lstStyle/>
        <a:p>
          <a:r>
            <a:rPr lang="en-US"/>
            <a:t>conflict is bad and should be avoided</a:t>
          </a:r>
        </a:p>
      </dgm:t>
    </dgm:pt>
    <dgm:pt modelId="{09AA39FB-E1B2-4148-A400-C68B6EBA28F4}" type="parTrans" cxnId="{D26340AA-E1C7-47F7-94F0-0666CE52D541}">
      <dgm:prSet/>
      <dgm:spPr/>
      <dgm:t>
        <a:bodyPr/>
        <a:lstStyle/>
        <a:p>
          <a:endParaRPr lang="en-US"/>
        </a:p>
      </dgm:t>
    </dgm:pt>
    <dgm:pt modelId="{965233CB-0DD9-42B2-B3CA-CAE4337AD0FB}" type="sibTrans" cxnId="{D26340AA-E1C7-47F7-94F0-0666CE52D541}">
      <dgm:prSet/>
      <dgm:spPr/>
      <dgm:t>
        <a:bodyPr/>
        <a:lstStyle/>
        <a:p>
          <a:endParaRPr lang="en-US"/>
        </a:p>
      </dgm:t>
    </dgm:pt>
    <dgm:pt modelId="{73E9503D-9933-41D3-AF1C-0A4D97F093B6}">
      <dgm:prSet/>
      <dgm:spPr/>
      <dgm:t>
        <a:bodyPr/>
        <a:lstStyle/>
        <a:p>
          <a:r>
            <a:rPr lang="en-US"/>
            <a:t>fosters both avoidance and competitive behavior in interaction.</a:t>
          </a:r>
        </a:p>
      </dgm:t>
    </dgm:pt>
    <dgm:pt modelId="{E6610C8C-6117-47C9-85C6-388424480948}" type="parTrans" cxnId="{7450129B-822E-4B60-AEB3-AA5B967C160E}">
      <dgm:prSet/>
      <dgm:spPr/>
      <dgm:t>
        <a:bodyPr/>
        <a:lstStyle/>
        <a:p>
          <a:endParaRPr lang="en-US"/>
        </a:p>
      </dgm:t>
    </dgm:pt>
    <dgm:pt modelId="{2630AA2E-8565-4BB9-98FF-88F5A96C2718}" type="sibTrans" cxnId="{7450129B-822E-4B60-AEB3-AA5B967C160E}">
      <dgm:prSet/>
      <dgm:spPr/>
      <dgm:t>
        <a:bodyPr/>
        <a:lstStyle/>
        <a:p>
          <a:endParaRPr lang="en-US"/>
        </a:p>
      </dgm:t>
    </dgm:pt>
    <dgm:pt modelId="{5EBB75F2-494E-473E-BB31-E641AE28A751}">
      <dgm:prSet/>
      <dgm:spPr/>
      <dgm:t>
        <a:bodyPr/>
        <a:lstStyle/>
        <a:p>
          <a:r>
            <a:rPr lang="en-US"/>
            <a:t>Human Relations view</a:t>
          </a:r>
        </a:p>
      </dgm:t>
    </dgm:pt>
    <dgm:pt modelId="{1C17863E-9F8F-4B06-9D43-790E7CC73CE8}" type="parTrans" cxnId="{6819C2DF-3E6F-4219-AF75-99BA7C0562EA}">
      <dgm:prSet/>
      <dgm:spPr/>
      <dgm:t>
        <a:bodyPr/>
        <a:lstStyle/>
        <a:p>
          <a:endParaRPr lang="en-US"/>
        </a:p>
      </dgm:t>
    </dgm:pt>
    <dgm:pt modelId="{33E4EAB3-2C9C-41BD-9D69-3CC2D9B7ADBF}" type="sibTrans" cxnId="{6819C2DF-3E6F-4219-AF75-99BA7C0562EA}">
      <dgm:prSet/>
      <dgm:spPr/>
      <dgm:t>
        <a:bodyPr/>
        <a:lstStyle/>
        <a:p>
          <a:endParaRPr lang="en-US"/>
        </a:p>
      </dgm:t>
    </dgm:pt>
    <dgm:pt modelId="{54394083-DD3C-4771-9F21-CA0776D67F75}">
      <dgm:prSet/>
      <dgm:spPr/>
      <dgm:t>
        <a:bodyPr/>
        <a:lstStyle/>
        <a:p>
          <a:r>
            <a:rPr lang="en-US"/>
            <a:t>Interactionist</a:t>
          </a:r>
        </a:p>
      </dgm:t>
    </dgm:pt>
    <dgm:pt modelId="{DE471740-3242-4213-A4B3-42623624ED34}" type="parTrans" cxnId="{2D97C998-0167-4BF7-92F0-BA18537E2EA7}">
      <dgm:prSet/>
      <dgm:spPr/>
      <dgm:t>
        <a:bodyPr/>
        <a:lstStyle/>
        <a:p>
          <a:endParaRPr lang="en-US"/>
        </a:p>
      </dgm:t>
    </dgm:pt>
    <dgm:pt modelId="{2E8ACA11-BC07-43E9-ABDF-9AA63177EE0D}" type="sibTrans" cxnId="{2D97C998-0167-4BF7-92F0-BA18537E2EA7}">
      <dgm:prSet/>
      <dgm:spPr/>
      <dgm:t>
        <a:bodyPr/>
        <a:lstStyle/>
        <a:p>
          <a:endParaRPr lang="en-US"/>
        </a:p>
      </dgm:t>
    </dgm:pt>
    <dgm:pt modelId="{1259CC94-81FC-4B09-A3B9-6B36266EF54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  </a:t>
          </a:r>
          <a:r>
            <a:rPr lang="en-US"/>
            <a:t>natural</a:t>
          </a:r>
          <a:r>
            <a:rPr lang="en-US">
              <a:latin typeface="Calibri Light" panose="020F0302020204030204"/>
            </a:rPr>
            <a:t> phenomenon</a:t>
          </a:r>
        </a:p>
      </dgm:t>
    </dgm:pt>
    <dgm:pt modelId="{3EB2EEC1-1B2D-4EF3-8F98-9F83AE086CA8}" type="parTrans" cxnId="{5737300C-6040-45BF-8E6B-458313A06E09}">
      <dgm:prSet/>
      <dgm:spPr/>
    </dgm:pt>
    <dgm:pt modelId="{2D9ABE52-8D1A-41BA-B91B-A4233A0527D3}" type="sibTrans" cxnId="{5737300C-6040-45BF-8E6B-458313A06E09}">
      <dgm:prSet/>
      <dgm:spPr/>
    </dgm:pt>
    <dgm:pt modelId="{3540905D-6C0C-4203-B9D3-1B93C17AE4F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Considers sometimes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functional</a:t>
          </a:r>
          <a:r>
            <a:rPr lang="en-US"/>
            <a:t> and other times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dysfunctional</a:t>
          </a:r>
        </a:p>
      </dgm:t>
    </dgm:pt>
    <dgm:pt modelId="{1C61FD80-6C7C-401A-8B25-C507DF61E30E}" type="parTrans" cxnId="{9B9A6113-670B-409C-B089-5904B9EA72B6}">
      <dgm:prSet/>
      <dgm:spPr/>
    </dgm:pt>
    <dgm:pt modelId="{40F8A1DE-9587-4D42-A448-51D7C9B3C4E9}" type="sibTrans" cxnId="{9B9A6113-670B-409C-B089-5904B9EA72B6}">
      <dgm:prSet/>
      <dgm:spPr/>
    </dgm:pt>
    <dgm:pt modelId="{023956F7-6135-43AD-945D-FA5DA2E4E2DD}">
      <dgm:prSet phldr="0"/>
      <dgm:spPr/>
      <dgm:t>
        <a:bodyPr/>
        <a:lstStyle/>
        <a:p>
          <a:pPr rtl="0"/>
          <a:endParaRPr lang="en-US">
            <a:latin typeface="Calibri Light" panose="020F0302020204030204"/>
          </a:endParaRPr>
        </a:p>
      </dgm:t>
    </dgm:pt>
    <dgm:pt modelId="{BDEC259B-CDFC-4B18-8E8C-9B6CB28FE0F1}" type="parTrans" cxnId="{EF2F6911-4C87-4341-86EA-84D954B69DDC}">
      <dgm:prSet/>
      <dgm:spPr/>
    </dgm:pt>
    <dgm:pt modelId="{EC1CDAAE-7CEB-4787-9C4B-6580479283B5}" type="sibTrans" cxnId="{EF2F6911-4C87-4341-86EA-84D954B69DDC}">
      <dgm:prSet/>
      <dgm:spPr/>
    </dgm:pt>
    <dgm:pt modelId="{5D71CB2C-09B1-498E-A02D-7C93A98C867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can</a:t>
          </a:r>
          <a:r>
            <a:rPr lang="en-US"/>
            <a:t> be a mechanism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through which views and opinions are made known</a:t>
          </a:r>
          <a:r>
            <a:rPr lang="en-US">
              <a:latin typeface="Calibri Light" panose="020F0302020204030204"/>
            </a:rPr>
            <a:t>, </a:t>
          </a:r>
          <a:r>
            <a:rPr lang="en-US"/>
            <a:t> and through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which an opportunity for creativity and persuasion is born</a:t>
          </a:r>
          <a:endParaRPr lang="en-US">
            <a:latin typeface="Calibri Light" panose="020F0302020204030204"/>
          </a:endParaRPr>
        </a:p>
      </dgm:t>
    </dgm:pt>
    <dgm:pt modelId="{A05B1855-9A7D-4B76-82AC-BAC05685FD1C}" type="parTrans" cxnId="{46F0AFF2-4D6A-48F8-BA0F-4C91EEB08660}">
      <dgm:prSet/>
      <dgm:spPr/>
    </dgm:pt>
    <dgm:pt modelId="{BC7098C3-4FA9-451E-AB7B-263CFC20505C}" type="sibTrans" cxnId="{46F0AFF2-4D6A-48F8-BA0F-4C91EEB08660}">
      <dgm:prSet/>
      <dgm:spPr/>
    </dgm:pt>
    <dgm:pt modelId="{3B29E713-FF78-4C54-8947-D472D681B76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can</a:t>
          </a:r>
          <a:r>
            <a:rPr lang="en-US"/>
            <a:t> also increase communication and integration</a:t>
          </a:r>
        </a:p>
      </dgm:t>
    </dgm:pt>
    <dgm:pt modelId="{387F8E5C-2A65-4BD5-8DEA-93DBF1E3EA9A}" type="parTrans" cxnId="{60E910A4-CAE8-46A7-9D18-83B971398B51}">
      <dgm:prSet/>
      <dgm:spPr/>
    </dgm:pt>
    <dgm:pt modelId="{C7BA543C-0263-4DE4-A9B6-96D80014C288}" type="sibTrans" cxnId="{60E910A4-CAE8-46A7-9D18-83B971398B51}">
      <dgm:prSet/>
      <dgm:spPr/>
    </dgm:pt>
    <dgm:pt modelId="{4E95B210-95B8-426A-87C9-A132AFDBC9EB}">
      <dgm:prSet phldr="0"/>
      <dgm:spPr/>
      <dgm:t>
        <a:bodyPr/>
        <a:lstStyle/>
        <a:p>
          <a:pPr algn="l" rtl="0"/>
          <a:r>
            <a:rPr lang="en-US"/>
            <a:t>conflict is </a:t>
          </a:r>
          <a:r>
            <a:rPr lang="en-US">
              <a:latin typeface="Calibri Light" panose="020F0302020204030204"/>
            </a:rPr>
            <a:t>inevitable</a:t>
          </a:r>
        </a:p>
      </dgm:t>
    </dgm:pt>
    <dgm:pt modelId="{50D3A8D9-3E85-40A7-A429-AAB91BE7A0AD}" type="parTrans" cxnId="{22F56FC8-1D43-4B22-BC14-413EF23FE293}">
      <dgm:prSet/>
      <dgm:spPr/>
    </dgm:pt>
    <dgm:pt modelId="{3469A772-D723-4D60-8E3C-BF686C4EA844}" type="sibTrans" cxnId="{22F56FC8-1D43-4B22-BC14-413EF23FE293}">
      <dgm:prSet/>
      <dgm:spPr/>
    </dgm:pt>
    <dgm:pt modelId="{6298BA64-FC49-47AA-BAD9-F2A5FAD1362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maintaining</a:t>
          </a:r>
          <a:r>
            <a:rPr lang="en-US"/>
            <a:t> and managing a certain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degree of it can actually be </a:t>
          </a:r>
          <a:r>
            <a:rPr lang="en-US">
              <a:latin typeface="Calibri Light" panose="020F0302020204030204"/>
            </a:rPr>
            <a:t>helpful</a:t>
          </a:r>
          <a:endParaRPr lang="en-US"/>
        </a:p>
      </dgm:t>
    </dgm:pt>
    <dgm:pt modelId="{A1B7E9E5-8D99-404E-9914-1686DC57BA0F}" type="parTrans" cxnId="{F941D250-814C-44E1-A865-C2719B3BF1EA}">
      <dgm:prSet/>
      <dgm:spPr/>
    </dgm:pt>
    <dgm:pt modelId="{633F99FE-16CE-4EDC-8C43-1724DF50E594}" type="sibTrans" cxnId="{F941D250-814C-44E1-A865-C2719B3BF1EA}">
      <dgm:prSet/>
      <dgm:spPr/>
    </dgm:pt>
    <dgm:pt modelId="{A272CF79-B021-488C-9BBC-A9AC4EAEF67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Embrace it</a:t>
          </a:r>
        </a:p>
      </dgm:t>
    </dgm:pt>
    <dgm:pt modelId="{293FE174-8774-4F5A-863F-2895408226ED}" type="parTrans" cxnId="{24875034-9830-4C56-A270-B172F5A4D582}">
      <dgm:prSet/>
      <dgm:spPr/>
    </dgm:pt>
    <dgm:pt modelId="{D1F911AA-248E-40A1-9B21-12CE594E5289}" type="sibTrans" cxnId="{24875034-9830-4C56-A270-B172F5A4D582}">
      <dgm:prSet/>
      <dgm:spPr/>
    </dgm:pt>
    <dgm:pt modelId="{48609346-BABD-4ACF-B3C9-5D37F482BCD7}">
      <dgm:prSet phldr="0"/>
      <dgm:spPr/>
      <dgm:t>
        <a:bodyPr/>
        <a:lstStyle/>
        <a:p>
          <a:pPr algn="l" rtl="0"/>
          <a:r>
            <a:rPr lang="en-US"/>
            <a:t>conflict as a positive force except when it is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misdiagnosed, improperly avoided, or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mismanaged.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25A4AE7A-98F2-4BA1-BA8A-61E9B6ACB383}" type="parTrans" cxnId="{94A4AA2C-34FF-4807-A449-289816FBF956}">
      <dgm:prSet/>
      <dgm:spPr/>
    </dgm:pt>
    <dgm:pt modelId="{C437988B-5A0B-4403-B658-6024DBA9DDA5}" type="sibTrans" cxnId="{94A4AA2C-34FF-4807-A449-289816FBF956}">
      <dgm:prSet/>
      <dgm:spPr/>
    </dgm:pt>
    <dgm:pt modelId="{D9CC5B9A-5EE5-47E1-9756-A786A2C45F95}">
      <dgm:prSet phldr="0"/>
      <dgm:spPr/>
      <dgm:t>
        <a:bodyPr/>
        <a:lstStyle/>
        <a:p>
          <a:pPr algn="l" rtl="0"/>
          <a:r>
            <a:rPr lang="en-US" b="1" i="0">
              <a:latin typeface="Calibri Light" panose="020F0302020204030204"/>
            </a:rPr>
            <a:t>Key in resolving conflict is : correct diagnosis, and correct strategy and action</a:t>
          </a:r>
        </a:p>
      </dgm:t>
    </dgm:pt>
    <dgm:pt modelId="{D37780FA-ED8F-4A8D-860D-8AC3F02B029E}" type="parTrans" cxnId="{943D4846-76BB-431F-8109-1BC3EBFA1C12}">
      <dgm:prSet/>
      <dgm:spPr/>
    </dgm:pt>
    <dgm:pt modelId="{4C53A8FD-11FF-4C05-9ABA-1FA320B8D739}" type="sibTrans" cxnId="{943D4846-76BB-431F-8109-1BC3EBFA1C12}">
      <dgm:prSet/>
      <dgm:spPr/>
    </dgm:pt>
    <dgm:pt modelId="{A5BCA41C-C7AA-466E-98B5-7BB6EB2A1071}" type="pres">
      <dgm:prSet presAssocID="{E82D3595-F929-4CDB-B957-927E45C4B182}" presName="Name0" presStyleCnt="0">
        <dgm:presLayoutVars>
          <dgm:dir/>
          <dgm:animLvl val="lvl"/>
          <dgm:resizeHandles val="exact"/>
        </dgm:presLayoutVars>
      </dgm:prSet>
      <dgm:spPr/>
    </dgm:pt>
    <dgm:pt modelId="{0CA839FF-AB4A-489C-9F13-2CC0D97A6A87}" type="pres">
      <dgm:prSet presAssocID="{CABE5A8C-0E06-4357-B586-EED4C98F5FA1}" presName="composite" presStyleCnt="0"/>
      <dgm:spPr/>
    </dgm:pt>
    <dgm:pt modelId="{AC9562E2-A47B-43E9-AA97-B19E94B1832F}" type="pres">
      <dgm:prSet presAssocID="{CABE5A8C-0E06-4357-B586-EED4C98F5FA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6F5651-4DDA-45F5-A7EB-2E29AF92BEE5}" type="pres">
      <dgm:prSet presAssocID="{CABE5A8C-0E06-4357-B586-EED4C98F5FA1}" presName="desTx" presStyleLbl="alignAccFollowNode1" presStyleIdx="0" presStyleCnt="3">
        <dgm:presLayoutVars>
          <dgm:bulletEnabled val="1"/>
        </dgm:presLayoutVars>
      </dgm:prSet>
      <dgm:spPr/>
    </dgm:pt>
    <dgm:pt modelId="{ECA3057C-79AD-4457-9D76-809D773C32A9}" type="pres">
      <dgm:prSet presAssocID="{72C60BE0-8CF5-4E3C-B56B-2B0B5CAD2DFF}" presName="space" presStyleCnt="0"/>
      <dgm:spPr/>
    </dgm:pt>
    <dgm:pt modelId="{1820C43C-C612-4CD4-9F35-7AA5E82BF7E8}" type="pres">
      <dgm:prSet presAssocID="{5EBB75F2-494E-473E-BB31-E641AE28A751}" presName="composite" presStyleCnt="0"/>
      <dgm:spPr/>
    </dgm:pt>
    <dgm:pt modelId="{50B46564-5F3C-4B30-9DF9-018B1B3FA856}" type="pres">
      <dgm:prSet presAssocID="{5EBB75F2-494E-473E-BB31-E641AE28A7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9800136-7B2C-4734-B7BF-95FF8B5DD7C3}" type="pres">
      <dgm:prSet presAssocID="{5EBB75F2-494E-473E-BB31-E641AE28A751}" presName="desTx" presStyleLbl="alignAccFollowNode1" presStyleIdx="1" presStyleCnt="3">
        <dgm:presLayoutVars>
          <dgm:bulletEnabled val="1"/>
        </dgm:presLayoutVars>
      </dgm:prSet>
      <dgm:spPr/>
    </dgm:pt>
    <dgm:pt modelId="{4AB2DC5C-CA9C-461A-BFD6-3B43DA942733}" type="pres">
      <dgm:prSet presAssocID="{33E4EAB3-2C9C-41BD-9D69-3CC2D9B7ADBF}" presName="space" presStyleCnt="0"/>
      <dgm:spPr/>
    </dgm:pt>
    <dgm:pt modelId="{9A903AEA-CDD5-410A-8195-B80C3161DBE2}" type="pres">
      <dgm:prSet presAssocID="{54394083-DD3C-4771-9F21-CA0776D67F75}" presName="composite" presStyleCnt="0"/>
      <dgm:spPr/>
    </dgm:pt>
    <dgm:pt modelId="{E7D6F0AB-5086-40C9-95A9-1EBD27D48065}" type="pres">
      <dgm:prSet presAssocID="{54394083-DD3C-4771-9F21-CA0776D67F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B52E54-B244-478A-838E-6F7193727CFF}" type="pres">
      <dgm:prSet presAssocID="{54394083-DD3C-4771-9F21-CA0776D67F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737300C-6040-45BF-8E6B-458313A06E09}" srcId="{5EBB75F2-494E-473E-BB31-E641AE28A751}" destId="{1259CC94-81FC-4B09-A3B9-6B36266EF549}" srcOrd="0" destOrd="0" parTransId="{3EB2EEC1-1B2D-4EF3-8F98-9F83AE086CA8}" sibTransId="{2D9ABE52-8D1A-41BA-B91B-A4233A0527D3}"/>
    <dgm:cxn modelId="{6131850F-531D-48FE-AE06-0ABD08B65069}" type="presOf" srcId="{AA3EFFAE-B7F8-4A03-9515-7C5F0D9C6E51}" destId="{796F5651-4DDA-45F5-A7EB-2E29AF92BEE5}" srcOrd="0" destOrd="0" presId="urn:microsoft.com/office/officeart/2005/8/layout/hList1"/>
    <dgm:cxn modelId="{EF2F6911-4C87-4341-86EA-84D954B69DDC}" srcId="{5EBB75F2-494E-473E-BB31-E641AE28A751}" destId="{023956F7-6135-43AD-945D-FA5DA2E4E2DD}" srcOrd="4" destOrd="0" parTransId="{BDEC259B-CDFC-4B18-8E8C-9B6CB28FE0F1}" sibTransId="{EC1CDAAE-7CEB-4787-9C4B-6580479283B5}"/>
    <dgm:cxn modelId="{9B9A6113-670B-409C-B089-5904B9EA72B6}" srcId="{5EBB75F2-494E-473E-BB31-E641AE28A751}" destId="{3540905D-6C0C-4203-B9D3-1B93C17AE4F8}" srcOrd="1" destOrd="0" parTransId="{1C61FD80-6C7C-401A-8B25-C507DF61E30E}" sibTransId="{40F8A1DE-9587-4D42-A448-51D7C9B3C4E9}"/>
    <dgm:cxn modelId="{94A4AA2C-34FF-4807-A449-289816FBF956}" srcId="{54394083-DD3C-4771-9F21-CA0776D67F75}" destId="{48609346-BABD-4ACF-B3C9-5D37F482BCD7}" srcOrd="3" destOrd="0" parTransId="{25A4AE7A-98F2-4BA1-BA8A-61E9B6ACB383}" sibTransId="{C437988B-5A0B-4403-B658-6024DBA9DDA5}"/>
    <dgm:cxn modelId="{E2A35930-F1C9-4A27-840E-CABDAF347567}" srcId="{E82D3595-F929-4CDB-B957-927E45C4B182}" destId="{CABE5A8C-0E06-4357-B586-EED4C98F5FA1}" srcOrd="0" destOrd="0" parTransId="{34CF6260-F596-430D-B290-2EA98C9125F7}" sibTransId="{72C60BE0-8CF5-4E3C-B56B-2B0B5CAD2DFF}"/>
    <dgm:cxn modelId="{ADC31C33-ADDF-4EEA-8803-6BF4D9F9499E}" type="presOf" srcId="{54394083-DD3C-4771-9F21-CA0776D67F75}" destId="{E7D6F0AB-5086-40C9-95A9-1EBD27D48065}" srcOrd="0" destOrd="0" presId="urn:microsoft.com/office/officeart/2005/8/layout/hList1"/>
    <dgm:cxn modelId="{24875034-9830-4C56-A270-B172F5A4D582}" srcId="{54394083-DD3C-4771-9F21-CA0776D67F75}" destId="{A272CF79-B021-488C-9BBC-A9AC4EAEF675}" srcOrd="2" destOrd="0" parTransId="{293FE174-8774-4F5A-863F-2895408226ED}" sibTransId="{D1F911AA-248E-40A1-9B21-12CE594E5289}"/>
    <dgm:cxn modelId="{BBBC6D63-C829-4E34-8967-7050DF871750}" type="presOf" srcId="{023956F7-6135-43AD-945D-FA5DA2E4E2DD}" destId="{99800136-7B2C-4734-B7BF-95FF8B5DD7C3}" srcOrd="0" destOrd="4" presId="urn:microsoft.com/office/officeart/2005/8/layout/hList1"/>
    <dgm:cxn modelId="{727A0265-0C5A-46C7-B5E3-09BB3C4D4633}" type="presOf" srcId="{CABE5A8C-0E06-4357-B586-EED4C98F5FA1}" destId="{AC9562E2-A47B-43E9-AA97-B19E94B1832F}" srcOrd="0" destOrd="0" presId="urn:microsoft.com/office/officeart/2005/8/layout/hList1"/>
    <dgm:cxn modelId="{943D4846-76BB-431F-8109-1BC3EBFA1C12}" srcId="{54394083-DD3C-4771-9F21-CA0776D67F75}" destId="{D9CC5B9A-5EE5-47E1-9756-A786A2C45F95}" srcOrd="4" destOrd="0" parTransId="{D37780FA-ED8F-4A8D-860D-8AC3F02B029E}" sibTransId="{4C53A8FD-11FF-4C05-9ABA-1FA320B8D739}"/>
    <dgm:cxn modelId="{A2927D69-69C8-4462-971D-22D132E010B1}" type="presOf" srcId="{D9CC5B9A-5EE5-47E1-9756-A786A2C45F95}" destId="{FFB52E54-B244-478A-838E-6F7193727CFF}" srcOrd="0" destOrd="4" presId="urn:microsoft.com/office/officeart/2005/8/layout/hList1"/>
    <dgm:cxn modelId="{F941D250-814C-44E1-A865-C2719B3BF1EA}" srcId="{54394083-DD3C-4771-9F21-CA0776D67F75}" destId="{6298BA64-FC49-47AA-BAD9-F2A5FAD13623}" srcOrd="1" destOrd="0" parTransId="{A1B7E9E5-8D99-404E-9914-1686DC57BA0F}" sibTransId="{633F99FE-16CE-4EDC-8C43-1724DF50E594}"/>
    <dgm:cxn modelId="{98DA278B-E07C-44BB-9131-1060A4FE18F6}" type="presOf" srcId="{A272CF79-B021-488C-9BBC-A9AC4EAEF675}" destId="{FFB52E54-B244-478A-838E-6F7193727CFF}" srcOrd="0" destOrd="2" presId="urn:microsoft.com/office/officeart/2005/8/layout/hList1"/>
    <dgm:cxn modelId="{2D97C998-0167-4BF7-92F0-BA18537E2EA7}" srcId="{E82D3595-F929-4CDB-B957-927E45C4B182}" destId="{54394083-DD3C-4771-9F21-CA0776D67F75}" srcOrd="2" destOrd="0" parTransId="{DE471740-3242-4213-A4B3-42623624ED34}" sibTransId="{2E8ACA11-BC07-43E9-ABDF-9AA63177EE0D}"/>
    <dgm:cxn modelId="{7450129B-822E-4B60-AEB3-AA5B967C160E}" srcId="{CABE5A8C-0E06-4357-B586-EED4C98F5FA1}" destId="{73E9503D-9933-41D3-AF1C-0A4D97F093B6}" srcOrd="1" destOrd="0" parTransId="{E6610C8C-6117-47C9-85C6-388424480948}" sibTransId="{2630AA2E-8565-4BB9-98FF-88F5A96C2718}"/>
    <dgm:cxn modelId="{5DC94C9B-50C3-4352-8F2B-798E9C03560C}" type="presOf" srcId="{5EBB75F2-494E-473E-BB31-E641AE28A751}" destId="{50B46564-5F3C-4B30-9DF9-018B1B3FA856}" srcOrd="0" destOrd="0" presId="urn:microsoft.com/office/officeart/2005/8/layout/hList1"/>
    <dgm:cxn modelId="{712EB6A1-7813-405D-A351-37971120E2BF}" type="presOf" srcId="{5D71CB2C-09B1-498E-A02D-7C93A98C8678}" destId="{99800136-7B2C-4734-B7BF-95FF8B5DD7C3}" srcOrd="0" destOrd="2" presId="urn:microsoft.com/office/officeart/2005/8/layout/hList1"/>
    <dgm:cxn modelId="{60E910A4-CAE8-46A7-9D18-83B971398B51}" srcId="{5EBB75F2-494E-473E-BB31-E641AE28A751}" destId="{3B29E713-FF78-4C54-8947-D472D681B76B}" srcOrd="3" destOrd="0" parTransId="{387F8E5C-2A65-4BD5-8DEA-93DBF1E3EA9A}" sibTransId="{C7BA543C-0263-4DE4-A9B6-96D80014C288}"/>
    <dgm:cxn modelId="{D26340AA-E1C7-47F7-94F0-0666CE52D541}" srcId="{CABE5A8C-0E06-4357-B586-EED4C98F5FA1}" destId="{AA3EFFAE-B7F8-4A03-9515-7C5F0D9C6E51}" srcOrd="0" destOrd="0" parTransId="{09AA39FB-E1B2-4148-A400-C68B6EBA28F4}" sibTransId="{965233CB-0DD9-42B2-B3CA-CAE4337AD0FB}"/>
    <dgm:cxn modelId="{448A78AE-5BD6-44A3-B6A7-9FC3A4F2C71B}" type="presOf" srcId="{E82D3595-F929-4CDB-B957-927E45C4B182}" destId="{A5BCA41C-C7AA-466E-98B5-7BB6EB2A1071}" srcOrd="0" destOrd="0" presId="urn:microsoft.com/office/officeart/2005/8/layout/hList1"/>
    <dgm:cxn modelId="{E92BF1AF-AE83-4EAE-BB59-BAA633156402}" type="presOf" srcId="{3B29E713-FF78-4C54-8947-D472D681B76B}" destId="{99800136-7B2C-4734-B7BF-95FF8B5DD7C3}" srcOrd="0" destOrd="3" presId="urn:microsoft.com/office/officeart/2005/8/layout/hList1"/>
    <dgm:cxn modelId="{69102ABD-4048-4409-A00F-76D7C3D56B90}" type="presOf" srcId="{73E9503D-9933-41D3-AF1C-0A4D97F093B6}" destId="{796F5651-4DDA-45F5-A7EB-2E29AF92BEE5}" srcOrd="0" destOrd="1" presId="urn:microsoft.com/office/officeart/2005/8/layout/hList1"/>
    <dgm:cxn modelId="{22F56FC8-1D43-4B22-BC14-413EF23FE293}" srcId="{54394083-DD3C-4771-9F21-CA0776D67F75}" destId="{4E95B210-95B8-426A-87C9-A132AFDBC9EB}" srcOrd="0" destOrd="0" parTransId="{50D3A8D9-3E85-40A7-A429-AAB91BE7A0AD}" sibTransId="{3469A772-D723-4D60-8E3C-BF686C4EA844}"/>
    <dgm:cxn modelId="{5AB59EC8-515F-4C98-981A-61ECDA9490E2}" type="presOf" srcId="{4E95B210-95B8-426A-87C9-A132AFDBC9EB}" destId="{FFB52E54-B244-478A-838E-6F7193727CFF}" srcOrd="0" destOrd="0" presId="urn:microsoft.com/office/officeart/2005/8/layout/hList1"/>
    <dgm:cxn modelId="{AB1098D6-44AC-4887-A99E-62A6C2DEA84D}" type="presOf" srcId="{48609346-BABD-4ACF-B3C9-5D37F482BCD7}" destId="{FFB52E54-B244-478A-838E-6F7193727CFF}" srcOrd="0" destOrd="3" presId="urn:microsoft.com/office/officeart/2005/8/layout/hList1"/>
    <dgm:cxn modelId="{1A56B8DE-CE12-470B-AB82-64A685AFB79C}" type="presOf" srcId="{3540905D-6C0C-4203-B9D3-1B93C17AE4F8}" destId="{99800136-7B2C-4734-B7BF-95FF8B5DD7C3}" srcOrd="0" destOrd="1" presId="urn:microsoft.com/office/officeart/2005/8/layout/hList1"/>
    <dgm:cxn modelId="{6819C2DF-3E6F-4219-AF75-99BA7C0562EA}" srcId="{E82D3595-F929-4CDB-B957-927E45C4B182}" destId="{5EBB75F2-494E-473E-BB31-E641AE28A751}" srcOrd="1" destOrd="0" parTransId="{1C17863E-9F8F-4B06-9D43-790E7CC73CE8}" sibTransId="{33E4EAB3-2C9C-41BD-9D69-3CC2D9B7ADBF}"/>
    <dgm:cxn modelId="{795A50EE-0804-4AFA-ABC5-DE33F22FCEFF}" type="presOf" srcId="{6298BA64-FC49-47AA-BAD9-F2A5FAD13623}" destId="{FFB52E54-B244-478A-838E-6F7193727CFF}" srcOrd="0" destOrd="1" presId="urn:microsoft.com/office/officeart/2005/8/layout/hList1"/>
    <dgm:cxn modelId="{35EFF2EF-B513-4A48-9DBF-879C7FD7C2AE}" type="presOf" srcId="{1259CC94-81FC-4B09-A3B9-6B36266EF549}" destId="{99800136-7B2C-4734-B7BF-95FF8B5DD7C3}" srcOrd="0" destOrd="0" presId="urn:microsoft.com/office/officeart/2005/8/layout/hList1"/>
    <dgm:cxn modelId="{46F0AFF2-4D6A-48F8-BA0F-4C91EEB08660}" srcId="{5EBB75F2-494E-473E-BB31-E641AE28A751}" destId="{5D71CB2C-09B1-498E-A02D-7C93A98C8678}" srcOrd="2" destOrd="0" parTransId="{A05B1855-9A7D-4B76-82AC-BAC05685FD1C}" sibTransId="{BC7098C3-4FA9-451E-AB7B-263CFC20505C}"/>
    <dgm:cxn modelId="{195412EA-D96D-46AC-8D05-77790954E46D}" type="presParOf" srcId="{A5BCA41C-C7AA-466E-98B5-7BB6EB2A1071}" destId="{0CA839FF-AB4A-489C-9F13-2CC0D97A6A87}" srcOrd="0" destOrd="0" presId="urn:microsoft.com/office/officeart/2005/8/layout/hList1"/>
    <dgm:cxn modelId="{CA0E6D84-FD5F-45C7-AD83-5A4DF8CB39A7}" type="presParOf" srcId="{0CA839FF-AB4A-489C-9F13-2CC0D97A6A87}" destId="{AC9562E2-A47B-43E9-AA97-B19E94B1832F}" srcOrd="0" destOrd="0" presId="urn:microsoft.com/office/officeart/2005/8/layout/hList1"/>
    <dgm:cxn modelId="{35A149DA-0A9E-42E2-B3F1-4CA4C55474EF}" type="presParOf" srcId="{0CA839FF-AB4A-489C-9F13-2CC0D97A6A87}" destId="{796F5651-4DDA-45F5-A7EB-2E29AF92BEE5}" srcOrd="1" destOrd="0" presId="urn:microsoft.com/office/officeart/2005/8/layout/hList1"/>
    <dgm:cxn modelId="{04030E03-50F4-45B9-8885-F154AE5AA2C1}" type="presParOf" srcId="{A5BCA41C-C7AA-466E-98B5-7BB6EB2A1071}" destId="{ECA3057C-79AD-4457-9D76-809D773C32A9}" srcOrd="1" destOrd="0" presId="urn:microsoft.com/office/officeart/2005/8/layout/hList1"/>
    <dgm:cxn modelId="{FF9AFC78-D829-48BD-804E-29A9D3115FEF}" type="presParOf" srcId="{A5BCA41C-C7AA-466E-98B5-7BB6EB2A1071}" destId="{1820C43C-C612-4CD4-9F35-7AA5E82BF7E8}" srcOrd="2" destOrd="0" presId="urn:microsoft.com/office/officeart/2005/8/layout/hList1"/>
    <dgm:cxn modelId="{A9F5EE60-25CE-43A5-BC94-893F667B696F}" type="presParOf" srcId="{1820C43C-C612-4CD4-9F35-7AA5E82BF7E8}" destId="{50B46564-5F3C-4B30-9DF9-018B1B3FA856}" srcOrd="0" destOrd="0" presId="urn:microsoft.com/office/officeart/2005/8/layout/hList1"/>
    <dgm:cxn modelId="{0DA31466-D49D-415C-850A-031B3499A7BD}" type="presParOf" srcId="{1820C43C-C612-4CD4-9F35-7AA5E82BF7E8}" destId="{99800136-7B2C-4734-B7BF-95FF8B5DD7C3}" srcOrd="1" destOrd="0" presId="urn:microsoft.com/office/officeart/2005/8/layout/hList1"/>
    <dgm:cxn modelId="{2F1A6445-15D6-42F4-AF97-61F1E0349916}" type="presParOf" srcId="{A5BCA41C-C7AA-466E-98B5-7BB6EB2A1071}" destId="{4AB2DC5C-CA9C-461A-BFD6-3B43DA942733}" srcOrd="3" destOrd="0" presId="urn:microsoft.com/office/officeart/2005/8/layout/hList1"/>
    <dgm:cxn modelId="{950AEAE9-87A5-417A-9B76-7DC2769777DA}" type="presParOf" srcId="{A5BCA41C-C7AA-466E-98B5-7BB6EB2A1071}" destId="{9A903AEA-CDD5-410A-8195-B80C3161DBE2}" srcOrd="4" destOrd="0" presId="urn:microsoft.com/office/officeart/2005/8/layout/hList1"/>
    <dgm:cxn modelId="{A40E76B8-EDFB-4853-8D1B-A60191AB6DBF}" type="presParOf" srcId="{9A903AEA-CDD5-410A-8195-B80C3161DBE2}" destId="{E7D6F0AB-5086-40C9-95A9-1EBD27D48065}" srcOrd="0" destOrd="0" presId="urn:microsoft.com/office/officeart/2005/8/layout/hList1"/>
    <dgm:cxn modelId="{D821D902-1DE9-4D04-960D-C60573A31FBA}" type="presParOf" srcId="{9A903AEA-CDD5-410A-8195-B80C3161DBE2}" destId="{FFB52E54-B244-478A-838E-6F7193727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CDAE28-44A4-4DC0-AE4B-698F1195129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71BF0E-8D8A-468E-90F8-697D339BB9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Sociological Theories</a:t>
          </a:r>
        </a:p>
      </dgm:t>
    </dgm:pt>
    <dgm:pt modelId="{91EC8949-1378-41EB-9F1C-92455AC0B16F}" type="parTrans" cxnId="{50A8F0C9-12FE-420E-AC74-264A8711B4C7}">
      <dgm:prSet/>
      <dgm:spPr/>
      <dgm:t>
        <a:bodyPr/>
        <a:lstStyle/>
        <a:p>
          <a:endParaRPr lang="en-US"/>
        </a:p>
      </dgm:t>
    </dgm:pt>
    <dgm:pt modelId="{4085C5E2-0C12-4090-AE89-005299435A76}" type="sibTrans" cxnId="{50A8F0C9-12FE-420E-AC74-264A8711B4C7}">
      <dgm:prSet/>
      <dgm:spPr/>
      <dgm:t>
        <a:bodyPr/>
        <a:lstStyle/>
        <a:p>
          <a:endParaRPr lang="en-US"/>
        </a:p>
      </dgm:t>
    </dgm:pt>
    <dgm:pt modelId="{544F0B56-BB78-480C-9573-FB992BBC4FD2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emphasize that conflict is both inevitable and necessary for the continued existence of a social group</a:t>
          </a:r>
        </a:p>
      </dgm:t>
    </dgm:pt>
    <dgm:pt modelId="{B71FCE48-E8AA-43B8-9059-0D866B3644C0}" type="parTrans" cxnId="{6E53AEF8-5171-4F07-A5AE-E702A5B5965A}">
      <dgm:prSet/>
      <dgm:spPr/>
      <dgm:t>
        <a:bodyPr/>
        <a:lstStyle/>
        <a:p>
          <a:endParaRPr lang="en-US"/>
        </a:p>
      </dgm:t>
    </dgm:pt>
    <dgm:pt modelId="{7AE07517-F8C4-4352-9397-8056C5B81E36}" type="sibTrans" cxnId="{6E53AEF8-5171-4F07-A5AE-E702A5B5965A}">
      <dgm:prSet/>
      <dgm:spPr/>
      <dgm:t>
        <a:bodyPr/>
        <a:lstStyle/>
        <a:p>
          <a:endParaRPr lang="en-US"/>
        </a:p>
      </dgm:t>
    </dgm:pt>
    <dgm:pt modelId="{36E1BF4F-9D50-4D54-830E-5F8F3A8642FB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conflict serves a communication function that can aid in consensus and integration</a:t>
          </a:r>
        </a:p>
      </dgm:t>
    </dgm:pt>
    <dgm:pt modelId="{EF4E3906-D6E4-4D74-8ABB-F4D55416A725}" type="parTrans" cxnId="{06107FD1-C2B8-4413-BE49-F5A806A56CD6}">
      <dgm:prSet/>
      <dgm:spPr/>
      <dgm:t>
        <a:bodyPr/>
        <a:lstStyle/>
        <a:p>
          <a:endParaRPr lang="en-US"/>
        </a:p>
      </dgm:t>
    </dgm:pt>
    <dgm:pt modelId="{0F97A8A6-641D-4ABE-B43D-28000A687E9A}" type="sibTrans" cxnId="{06107FD1-C2B8-4413-BE49-F5A806A56CD6}">
      <dgm:prSet/>
      <dgm:spPr/>
      <dgm:t>
        <a:bodyPr/>
        <a:lstStyle/>
        <a:p>
          <a:endParaRPr lang="en-US"/>
        </a:p>
      </dgm:t>
    </dgm:pt>
    <dgm:pt modelId="{6DD803F2-C187-438D-B4DD-439FC8317958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Also focus on power and domination in social structures</a:t>
          </a:r>
        </a:p>
      </dgm:t>
    </dgm:pt>
    <dgm:pt modelId="{98F2A7FC-809E-4247-AB33-61F85D566652}" type="parTrans" cxnId="{72F1370A-8FC2-49BC-91DA-FB0CBE7A3869}">
      <dgm:prSet/>
      <dgm:spPr/>
      <dgm:t>
        <a:bodyPr/>
        <a:lstStyle/>
        <a:p>
          <a:endParaRPr lang="en-US"/>
        </a:p>
      </dgm:t>
    </dgm:pt>
    <dgm:pt modelId="{FFCF5628-0680-4138-AEA1-666B344E80D0}" type="sibTrans" cxnId="{72F1370A-8FC2-49BC-91DA-FB0CBE7A3869}">
      <dgm:prSet/>
      <dgm:spPr/>
      <dgm:t>
        <a:bodyPr/>
        <a:lstStyle/>
        <a:p>
          <a:endParaRPr lang="en-US"/>
        </a:p>
      </dgm:t>
    </dgm:pt>
    <dgm:pt modelId="{ECB9D49F-722C-4FB2-871B-6D548A53AF03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Suggests understanding and managing the constructive, positive effects of conflict</a:t>
          </a:r>
        </a:p>
      </dgm:t>
    </dgm:pt>
    <dgm:pt modelId="{699FDC4B-D6F4-4E94-A9B6-2ECC2B0BB475}" type="parTrans" cxnId="{7A2E61C3-A5A5-4EE2-BB76-770A8C49D3BC}">
      <dgm:prSet/>
      <dgm:spPr/>
      <dgm:t>
        <a:bodyPr/>
        <a:lstStyle/>
        <a:p>
          <a:endParaRPr lang="en-US"/>
        </a:p>
      </dgm:t>
    </dgm:pt>
    <dgm:pt modelId="{25F04D14-D309-4B3F-9F4F-F357C137C5CE}" type="sibTrans" cxnId="{7A2E61C3-A5A5-4EE2-BB76-770A8C49D3BC}">
      <dgm:prSet/>
      <dgm:spPr/>
      <dgm:t>
        <a:bodyPr/>
        <a:lstStyle/>
        <a:p>
          <a:endParaRPr lang="en-US"/>
        </a:p>
      </dgm:t>
    </dgm:pt>
    <dgm:pt modelId="{75CA5DAB-3A46-4E1F-BB4A-441EF701E1AF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Also suggests understanding, avoiding, and/or resolving destructive conflict</a:t>
          </a:r>
        </a:p>
      </dgm:t>
    </dgm:pt>
    <dgm:pt modelId="{8BBC8692-F984-4940-A613-5A68743276B0}" type="parTrans" cxnId="{EF8DF94D-C125-4C0B-AC6C-B95657C11985}">
      <dgm:prSet/>
      <dgm:spPr/>
      <dgm:t>
        <a:bodyPr/>
        <a:lstStyle/>
        <a:p>
          <a:endParaRPr lang="en-US"/>
        </a:p>
      </dgm:t>
    </dgm:pt>
    <dgm:pt modelId="{83C19E0E-1A5E-4235-948C-89829CB8BDC8}" type="sibTrans" cxnId="{EF8DF94D-C125-4C0B-AC6C-B95657C11985}">
      <dgm:prSet/>
      <dgm:spPr/>
      <dgm:t>
        <a:bodyPr/>
        <a:lstStyle/>
        <a:p>
          <a:endParaRPr lang="en-US"/>
        </a:p>
      </dgm:t>
    </dgm:pt>
    <dgm:pt modelId="{E7EEFC70-0233-469F-B0FD-CD33119CE9DD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Conflict unconfronted may lead to partial or complete disintegration or undesirable change through subversive acts or open demonstration of hostilities</a:t>
          </a:r>
        </a:p>
      </dgm:t>
    </dgm:pt>
    <dgm:pt modelId="{20908030-BEAF-4D83-BBFA-F6D054FE888B}" type="parTrans" cxnId="{25754AB3-83DF-4729-A778-95D36CE99E17}">
      <dgm:prSet/>
      <dgm:spPr/>
      <dgm:t>
        <a:bodyPr/>
        <a:lstStyle/>
        <a:p>
          <a:endParaRPr lang="en-US"/>
        </a:p>
      </dgm:t>
    </dgm:pt>
    <dgm:pt modelId="{E28776AE-B9F6-4E78-81B7-485FBBDE8261}" type="sibTrans" cxnId="{25754AB3-83DF-4729-A778-95D36CE99E17}">
      <dgm:prSet/>
      <dgm:spPr/>
      <dgm:t>
        <a:bodyPr/>
        <a:lstStyle/>
        <a:p>
          <a:endParaRPr lang="en-US"/>
        </a:p>
      </dgm:t>
    </dgm:pt>
    <dgm:pt modelId="{B765CB90-5544-4993-8B21-AA30525A34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Chaos and Complexity theories</a:t>
          </a:r>
        </a:p>
      </dgm:t>
    </dgm:pt>
    <dgm:pt modelId="{8ACA4073-1AA2-482A-8F37-40E33E33A3F2}" type="parTrans" cxnId="{6AC919DA-1B6F-4936-AB14-97770FDB8935}">
      <dgm:prSet/>
      <dgm:spPr/>
      <dgm:t>
        <a:bodyPr/>
        <a:lstStyle/>
        <a:p>
          <a:endParaRPr lang="en-US"/>
        </a:p>
      </dgm:t>
    </dgm:pt>
    <dgm:pt modelId="{BC0D5718-E6BF-472B-B962-E16EA9890E13}" type="sibTrans" cxnId="{6AC919DA-1B6F-4936-AB14-97770FDB8935}">
      <dgm:prSet/>
      <dgm:spPr/>
      <dgm:t>
        <a:bodyPr/>
        <a:lstStyle/>
        <a:p>
          <a:endParaRPr lang="en-US"/>
        </a:p>
      </dgm:t>
    </dgm:pt>
    <dgm:pt modelId="{3A228F39-B2C8-4506-A6BE-345BAD714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behavior may develop into a system or patterns</a:t>
          </a:r>
        </a:p>
      </dgm:t>
    </dgm:pt>
    <dgm:pt modelId="{3438DCF6-0A25-431F-AD8C-C92CCC622C39}" type="parTrans" cxnId="{1205EEF0-740E-48C8-A993-FF721E124461}">
      <dgm:prSet/>
      <dgm:spPr/>
      <dgm:t>
        <a:bodyPr/>
        <a:lstStyle/>
        <a:p>
          <a:endParaRPr lang="en-US"/>
        </a:p>
      </dgm:t>
    </dgm:pt>
    <dgm:pt modelId="{034E28AE-7774-4660-AF3D-376CED5EFF82}" type="sibTrans" cxnId="{1205EEF0-740E-48C8-A993-FF721E124461}">
      <dgm:prSet/>
      <dgm:spPr/>
      <dgm:t>
        <a:bodyPr/>
        <a:lstStyle/>
        <a:p>
          <a:endParaRPr lang="en-US"/>
        </a:p>
      </dgm:t>
    </dgm:pt>
    <dgm:pt modelId="{644B519C-3F9B-42F3-8CD0-D9C5E86DFD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may have</a:t>
          </a:r>
        </a:p>
      </dgm:t>
    </dgm:pt>
    <dgm:pt modelId="{0BC45107-E636-4206-9253-9840EBA6807B}" type="parTrans" cxnId="{4D9F096C-5E6B-49F1-B897-3461611144AA}">
      <dgm:prSet/>
      <dgm:spPr/>
      <dgm:t>
        <a:bodyPr/>
        <a:lstStyle/>
        <a:p>
          <a:endParaRPr lang="en-US"/>
        </a:p>
      </dgm:t>
    </dgm:pt>
    <dgm:pt modelId="{D35AF4B0-15D1-408E-9B09-5DC86A653544}" type="sibTrans" cxnId="{4D9F096C-5E6B-49F1-B897-3461611144AA}">
      <dgm:prSet/>
      <dgm:spPr/>
      <dgm:t>
        <a:bodyPr/>
        <a:lstStyle/>
        <a:p>
          <a:endParaRPr lang="en-US"/>
        </a:p>
      </dgm:t>
    </dgm:pt>
    <dgm:pt modelId="{496BEB29-34B6-403F-BCAC-72E1DDF671E6}">
      <dgm:prSet/>
      <dgm:spPr/>
      <dgm:t>
        <a:bodyPr/>
        <a:lstStyle/>
        <a:p>
          <a:r>
            <a:rPr lang="en-US"/>
            <a:t>visible structure</a:t>
          </a:r>
          <a:r>
            <a:rPr lang="en-US">
              <a:latin typeface="Calibri Light" panose="020F0302020204030204"/>
            </a:rPr>
            <a:t> (</a:t>
          </a:r>
          <a:r>
            <a:rPr lang="en-US"/>
            <a:t>competitive</a:t>
          </a:r>
          <a:r>
            <a:rPr lang="en-US">
              <a:latin typeface="Calibri Light" panose="020F0302020204030204"/>
            </a:rPr>
            <a:t> /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avoidant /collaborative)</a:t>
          </a:r>
          <a:endParaRPr lang="en-US"/>
        </a:p>
      </dgm:t>
    </dgm:pt>
    <dgm:pt modelId="{37496EBE-878A-4043-9FC0-C7F09ACC47FD}" type="parTrans" cxnId="{5269C35A-BB09-4E97-BE85-4B13CE863A9F}">
      <dgm:prSet/>
      <dgm:spPr/>
      <dgm:t>
        <a:bodyPr/>
        <a:lstStyle/>
        <a:p>
          <a:endParaRPr lang="en-US"/>
        </a:p>
      </dgm:t>
    </dgm:pt>
    <dgm:pt modelId="{AEDF5CDD-004A-4F8A-9956-50811AEDCA33}" type="sibTrans" cxnId="{5269C35A-BB09-4E97-BE85-4B13CE863A9F}">
      <dgm:prSet/>
      <dgm:spPr/>
      <dgm:t>
        <a:bodyPr/>
        <a:lstStyle/>
        <a:p>
          <a:endParaRPr lang="en-US"/>
        </a:p>
      </dgm:t>
    </dgm:pt>
    <dgm:pt modelId="{2D7ECA69-54EC-41D8-A6A6-568576CBC372}">
      <dgm:prSet/>
      <dgm:spPr/>
      <dgm:t>
        <a:bodyPr/>
        <a:lstStyle/>
        <a:p>
          <a:r>
            <a:rPr lang="en-US"/>
            <a:t>invisible structure</a:t>
          </a:r>
        </a:p>
      </dgm:t>
    </dgm:pt>
    <dgm:pt modelId="{F05F690D-F504-4308-9DC7-38635DFD783B}" type="parTrans" cxnId="{2CF15452-577C-4A78-8D1A-AB35BB412AF1}">
      <dgm:prSet/>
      <dgm:spPr/>
      <dgm:t>
        <a:bodyPr/>
        <a:lstStyle/>
        <a:p>
          <a:endParaRPr lang="en-US"/>
        </a:p>
      </dgm:t>
    </dgm:pt>
    <dgm:pt modelId="{02F62684-410E-4643-92A1-72BF8D4A0901}" type="sibTrans" cxnId="{2CF15452-577C-4A78-8D1A-AB35BB412AF1}">
      <dgm:prSet/>
      <dgm:spPr/>
      <dgm:t>
        <a:bodyPr/>
        <a:lstStyle/>
        <a:p>
          <a:endParaRPr lang="en-US"/>
        </a:p>
      </dgm:t>
    </dgm:pt>
    <dgm:pt modelId="{751662A6-D9A1-44CD-A772-6D5B9B3BC1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will come to a functioning level, whether or not such level is optimal or</a:t>
          </a:r>
          <a:r>
            <a:rPr lang="en-US">
              <a:latin typeface="Calibri Light" panose="020F0302020204030204"/>
            </a:rPr>
            <a:t> desired</a:t>
          </a:r>
        </a:p>
      </dgm:t>
    </dgm:pt>
    <dgm:pt modelId="{A0C33F24-E1B4-4FA0-AC47-E9CD4D2E837E}" type="parTrans" cxnId="{73C99EE7-0A74-4E20-B415-0D3DBF64E8C2}">
      <dgm:prSet/>
      <dgm:spPr/>
      <dgm:t>
        <a:bodyPr/>
        <a:lstStyle/>
        <a:p>
          <a:endParaRPr lang="en-IN"/>
        </a:p>
      </dgm:t>
    </dgm:pt>
    <dgm:pt modelId="{B4B2DF23-011A-462C-8D23-A27EC95F2441}" type="sibTrans" cxnId="{73C99EE7-0A74-4E20-B415-0D3DBF64E8C2}">
      <dgm:prSet/>
      <dgm:spPr/>
      <dgm:t>
        <a:bodyPr/>
        <a:lstStyle/>
        <a:p>
          <a:endParaRPr lang="en-IN"/>
        </a:p>
      </dgm:t>
    </dgm:pt>
    <dgm:pt modelId="{21FC517F-4741-44E8-9577-173763A3D99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Feedback can produce growth or chaos</a:t>
          </a:r>
          <a:r>
            <a:rPr lang="en-US">
              <a:latin typeface="Calibri Light" panose="020F0302020204030204"/>
            </a:rPr>
            <a:t> (</a:t>
          </a:r>
          <a:r>
            <a:rPr lang="en-US"/>
            <a:t>complexity theory</a:t>
          </a:r>
          <a:r>
            <a:rPr lang="en-US">
              <a:latin typeface="Calibri Light" panose="020F0302020204030204"/>
            </a:rPr>
            <a:t> refers to</a:t>
          </a:r>
          <a:r>
            <a:rPr lang="en-US"/>
            <a:t> feedback as a recursive loop</a:t>
          </a:r>
          <a:r>
            <a:rPr lang="en-US">
              <a:latin typeface="Calibri Light" panose="020F0302020204030204"/>
            </a:rPr>
            <a:t>)</a:t>
          </a:r>
        </a:p>
      </dgm:t>
    </dgm:pt>
    <dgm:pt modelId="{41878C26-2C75-4482-9634-50BDAABBB1AD}" type="parTrans" cxnId="{C9A3B7B7-C8FA-46F4-9EA4-CCA6C5C6C854}">
      <dgm:prSet/>
      <dgm:spPr/>
      <dgm:t>
        <a:bodyPr/>
        <a:lstStyle/>
        <a:p>
          <a:endParaRPr lang="en-IN"/>
        </a:p>
      </dgm:t>
    </dgm:pt>
    <dgm:pt modelId="{AD3D753C-ACB2-4426-841D-729A782D21EB}" type="sibTrans" cxnId="{C9A3B7B7-C8FA-46F4-9EA4-CCA6C5C6C854}">
      <dgm:prSet/>
      <dgm:spPr/>
      <dgm:t>
        <a:bodyPr/>
        <a:lstStyle/>
        <a:p>
          <a:endParaRPr lang="en-IN"/>
        </a:p>
      </dgm:t>
    </dgm:pt>
    <dgm:pt modelId="{9A018895-4A23-43A4-82C7-9DBD18422005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Systems Approach</a:t>
          </a:r>
        </a:p>
      </dgm:t>
    </dgm:pt>
    <dgm:pt modelId="{DF349246-DEC1-4240-A1CE-1268D912376C}" type="parTrans" cxnId="{5E1EEF81-2C6D-464A-B316-98050017B546}">
      <dgm:prSet/>
      <dgm:spPr/>
      <dgm:t>
        <a:bodyPr/>
        <a:lstStyle/>
        <a:p>
          <a:endParaRPr lang="en-IN"/>
        </a:p>
      </dgm:t>
    </dgm:pt>
    <dgm:pt modelId="{FC45BD8D-140D-4FB9-A3F9-ED91F1845B84}" type="sibTrans" cxnId="{5E1EEF81-2C6D-464A-B316-98050017B546}">
      <dgm:prSet/>
      <dgm:spPr/>
      <dgm:t>
        <a:bodyPr/>
        <a:lstStyle/>
        <a:p>
          <a:endParaRPr lang="en-IN"/>
        </a:p>
      </dgm:t>
    </dgm:pt>
    <dgm:pt modelId="{53633927-DA90-4F08-8D34-6AFA935B42BD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combination of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communication systems theory, conflict theory, critical theory,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chaos theory, and symbolic interactionism</a:t>
          </a:r>
          <a:endParaRPr lang="en-US">
            <a:latin typeface="Calibri Light" panose="020F0302020204030204"/>
          </a:endParaRPr>
        </a:p>
      </dgm:t>
    </dgm:pt>
    <dgm:pt modelId="{8F8B99DD-CAB9-4EFA-8E0C-BE4235CF8F40}" type="parTrans" cxnId="{00CDB995-172B-492F-833F-44ABC026B465}">
      <dgm:prSet/>
      <dgm:spPr/>
      <dgm:t>
        <a:bodyPr/>
        <a:lstStyle/>
        <a:p>
          <a:endParaRPr lang="en-IN"/>
        </a:p>
      </dgm:t>
    </dgm:pt>
    <dgm:pt modelId="{8D3E6C88-C973-48FB-976A-082DCDB273F3}" type="sibTrans" cxnId="{00CDB995-172B-492F-833F-44ABC026B465}">
      <dgm:prSet/>
      <dgm:spPr/>
      <dgm:t>
        <a:bodyPr/>
        <a:lstStyle/>
        <a:p>
          <a:endParaRPr lang="en-IN"/>
        </a:p>
      </dgm:t>
    </dgm:pt>
    <dgm:pt modelId="{D04851DB-95CD-4B0E-BF50-C405916D7961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systems approach and perspective to conflict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diagnosis and negotiation strategizing</a:t>
          </a:r>
        </a:p>
      </dgm:t>
    </dgm:pt>
    <dgm:pt modelId="{3A2F5D97-0E38-4073-AD05-E3AEF71E851D}" type="parTrans" cxnId="{0E0E9972-E898-43A9-842C-DB928A19866A}">
      <dgm:prSet/>
      <dgm:spPr/>
      <dgm:t>
        <a:bodyPr/>
        <a:lstStyle/>
        <a:p>
          <a:endParaRPr lang="en-IN"/>
        </a:p>
      </dgm:t>
    </dgm:pt>
    <dgm:pt modelId="{B5B2C46B-1952-47A5-8A6F-5622447CA8AC}" type="sibTrans" cxnId="{0E0E9972-E898-43A9-842C-DB928A19866A}">
      <dgm:prSet/>
      <dgm:spPr/>
      <dgm:t>
        <a:bodyPr/>
        <a:lstStyle/>
        <a:p>
          <a:endParaRPr lang="en-IN"/>
        </a:p>
      </dgm:t>
    </dgm:pt>
    <dgm:pt modelId="{EDC54BC4-C5F6-450C-85AA-A90D6FB7A710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libri Light" panose="020F0302020204030204"/>
            </a:rPr>
            <a:t> System</a:t>
          </a:r>
          <a:r>
            <a:rPr lang="en-US"/>
            <a:t> can create and sustain </a:t>
          </a:r>
          <a:r>
            <a:rPr lang="en-US">
              <a:latin typeface="Calibri Light" panose="020F0302020204030204"/>
            </a:rPr>
            <a:t>conflict</a:t>
          </a:r>
        </a:p>
      </dgm:t>
    </dgm:pt>
    <dgm:pt modelId="{5331F66A-2971-41AA-99E3-ADE68A7BC65D}" type="parTrans" cxnId="{E05086ED-794D-436F-8720-CF90364439AC}">
      <dgm:prSet/>
      <dgm:spPr/>
      <dgm:t>
        <a:bodyPr/>
        <a:lstStyle/>
        <a:p>
          <a:endParaRPr lang="en-IN"/>
        </a:p>
      </dgm:t>
    </dgm:pt>
    <dgm:pt modelId="{256A6E53-19C3-4DD0-BB96-D142FAAF201A}" type="sibTrans" cxnId="{E05086ED-794D-436F-8720-CF90364439AC}">
      <dgm:prSet/>
      <dgm:spPr/>
      <dgm:t>
        <a:bodyPr/>
        <a:lstStyle/>
        <a:p>
          <a:endParaRPr lang="en-IN"/>
        </a:p>
      </dgm:t>
    </dgm:pt>
    <dgm:pt modelId="{D82B8AF6-6F7F-4130-A858-126FCE145B98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libri Light" panose="020F0302020204030204"/>
            </a:rPr>
            <a:t>Assume </a:t>
          </a:r>
          <a:r>
            <a:rPr lang="en-US"/>
            <a:t>self-correcting phenomena</a:t>
          </a:r>
          <a:endParaRPr lang="en-US">
            <a:latin typeface="Calibri Light" panose="020F0302020204030204"/>
          </a:endParaRPr>
        </a:p>
      </dgm:t>
    </dgm:pt>
    <dgm:pt modelId="{F921EC9E-A5F0-420A-8C75-F9F47DB185E9}" type="parTrans" cxnId="{F841F45E-2617-448D-BB9F-913569B68854}">
      <dgm:prSet/>
      <dgm:spPr/>
      <dgm:t>
        <a:bodyPr/>
        <a:lstStyle/>
        <a:p>
          <a:endParaRPr lang="en-IN"/>
        </a:p>
      </dgm:t>
    </dgm:pt>
    <dgm:pt modelId="{2CE6FD9A-B3A7-47E7-8A4D-E8AAA811DEC1}" type="sibTrans" cxnId="{F841F45E-2617-448D-BB9F-913569B68854}">
      <dgm:prSet/>
      <dgm:spPr/>
      <dgm:t>
        <a:bodyPr/>
        <a:lstStyle/>
        <a:p>
          <a:endParaRPr lang="en-IN"/>
        </a:p>
      </dgm:t>
    </dgm:pt>
    <dgm:pt modelId="{CC532FFF-1506-4B18-8E01-072A07814EF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libri Light" panose="020F0302020204030204"/>
            </a:rPr>
            <a:t>Analysis of a cause and effect relationship (not whole as a sum of all)</a:t>
          </a:r>
        </a:p>
      </dgm:t>
    </dgm:pt>
    <dgm:pt modelId="{A9610C3E-23BF-4372-9A62-3264B0AABD96}" type="parTrans" cxnId="{42CE2BFB-219A-4EFF-8ED9-E6ED3B7202C7}">
      <dgm:prSet/>
      <dgm:spPr/>
      <dgm:t>
        <a:bodyPr/>
        <a:lstStyle/>
        <a:p>
          <a:endParaRPr lang="en-IN"/>
        </a:p>
      </dgm:t>
    </dgm:pt>
    <dgm:pt modelId="{CDCF947D-F48C-411C-BC64-5CA49AED4180}" type="sibTrans" cxnId="{42CE2BFB-219A-4EFF-8ED9-E6ED3B7202C7}">
      <dgm:prSet/>
      <dgm:spPr/>
      <dgm:t>
        <a:bodyPr/>
        <a:lstStyle/>
        <a:p>
          <a:endParaRPr lang="en-IN"/>
        </a:p>
      </dgm:t>
    </dgm:pt>
    <dgm:pt modelId="{4FD3E63B-48B2-4EB8-8EA0-42636024A0C3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Systems are comprised of subsystems or subparts,</a:t>
          </a:r>
          <a:endParaRPr lang="en-US">
            <a:latin typeface="Calibri Light" panose="020F0302020204030204"/>
          </a:endParaRPr>
        </a:p>
      </dgm:t>
    </dgm:pt>
    <dgm:pt modelId="{C6E89398-F95D-4957-8F8C-9556CB3FDA52}" type="parTrans" cxnId="{7EE7899A-B32E-44FE-89AE-551711342C13}">
      <dgm:prSet/>
      <dgm:spPr/>
      <dgm:t>
        <a:bodyPr/>
        <a:lstStyle/>
        <a:p>
          <a:endParaRPr lang="en-IN"/>
        </a:p>
      </dgm:t>
    </dgm:pt>
    <dgm:pt modelId="{094F6827-5A5D-47AC-808C-AAF9C09CA6E6}" type="sibTrans" cxnId="{7EE7899A-B32E-44FE-89AE-551711342C13}">
      <dgm:prSet/>
      <dgm:spPr/>
      <dgm:t>
        <a:bodyPr/>
        <a:lstStyle/>
        <a:p>
          <a:endParaRPr lang="en-IN"/>
        </a:p>
      </dgm:t>
    </dgm:pt>
    <dgm:pt modelId="{3CB3DDEB-2CA0-4363-BA80-2D430AB21E06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libri Light" panose="020F0302020204030204"/>
            </a:rPr>
            <a:t>There</a:t>
          </a:r>
          <a:r>
            <a:rPr lang="en-US"/>
            <a:t> is a dynamic interaction between </a:t>
          </a:r>
          <a:r>
            <a:rPr lang="en-US">
              <a:latin typeface="Calibri Light" panose="020F0302020204030204"/>
            </a:rPr>
            <a:t>them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as well</a:t>
          </a:r>
          <a:r>
            <a:rPr lang="en-US"/>
            <a:t> as with external factors.</a:t>
          </a:r>
        </a:p>
      </dgm:t>
    </dgm:pt>
    <dgm:pt modelId="{AC9E25A9-8DC6-4844-9C23-7E7BB5F9B903}" type="parTrans" cxnId="{A4F69343-AEFE-460A-97F6-851B45FD7B4A}">
      <dgm:prSet/>
      <dgm:spPr/>
      <dgm:t>
        <a:bodyPr/>
        <a:lstStyle/>
        <a:p>
          <a:endParaRPr lang="en-IN"/>
        </a:p>
      </dgm:t>
    </dgm:pt>
    <dgm:pt modelId="{5B7EA110-5268-42AF-AE73-FD095118E746}" type="sibTrans" cxnId="{A4F69343-AEFE-460A-97F6-851B45FD7B4A}">
      <dgm:prSet/>
      <dgm:spPr/>
      <dgm:t>
        <a:bodyPr/>
        <a:lstStyle/>
        <a:p>
          <a:endParaRPr lang="en-IN"/>
        </a:p>
      </dgm:t>
    </dgm:pt>
    <dgm:pt modelId="{CBBB6E1A-0D27-47D7-9CA1-CAFA1D6229C7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libri Light" panose="020F0302020204030204"/>
            </a:rPr>
            <a:t>Systems </a:t>
          </a:r>
          <a:r>
            <a:rPr lang="en-US"/>
            <a:t>and relationships are held together by consensus and </a:t>
          </a:r>
          <a:r>
            <a:rPr lang="en-US">
              <a:latin typeface="Calibri Light" panose="020F0302020204030204"/>
            </a:rPr>
            <a:t>conflict</a:t>
          </a:r>
          <a:endParaRPr lang="en-US"/>
        </a:p>
      </dgm:t>
    </dgm:pt>
    <dgm:pt modelId="{35AEC8C1-CD6E-41DB-AAE0-1A1A6F137100}" type="parTrans" cxnId="{8E318B11-CE9E-4E73-A045-6FB51E1CF681}">
      <dgm:prSet/>
      <dgm:spPr/>
      <dgm:t>
        <a:bodyPr/>
        <a:lstStyle/>
        <a:p>
          <a:endParaRPr lang="en-IN"/>
        </a:p>
      </dgm:t>
    </dgm:pt>
    <dgm:pt modelId="{4EDF3FC4-27B7-4611-8B72-CE0A0BE21706}" type="sibTrans" cxnId="{8E318B11-CE9E-4E73-A045-6FB51E1CF681}">
      <dgm:prSet/>
      <dgm:spPr/>
      <dgm:t>
        <a:bodyPr/>
        <a:lstStyle/>
        <a:p>
          <a:endParaRPr lang="en-IN"/>
        </a:p>
      </dgm:t>
    </dgm:pt>
    <dgm:pt modelId="{308F64C6-56AC-40A6-ACB8-8C5DEC1AFC0F}" type="pres">
      <dgm:prSet presAssocID="{5CCDAE28-44A4-4DC0-AE4B-698F1195129E}" presName="root" presStyleCnt="0">
        <dgm:presLayoutVars>
          <dgm:dir/>
          <dgm:resizeHandles val="exact"/>
        </dgm:presLayoutVars>
      </dgm:prSet>
      <dgm:spPr/>
    </dgm:pt>
    <dgm:pt modelId="{FC2CB637-4070-4818-88A0-914C9DA91697}" type="pres">
      <dgm:prSet presAssocID="{6771BF0E-8D8A-468E-90F8-697D339BB9C9}" presName="compNode" presStyleCnt="0"/>
      <dgm:spPr/>
    </dgm:pt>
    <dgm:pt modelId="{513BB47F-7D4E-4934-8B75-A81D556F68EF}" type="pres">
      <dgm:prSet presAssocID="{6771BF0E-8D8A-468E-90F8-697D339BB9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55040EBC-EE8F-4D18-9071-391AD5B755E2}" type="pres">
      <dgm:prSet presAssocID="{6771BF0E-8D8A-468E-90F8-697D339BB9C9}" presName="iconSpace" presStyleCnt="0"/>
      <dgm:spPr/>
    </dgm:pt>
    <dgm:pt modelId="{3EB6F9BC-D307-4B17-81BF-9882FCFB7A72}" type="pres">
      <dgm:prSet presAssocID="{6771BF0E-8D8A-468E-90F8-697D339BB9C9}" presName="parTx" presStyleLbl="revTx" presStyleIdx="0" presStyleCnt="6">
        <dgm:presLayoutVars>
          <dgm:chMax val="0"/>
          <dgm:chPref val="0"/>
        </dgm:presLayoutVars>
      </dgm:prSet>
      <dgm:spPr/>
    </dgm:pt>
    <dgm:pt modelId="{8683171C-7175-4AA9-A749-F3C63179C8BF}" type="pres">
      <dgm:prSet presAssocID="{6771BF0E-8D8A-468E-90F8-697D339BB9C9}" presName="txSpace" presStyleCnt="0"/>
      <dgm:spPr/>
    </dgm:pt>
    <dgm:pt modelId="{1B650EFC-3AB6-482F-87B7-36A0477D060C}" type="pres">
      <dgm:prSet presAssocID="{6771BF0E-8D8A-468E-90F8-697D339BB9C9}" presName="desTx" presStyleLbl="revTx" presStyleIdx="1" presStyleCnt="6">
        <dgm:presLayoutVars/>
      </dgm:prSet>
      <dgm:spPr/>
    </dgm:pt>
    <dgm:pt modelId="{67159BE4-C80A-45AD-A851-1453BCF8FD7E}" type="pres">
      <dgm:prSet presAssocID="{4085C5E2-0C12-4090-AE89-005299435A76}" presName="sibTrans" presStyleCnt="0"/>
      <dgm:spPr/>
    </dgm:pt>
    <dgm:pt modelId="{AA9EACD2-EBE8-4B70-84EE-AEE58ED22770}" type="pres">
      <dgm:prSet presAssocID="{B765CB90-5544-4993-8B21-AA30525A3499}" presName="compNode" presStyleCnt="0"/>
      <dgm:spPr/>
    </dgm:pt>
    <dgm:pt modelId="{A9EE6D53-5E38-4F93-A259-34FB5267C510}" type="pres">
      <dgm:prSet presAssocID="{B765CB90-5544-4993-8B21-AA30525A34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9D00D2D-86D3-49A0-8693-640E71573BC9}" type="pres">
      <dgm:prSet presAssocID="{B765CB90-5544-4993-8B21-AA30525A3499}" presName="iconSpace" presStyleCnt="0"/>
      <dgm:spPr/>
    </dgm:pt>
    <dgm:pt modelId="{66810834-F14A-40A3-90F8-9C9C3CCFEB58}" type="pres">
      <dgm:prSet presAssocID="{B765CB90-5544-4993-8B21-AA30525A3499}" presName="parTx" presStyleLbl="revTx" presStyleIdx="2" presStyleCnt="6">
        <dgm:presLayoutVars>
          <dgm:chMax val="0"/>
          <dgm:chPref val="0"/>
        </dgm:presLayoutVars>
      </dgm:prSet>
      <dgm:spPr/>
    </dgm:pt>
    <dgm:pt modelId="{B79018A8-ED23-486B-8C08-C831197C4878}" type="pres">
      <dgm:prSet presAssocID="{B765CB90-5544-4993-8B21-AA30525A3499}" presName="txSpace" presStyleCnt="0"/>
      <dgm:spPr/>
    </dgm:pt>
    <dgm:pt modelId="{62730604-FDC9-40C5-9855-8A661A0FDA15}" type="pres">
      <dgm:prSet presAssocID="{B765CB90-5544-4993-8B21-AA30525A3499}" presName="desTx" presStyleLbl="revTx" presStyleIdx="3" presStyleCnt="6">
        <dgm:presLayoutVars/>
      </dgm:prSet>
      <dgm:spPr/>
    </dgm:pt>
    <dgm:pt modelId="{1F3E497B-BB93-4F55-AEC2-131BE474FC3D}" type="pres">
      <dgm:prSet presAssocID="{BC0D5718-E6BF-472B-B962-E16EA9890E13}" presName="sibTrans" presStyleCnt="0"/>
      <dgm:spPr/>
    </dgm:pt>
    <dgm:pt modelId="{FC2BAC0A-1574-4432-8089-A153E1D5C217}" type="pres">
      <dgm:prSet presAssocID="{9A018895-4A23-43A4-82C7-9DBD18422005}" presName="compNode" presStyleCnt="0"/>
      <dgm:spPr/>
    </dgm:pt>
    <dgm:pt modelId="{A24FE450-266F-464D-B77D-26CE3444D878}" type="pres">
      <dgm:prSet presAssocID="{9A018895-4A23-43A4-82C7-9DBD18422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1275690-C43F-4583-A8A5-876EE96EBA03}" type="pres">
      <dgm:prSet presAssocID="{9A018895-4A23-43A4-82C7-9DBD18422005}" presName="iconSpace" presStyleCnt="0"/>
      <dgm:spPr/>
    </dgm:pt>
    <dgm:pt modelId="{B5879BDE-6156-4E71-9D42-20A618D077D0}" type="pres">
      <dgm:prSet presAssocID="{9A018895-4A23-43A4-82C7-9DBD18422005}" presName="parTx" presStyleLbl="revTx" presStyleIdx="4" presStyleCnt="6">
        <dgm:presLayoutVars>
          <dgm:chMax val="0"/>
          <dgm:chPref val="0"/>
        </dgm:presLayoutVars>
      </dgm:prSet>
      <dgm:spPr/>
    </dgm:pt>
    <dgm:pt modelId="{E3D0CAF0-00D0-4A76-A8FA-2E8C2580A4A8}" type="pres">
      <dgm:prSet presAssocID="{9A018895-4A23-43A4-82C7-9DBD18422005}" presName="txSpace" presStyleCnt="0"/>
      <dgm:spPr/>
    </dgm:pt>
    <dgm:pt modelId="{91DD991B-4168-4EF6-8ECA-F8C0B11D6B4F}" type="pres">
      <dgm:prSet presAssocID="{9A018895-4A23-43A4-82C7-9DBD18422005}" presName="desTx" presStyleLbl="revTx" presStyleIdx="5" presStyleCnt="6">
        <dgm:presLayoutVars/>
      </dgm:prSet>
      <dgm:spPr/>
    </dgm:pt>
  </dgm:ptLst>
  <dgm:cxnLst>
    <dgm:cxn modelId="{61A24C02-0FC6-4D57-97C0-0B71F2BAF10E}" type="presOf" srcId="{496BEB29-34B6-403F-BCAC-72E1DDF671E6}" destId="{62730604-FDC9-40C5-9855-8A661A0FDA15}" srcOrd="0" destOrd="4" presId="urn:microsoft.com/office/officeart/2018/5/layout/CenteredIconLabelDescriptionList"/>
    <dgm:cxn modelId="{72F1370A-8FC2-49BC-91DA-FB0CBE7A3869}" srcId="{6771BF0E-8D8A-468E-90F8-697D339BB9C9}" destId="{6DD803F2-C187-438D-B4DD-439FC8317958}" srcOrd="2" destOrd="0" parTransId="{98F2A7FC-809E-4247-AB33-61F85D566652}" sibTransId="{FFCF5628-0680-4138-AEA1-666B344E80D0}"/>
    <dgm:cxn modelId="{7147850B-5F16-4BB7-A975-125E70859CD5}" type="presOf" srcId="{EDC54BC4-C5F6-450C-85AA-A90D6FB7A710}" destId="{91DD991B-4168-4EF6-8ECA-F8C0B11D6B4F}" srcOrd="0" destOrd="4" presId="urn:microsoft.com/office/officeart/2018/5/layout/CenteredIconLabelDescriptionList"/>
    <dgm:cxn modelId="{8E318B11-CE9E-4E73-A045-6FB51E1CF681}" srcId="{9A018895-4A23-43A4-82C7-9DBD18422005}" destId="{CBBB6E1A-0D27-47D7-9CA1-CAFA1D6229C7}" srcOrd="5" destOrd="0" parTransId="{35AEC8C1-CD6E-41DB-AAE0-1A1A6F137100}" sibTransId="{4EDF3FC4-27B7-4611-8B72-CE0A0BE21706}"/>
    <dgm:cxn modelId="{F4B5DB12-46DD-40F0-BD10-B74AABCB25A7}" type="presOf" srcId="{6DD803F2-C187-438D-B4DD-439FC8317958}" destId="{1B650EFC-3AB6-482F-87B7-36A0477D060C}" srcOrd="0" destOrd="2" presId="urn:microsoft.com/office/officeart/2018/5/layout/CenteredIconLabelDescriptionList"/>
    <dgm:cxn modelId="{91BA5521-961A-4F4A-88A5-9D57AEFD9CD2}" type="presOf" srcId="{ECB9D49F-722C-4FB2-871B-6D548A53AF03}" destId="{1B650EFC-3AB6-482F-87B7-36A0477D060C}" srcOrd="0" destOrd="3" presId="urn:microsoft.com/office/officeart/2018/5/layout/CenteredIconLabelDescriptionList"/>
    <dgm:cxn modelId="{48A40B25-EBE6-48B1-B780-A83F08AC727A}" type="presOf" srcId="{3A228F39-B2C8-4506-A6BE-345BAD7140ED}" destId="{62730604-FDC9-40C5-9855-8A661A0FDA15}" srcOrd="0" destOrd="0" presId="urn:microsoft.com/office/officeart/2018/5/layout/CenteredIconLabelDescriptionList"/>
    <dgm:cxn modelId="{9FF0F02D-9F27-4B5D-A8FA-18DD72D7E0ED}" type="presOf" srcId="{21FC517F-4741-44E8-9577-173763A3D998}" destId="{62730604-FDC9-40C5-9855-8A661A0FDA15}" srcOrd="0" destOrd="2" presId="urn:microsoft.com/office/officeart/2018/5/layout/CenteredIconLabelDescriptionList"/>
    <dgm:cxn modelId="{5D9EB531-A664-4D9A-8B28-B9BADF2ECCED}" type="presOf" srcId="{D04851DB-95CD-4B0E-BF50-C405916D7961}" destId="{91DD991B-4168-4EF6-8ECA-F8C0B11D6B4F}" srcOrd="0" destOrd="0" presId="urn:microsoft.com/office/officeart/2018/5/layout/CenteredIconLabelDescriptionList"/>
    <dgm:cxn modelId="{C762A632-055A-4519-9670-01A8DDA5BDE4}" type="presOf" srcId="{CC532FFF-1506-4B18-8E01-072A07814EF9}" destId="{91DD991B-4168-4EF6-8ECA-F8C0B11D6B4F}" srcOrd="0" destOrd="7" presId="urn:microsoft.com/office/officeart/2018/5/layout/CenteredIconLabelDescriptionList"/>
    <dgm:cxn modelId="{F8D59034-7392-4657-85CA-682F3B5E149C}" type="presOf" srcId="{D82B8AF6-6F7F-4130-A858-126FCE145B98}" destId="{91DD991B-4168-4EF6-8ECA-F8C0B11D6B4F}" srcOrd="0" destOrd="6" presId="urn:microsoft.com/office/officeart/2018/5/layout/CenteredIconLabelDescriptionList"/>
    <dgm:cxn modelId="{31B3455E-E54C-40D4-858B-1E6632CB0C16}" type="presOf" srcId="{36E1BF4F-9D50-4D54-830E-5F8F3A8642FB}" destId="{1B650EFC-3AB6-482F-87B7-36A0477D060C}" srcOrd="0" destOrd="1" presId="urn:microsoft.com/office/officeart/2018/5/layout/CenteredIconLabelDescriptionList"/>
    <dgm:cxn modelId="{F841F45E-2617-448D-BB9F-913569B68854}" srcId="{9A018895-4A23-43A4-82C7-9DBD18422005}" destId="{D82B8AF6-6F7F-4130-A858-126FCE145B98}" srcOrd="6" destOrd="0" parTransId="{F921EC9E-A5F0-420A-8C75-F9F47DB185E9}" sibTransId="{2CE6FD9A-B3A7-47E7-8A4D-E8AAA811DEC1}"/>
    <dgm:cxn modelId="{A4F69343-AEFE-460A-97F6-851B45FD7B4A}" srcId="{9A018895-4A23-43A4-82C7-9DBD18422005}" destId="{3CB3DDEB-2CA0-4363-BA80-2D430AB21E06}" srcOrd="3" destOrd="0" parTransId="{AC9E25A9-8DC6-4844-9C23-7E7BB5F9B903}" sibTransId="{5B7EA110-5268-42AF-AE73-FD095118E746}"/>
    <dgm:cxn modelId="{4D9F096C-5E6B-49F1-B897-3461611144AA}" srcId="{B765CB90-5544-4993-8B21-AA30525A3499}" destId="{644B519C-3F9B-42F3-8CD0-D9C5E86DFDF7}" srcOrd="3" destOrd="0" parTransId="{0BC45107-E636-4206-9253-9840EBA6807B}" sibTransId="{D35AF4B0-15D1-408E-9B09-5DC86A653544}"/>
    <dgm:cxn modelId="{EF8DF94D-C125-4C0B-AC6C-B95657C11985}" srcId="{6771BF0E-8D8A-468E-90F8-697D339BB9C9}" destId="{75CA5DAB-3A46-4E1F-BB4A-441EF701E1AF}" srcOrd="4" destOrd="0" parTransId="{8BBC8692-F984-4940-A613-5A68743276B0}" sibTransId="{83C19E0E-1A5E-4235-948C-89829CB8BDC8}"/>
    <dgm:cxn modelId="{2CF15452-577C-4A78-8D1A-AB35BB412AF1}" srcId="{644B519C-3F9B-42F3-8CD0-D9C5E86DFDF7}" destId="{2D7ECA69-54EC-41D8-A6A6-568576CBC372}" srcOrd="1" destOrd="0" parTransId="{F05F690D-F504-4308-9DC7-38635DFD783B}" sibTransId="{02F62684-410E-4643-92A1-72BF8D4A0901}"/>
    <dgm:cxn modelId="{0E0E9972-E898-43A9-842C-DB928A19866A}" srcId="{9A018895-4A23-43A4-82C7-9DBD18422005}" destId="{D04851DB-95CD-4B0E-BF50-C405916D7961}" srcOrd="0" destOrd="0" parTransId="{3A2F5D97-0E38-4073-AD05-E3AEF71E851D}" sibTransId="{B5B2C46B-1952-47A5-8A6F-5622447CA8AC}"/>
    <dgm:cxn modelId="{F3F3F876-E341-4B2E-A2F6-52B8B6E0CB5E}" type="presOf" srcId="{751662A6-D9A1-44CD-A772-6D5B9B3BC187}" destId="{62730604-FDC9-40C5-9855-8A661A0FDA15}" srcOrd="0" destOrd="1" presId="urn:microsoft.com/office/officeart/2018/5/layout/CenteredIconLabelDescriptionList"/>
    <dgm:cxn modelId="{6BFFE758-1990-4338-95FE-BA0142A1C170}" type="presOf" srcId="{9A018895-4A23-43A4-82C7-9DBD18422005}" destId="{B5879BDE-6156-4E71-9D42-20A618D077D0}" srcOrd="0" destOrd="0" presId="urn:microsoft.com/office/officeart/2018/5/layout/CenteredIconLabelDescriptionList"/>
    <dgm:cxn modelId="{5269C35A-BB09-4E97-BE85-4B13CE863A9F}" srcId="{644B519C-3F9B-42F3-8CD0-D9C5E86DFDF7}" destId="{496BEB29-34B6-403F-BCAC-72E1DDF671E6}" srcOrd="0" destOrd="0" parTransId="{37496EBE-878A-4043-9FC0-C7F09ACC47FD}" sibTransId="{AEDF5CDD-004A-4F8A-9956-50811AEDCA33}"/>
    <dgm:cxn modelId="{E00D1F7C-5810-4775-8E11-F6EB542355F0}" type="presOf" srcId="{B765CB90-5544-4993-8B21-AA30525A3499}" destId="{66810834-F14A-40A3-90F8-9C9C3CCFEB58}" srcOrd="0" destOrd="0" presId="urn:microsoft.com/office/officeart/2018/5/layout/CenteredIconLabelDescriptionList"/>
    <dgm:cxn modelId="{5E1EEF81-2C6D-464A-B316-98050017B546}" srcId="{5CCDAE28-44A4-4DC0-AE4B-698F1195129E}" destId="{9A018895-4A23-43A4-82C7-9DBD18422005}" srcOrd="2" destOrd="0" parTransId="{DF349246-DEC1-4240-A1CE-1268D912376C}" sibTransId="{FC45BD8D-140D-4FB9-A3F9-ED91F1845B84}"/>
    <dgm:cxn modelId="{BC1B3782-9416-4D5F-81D2-89F641E30ABC}" type="presOf" srcId="{544F0B56-BB78-480C-9573-FB992BBC4FD2}" destId="{1B650EFC-3AB6-482F-87B7-36A0477D060C}" srcOrd="0" destOrd="0" presId="urn:microsoft.com/office/officeart/2018/5/layout/CenteredIconLabelDescriptionList"/>
    <dgm:cxn modelId="{2306BE82-F595-4480-83E4-3C1D66D02699}" type="presOf" srcId="{53633927-DA90-4F08-8D34-6AFA935B42BD}" destId="{91DD991B-4168-4EF6-8ECA-F8C0B11D6B4F}" srcOrd="0" destOrd="1" presId="urn:microsoft.com/office/officeart/2018/5/layout/CenteredIconLabelDescriptionList"/>
    <dgm:cxn modelId="{74443A83-E1E1-4DAA-83BE-4C66646468F8}" type="presOf" srcId="{E7EEFC70-0233-469F-B0FD-CD33119CE9DD}" destId="{1B650EFC-3AB6-482F-87B7-36A0477D060C}" srcOrd="0" destOrd="5" presId="urn:microsoft.com/office/officeart/2018/5/layout/CenteredIconLabelDescriptionList"/>
    <dgm:cxn modelId="{F013A98C-9B43-49ED-A862-28BDCAF8432D}" type="presOf" srcId="{3CB3DDEB-2CA0-4363-BA80-2D430AB21E06}" destId="{91DD991B-4168-4EF6-8ECA-F8C0B11D6B4F}" srcOrd="0" destOrd="3" presId="urn:microsoft.com/office/officeart/2018/5/layout/CenteredIconLabelDescriptionList"/>
    <dgm:cxn modelId="{E87EFE8F-FAA0-408C-A623-4B7CFC793441}" type="presOf" srcId="{CBBB6E1A-0D27-47D7-9CA1-CAFA1D6229C7}" destId="{91DD991B-4168-4EF6-8ECA-F8C0B11D6B4F}" srcOrd="0" destOrd="5" presId="urn:microsoft.com/office/officeart/2018/5/layout/CenteredIconLabelDescriptionList"/>
    <dgm:cxn modelId="{00CDB995-172B-492F-833F-44ABC026B465}" srcId="{9A018895-4A23-43A4-82C7-9DBD18422005}" destId="{53633927-DA90-4F08-8D34-6AFA935B42BD}" srcOrd="1" destOrd="0" parTransId="{8F8B99DD-CAB9-4EFA-8E0C-BE4235CF8F40}" sibTransId="{8D3E6C88-C973-48FB-976A-082DCDB273F3}"/>
    <dgm:cxn modelId="{7EE7899A-B32E-44FE-89AE-551711342C13}" srcId="{9A018895-4A23-43A4-82C7-9DBD18422005}" destId="{4FD3E63B-48B2-4EB8-8EA0-42636024A0C3}" srcOrd="2" destOrd="0" parTransId="{C6E89398-F95D-4957-8F8C-9556CB3FDA52}" sibTransId="{094F6827-5A5D-47AC-808C-AAF9C09CA6E6}"/>
    <dgm:cxn modelId="{2C49D2AD-0EB2-4B21-A642-915FE1214660}" type="presOf" srcId="{75CA5DAB-3A46-4E1F-BB4A-441EF701E1AF}" destId="{1B650EFC-3AB6-482F-87B7-36A0477D060C}" srcOrd="0" destOrd="4" presId="urn:microsoft.com/office/officeart/2018/5/layout/CenteredIconLabelDescriptionList"/>
    <dgm:cxn modelId="{EE77D1B0-3324-4569-90CB-1E95E356020E}" type="presOf" srcId="{644B519C-3F9B-42F3-8CD0-D9C5E86DFDF7}" destId="{62730604-FDC9-40C5-9855-8A661A0FDA15}" srcOrd="0" destOrd="3" presId="urn:microsoft.com/office/officeart/2018/5/layout/CenteredIconLabelDescriptionList"/>
    <dgm:cxn modelId="{25754AB3-83DF-4729-A778-95D36CE99E17}" srcId="{6771BF0E-8D8A-468E-90F8-697D339BB9C9}" destId="{E7EEFC70-0233-469F-B0FD-CD33119CE9DD}" srcOrd="5" destOrd="0" parTransId="{20908030-BEAF-4D83-BBFA-F6D054FE888B}" sibTransId="{E28776AE-B9F6-4E78-81B7-485FBBDE8261}"/>
    <dgm:cxn modelId="{C9A3B7B7-C8FA-46F4-9EA4-CCA6C5C6C854}" srcId="{B765CB90-5544-4993-8B21-AA30525A3499}" destId="{21FC517F-4741-44E8-9577-173763A3D998}" srcOrd="2" destOrd="0" parTransId="{41878C26-2C75-4482-9634-50BDAABBB1AD}" sibTransId="{AD3D753C-ACB2-4426-841D-729A782D21EB}"/>
    <dgm:cxn modelId="{7A2E61C3-A5A5-4EE2-BB76-770A8C49D3BC}" srcId="{6771BF0E-8D8A-468E-90F8-697D339BB9C9}" destId="{ECB9D49F-722C-4FB2-871B-6D548A53AF03}" srcOrd="3" destOrd="0" parTransId="{699FDC4B-D6F4-4E94-A9B6-2ECC2B0BB475}" sibTransId="{25F04D14-D309-4B3F-9F4F-F357C137C5CE}"/>
    <dgm:cxn modelId="{50A8F0C9-12FE-420E-AC74-264A8711B4C7}" srcId="{5CCDAE28-44A4-4DC0-AE4B-698F1195129E}" destId="{6771BF0E-8D8A-468E-90F8-697D339BB9C9}" srcOrd="0" destOrd="0" parTransId="{91EC8949-1378-41EB-9F1C-92455AC0B16F}" sibTransId="{4085C5E2-0C12-4090-AE89-005299435A76}"/>
    <dgm:cxn modelId="{F7237BCA-C77D-4570-82FC-26569F8908FC}" type="presOf" srcId="{5CCDAE28-44A4-4DC0-AE4B-698F1195129E}" destId="{308F64C6-56AC-40A6-ACB8-8C5DEC1AFC0F}" srcOrd="0" destOrd="0" presId="urn:microsoft.com/office/officeart/2018/5/layout/CenteredIconLabelDescriptionList"/>
    <dgm:cxn modelId="{24FA0ECC-4EBD-4013-9D51-551F622AAD84}" type="presOf" srcId="{6771BF0E-8D8A-468E-90F8-697D339BB9C9}" destId="{3EB6F9BC-D307-4B17-81BF-9882FCFB7A72}" srcOrd="0" destOrd="0" presId="urn:microsoft.com/office/officeart/2018/5/layout/CenteredIconLabelDescriptionList"/>
    <dgm:cxn modelId="{97238CCD-FD34-4C4A-B800-642A79D6DD12}" type="presOf" srcId="{4FD3E63B-48B2-4EB8-8EA0-42636024A0C3}" destId="{91DD991B-4168-4EF6-8ECA-F8C0B11D6B4F}" srcOrd="0" destOrd="2" presId="urn:microsoft.com/office/officeart/2018/5/layout/CenteredIconLabelDescriptionList"/>
    <dgm:cxn modelId="{06107FD1-C2B8-4413-BE49-F5A806A56CD6}" srcId="{6771BF0E-8D8A-468E-90F8-697D339BB9C9}" destId="{36E1BF4F-9D50-4D54-830E-5F8F3A8642FB}" srcOrd="1" destOrd="0" parTransId="{EF4E3906-D6E4-4D74-8ABB-F4D55416A725}" sibTransId="{0F97A8A6-641D-4ABE-B43D-28000A687E9A}"/>
    <dgm:cxn modelId="{6AC919DA-1B6F-4936-AB14-97770FDB8935}" srcId="{5CCDAE28-44A4-4DC0-AE4B-698F1195129E}" destId="{B765CB90-5544-4993-8B21-AA30525A3499}" srcOrd="1" destOrd="0" parTransId="{8ACA4073-1AA2-482A-8F37-40E33E33A3F2}" sibTransId="{BC0D5718-E6BF-472B-B962-E16EA9890E13}"/>
    <dgm:cxn modelId="{589AD3DE-2EC1-4E56-B921-EDB09B44DD40}" type="presOf" srcId="{2D7ECA69-54EC-41D8-A6A6-568576CBC372}" destId="{62730604-FDC9-40C5-9855-8A661A0FDA15}" srcOrd="0" destOrd="5" presId="urn:microsoft.com/office/officeart/2018/5/layout/CenteredIconLabelDescriptionList"/>
    <dgm:cxn modelId="{73C99EE7-0A74-4E20-B415-0D3DBF64E8C2}" srcId="{B765CB90-5544-4993-8B21-AA30525A3499}" destId="{751662A6-D9A1-44CD-A772-6D5B9B3BC187}" srcOrd="1" destOrd="0" parTransId="{A0C33F24-E1B4-4FA0-AC47-E9CD4D2E837E}" sibTransId="{B4B2DF23-011A-462C-8D23-A27EC95F2441}"/>
    <dgm:cxn modelId="{E05086ED-794D-436F-8720-CF90364439AC}" srcId="{9A018895-4A23-43A4-82C7-9DBD18422005}" destId="{EDC54BC4-C5F6-450C-85AA-A90D6FB7A710}" srcOrd="4" destOrd="0" parTransId="{5331F66A-2971-41AA-99E3-ADE68A7BC65D}" sibTransId="{256A6E53-19C3-4DD0-BB96-D142FAAF201A}"/>
    <dgm:cxn modelId="{1205EEF0-740E-48C8-A993-FF721E124461}" srcId="{B765CB90-5544-4993-8B21-AA30525A3499}" destId="{3A228F39-B2C8-4506-A6BE-345BAD7140ED}" srcOrd="0" destOrd="0" parTransId="{3438DCF6-0A25-431F-AD8C-C92CCC622C39}" sibTransId="{034E28AE-7774-4660-AF3D-376CED5EFF82}"/>
    <dgm:cxn modelId="{6E53AEF8-5171-4F07-A5AE-E702A5B5965A}" srcId="{6771BF0E-8D8A-468E-90F8-697D339BB9C9}" destId="{544F0B56-BB78-480C-9573-FB992BBC4FD2}" srcOrd="0" destOrd="0" parTransId="{B71FCE48-E8AA-43B8-9059-0D866B3644C0}" sibTransId="{7AE07517-F8C4-4352-9397-8056C5B81E36}"/>
    <dgm:cxn modelId="{42CE2BFB-219A-4EFF-8ED9-E6ED3B7202C7}" srcId="{9A018895-4A23-43A4-82C7-9DBD18422005}" destId="{CC532FFF-1506-4B18-8E01-072A07814EF9}" srcOrd="7" destOrd="0" parTransId="{A9610C3E-23BF-4372-9A62-3264B0AABD96}" sibTransId="{CDCF947D-F48C-411C-BC64-5CA49AED4180}"/>
    <dgm:cxn modelId="{5B921F1E-CA04-47E2-BEE4-803FE8A393BD}" type="presParOf" srcId="{308F64C6-56AC-40A6-ACB8-8C5DEC1AFC0F}" destId="{FC2CB637-4070-4818-88A0-914C9DA91697}" srcOrd="0" destOrd="0" presId="urn:microsoft.com/office/officeart/2018/5/layout/CenteredIconLabelDescriptionList"/>
    <dgm:cxn modelId="{9426CDD8-19F5-464D-8396-EEFAE8B0757E}" type="presParOf" srcId="{FC2CB637-4070-4818-88A0-914C9DA91697}" destId="{513BB47F-7D4E-4934-8B75-A81D556F68EF}" srcOrd="0" destOrd="0" presId="urn:microsoft.com/office/officeart/2018/5/layout/CenteredIconLabelDescriptionList"/>
    <dgm:cxn modelId="{82960269-7CCD-4D0B-8BFF-27028C4492D1}" type="presParOf" srcId="{FC2CB637-4070-4818-88A0-914C9DA91697}" destId="{55040EBC-EE8F-4D18-9071-391AD5B755E2}" srcOrd="1" destOrd="0" presId="urn:microsoft.com/office/officeart/2018/5/layout/CenteredIconLabelDescriptionList"/>
    <dgm:cxn modelId="{3EE24FA9-2684-47D5-BE41-53910B736EC8}" type="presParOf" srcId="{FC2CB637-4070-4818-88A0-914C9DA91697}" destId="{3EB6F9BC-D307-4B17-81BF-9882FCFB7A72}" srcOrd="2" destOrd="0" presId="urn:microsoft.com/office/officeart/2018/5/layout/CenteredIconLabelDescriptionList"/>
    <dgm:cxn modelId="{77E481F0-4A70-471E-AA95-D791E0964FEF}" type="presParOf" srcId="{FC2CB637-4070-4818-88A0-914C9DA91697}" destId="{8683171C-7175-4AA9-A749-F3C63179C8BF}" srcOrd="3" destOrd="0" presId="urn:microsoft.com/office/officeart/2018/5/layout/CenteredIconLabelDescriptionList"/>
    <dgm:cxn modelId="{E2E2B5B9-3F0F-4FD6-9A48-76C3F18D8C1C}" type="presParOf" srcId="{FC2CB637-4070-4818-88A0-914C9DA91697}" destId="{1B650EFC-3AB6-482F-87B7-36A0477D060C}" srcOrd="4" destOrd="0" presId="urn:microsoft.com/office/officeart/2018/5/layout/CenteredIconLabelDescriptionList"/>
    <dgm:cxn modelId="{9A03F7FB-36C2-4D91-BED7-3727CECC49A7}" type="presParOf" srcId="{308F64C6-56AC-40A6-ACB8-8C5DEC1AFC0F}" destId="{67159BE4-C80A-45AD-A851-1453BCF8FD7E}" srcOrd="1" destOrd="0" presId="urn:microsoft.com/office/officeart/2018/5/layout/CenteredIconLabelDescriptionList"/>
    <dgm:cxn modelId="{D41CBD1A-592D-481A-8483-633B401E1C8A}" type="presParOf" srcId="{308F64C6-56AC-40A6-ACB8-8C5DEC1AFC0F}" destId="{AA9EACD2-EBE8-4B70-84EE-AEE58ED22770}" srcOrd="2" destOrd="0" presId="urn:microsoft.com/office/officeart/2018/5/layout/CenteredIconLabelDescriptionList"/>
    <dgm:cxn modelId="{A18DE78A-D1B2-437D-ABC2-1190E969C0B7}" type="presParOf" srcId="{AA9EACD2-EBE8-4B70-84EE-AEE58ED22770}" destId="{A9EE6D53-5E38-4F93-A259-34FB5267C510}" srcOrd="0" destOrd="0" presId="urn:microsoft.com/office/officeart/2018/5/layout/CenteredIconLabelDescriptionList"/>
    <dgm:cxn modelId="{CC15A893-EE90-4BC9-9810-FA3B1DE82537}" type="presParOf" srcId="{AA9EACD2-EBE8-4B70-84EE-AEE58ED22770}" destId="{E9D00D2D-86D3-49A0-8693-640E71573BC9}" srcOrd="1" destOrd="0" presId="urn:microsoft.com/office/officeart/2018/5/layout/CenteredIconLabelDescriptionList"/>
    <dgm:cxn modelId="{B86D823E-33FA-46C3-8F3C-79A63A4A757D}" type="presParOf" srcId="{AA9EACD2-EBE8-4B70-84EE-AEE58ED22770}" destId="{66810834-F14A-40A3-90F8-9C9C3CCFEB58}" srcOrd="2" destOrd="0" presId="urn:microsoft.com/office/officeart/2018/5/layout/CenteredIconLabelDescriptionList"/>
    <dgm:cxn modelId="{CF40647C-E987-48A3-836D-8963EC7AD043}" type="presParOf" srcId="{AA9EACD2-EBE8-4B70-84EE-AEE58ED22770}" destId="{B79018A8-ED23-486B-8C08-C831197C4878}" srcOrd="3" destOrd="0" presId="urn:microsoft.com/office/officeart/2018/5/layout/CenteredIconLabelDescriptionList"/>
    <dgm:cxn modelId="{780A6241-29F4-46D1-A823-EE4FDB434B22}" type="presParOf" srcId="{AA9EACD2-EBE8-4B70-84EE-AEE58ED22770}" destId="{62730604-FDC9-40C5-9855-8A661A0FDA15}" srcOrd="4" destOrd="0" presId="urn:microsoft.com/office/officeart/2018/5/layout/CenteredIconLabelDescriptionList"/>
    <dgm:cxn modelId="{127C18CD-0118-4B7A-A8D9-ACED07734A4F}" type="presParOf" srcId="{308F64C6-56AC-40A6-ACB8-8C5DEC1AFC0F}" destId="{1F3E497B-BB93-4F55-AEC2-131BE474FC3D}" srcOrd="3" destOrd="0" presId="urn:microsoft.com/office/officeart/2018/5/layout/CenteredIconLabelDescriptionList"/>
    <dgm:cxn modelId="{035E8AD0-AF82-4A1B-926B-0CF5C5565AF9}" type="presParOf" srcId="{308F64C6-56AC-40A6-ACB8-8C5DEC1AFC0F}" destId="{FC2BAC0A-1574-4432-8089-A153E1D5C217}" srcOrd="4" destOrd="0" presId="urn:microsoft.com/office/officeart/2018/5/layout/CenteredIconLabelDescriptionList"/>
    <dgm:cxn modelId="{42ACFE01-312E-465E-81BA-D53F8BE30F18}" type="presParOf" srcId="{FC2BAC0A-1574-4432-8089-A153E1D5C217}" destId="{A24FE450-266F-464D-B77D-26CE3444D878}" srcOrd="0" destOrd="0" presId="urn:microsoft.com/office/officeart/2018/5/layout/CenteredIconLabelDescriptionList"/>
    <dgm:cxn modelId="{34E84F8D-6156-4B6A-A641-C0531F5CD142}" type="presParOf" srcId="{FC2BAC0A-1574-4432-8089-A153E1D5C217}" destId="{D1275690-C43F-4583-A8A5-876EE96EBA03}" srcOrd="1" destOrd="0" presId="urn:microsoft.com/office/officeart/2018/5/layout/CenteredIconLabelDescriptionList"/>
    <dgm:cxn modelId="{C001D3AC-DCCB-4D0B-8056-669BF6B7C2DA}" type="presParOf" srcId="{FC2BAC0A-1574-4432-8089-A153E1D5C217}" destId="{B5879BDE-6156-4E71-9D42-20A618D077D0}" srcOrd="2" destOrd="0" presId="urn:microsoft.com/office/officeart/2018/5/layout/CenteredIconLabelDescriptionList"/>
    <dgm:cxn modelId="{604370D0-6871-47C9-8D3F-CA9BAC82C261}" type="presParOf" srcId="{FC2BAC0A-1574-4432-8089-A153E1D5C217}" destId="{E3D0CAF0-00D0-4A76-A8FA-2E8C2580A4A8}" srcOrd="3" destOrd="0" presId="urn:microsoft.com/office/officeart/2018/5/layout/CenteredIconLabelDescriptionList"/>
    <dgm:cxn modelId="{4F948B66-E166-4C9C-AE97-118B7AFC476A}" type="presParOf" srcId="{FC2BAC0A-1574-4432-8089-A153E1D5C217}" destId="{91DD991B-4168-4EF6-8ECA-F8C0B11D6B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58F26B-3F5E-44AB-9E5A-766B0528766F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F3E2BA1-B5F3-4F29-8370-51C7BC47BE7D}">
      <dgm:prSet/>
      <dgm:spPr/>
      <dgm:t>
        <a:bodyPr/>
        <a:lstStyle/>
        <a:p>
          <a:r>
            <a:rPr lang="en-US"/>
            <a:t>correctly diagnose the conflict. </a:t>
          </a:r>
        </a:p>
      </dgm:t>
    </dgm:pt>
    <dgm:pt modelId="{C1E089A9-B826-42E0-B0E8-83DD56E4B370}" type="parTrans" cxnId="{5933F53E-C5D9-4762-BCE9-13E6F714C472}">
      <dgm:prSet/>
      <dgm:spPr/>
      <dgm:t>
        <a:bodyPr/>
        <a:lstStyle/>
        <a:p>
          <a:endParaRPr lang="en-US"/>
        </a:p>
      </dgm:t>
    </dgm:pt>
    <dgm:pt modelId="{BD6ECF60-DF56-430E-A345-0946C292C8B6}" type="sibTrans" cxnId="{5933F53E-C5D9-4762-BCE9-13E6F714C472}">
      <dgm:prSet/>
      <dgm:spPr/>
      <dgm:t>
        <a:bodyPr/>
        <a:lstStyle/>
        <a:p>
          <a:endParaRPr lang="en-US"/>
        </a:p>
      </dgm:t>
    </dgm:pt>
    <dgm:pt modelId="{C918CBE2-677E-420F-878D-C7350EAFCD04}">
      <dgm:prSet/>
      <dgm:spPr/>
      <dgm:t>
        <a:bodyPr/>
        <a:lstStyle/>
        <a:p>
          <a:r>
            <a:rPr lang="en-US"/>
            <a:t>To be able to correctly diagnose the conflict, it is necessary</a:t>
          </a:r>
        </a:p>
      </dgm:t>
    </dgm:pt>
    <dgm:pt modelId="{33EFCA8A-A037-47C5-9152-787AE7952765}" type="parTrans" cxnId="{BA4D43A3-8205-4C6C-B93A-79F0FCDBEC42}">
      <dgm:prSet/>
      <dgm:spPr/>
      <dgm:t>
        <a:bodyPr/>
        <a:lstStyle/>
        <a:p>
          <a:endParaRPr lang="en-US"/>
        </a:p>
      </dgm:t>
    </dgm:pt>
    <dgm:pt modelId="{CE15D392-AB09-4547-87BD-6703CE963FC8}" type="sibTrans" cxnId="{BA4D43A3-8205-4C6C-B93A-79F0FCDBEC42}">
      <dgm:prSet/>
      <dgm:spPr/>
      <dgm:t>
        <a:bodyPr/>
        <a:lstStyle/>
        <a:p>
          <a:endParaRPr lang="en-US"/>
        </a:p>
      </dgm:t>
    </dgm:pt>
    <dgm:pt modelId="{1D28B64D-9D17-49B4-8B1C-92C21ED4A049}">
      <dgm:prSet/>
      <dgm:spPr/>
      <dgm:t>
        <a:bodyPr/>
        <a:lstStyle/>
        <a:p>
          <a:r>
            <a:rPr lang="en-US"/>
            <a:t>that we recognize our predispositions for dealing with conflict </a:t>
          </a:r>
        </a:p>
      </dgm:t>
    </dgm:pt>
    <dgm:pt modelId="{065160B3-4F89-4C44-AE8B-A7204002FA40}" type="parTrans" cxnId="{F10302B7-FD0C-42BB-AF36-CA1E81398B9C}">
      <dgm:prSet/>
      <dgm:spPr/>
      <dgm:t>
        <a:bodyPr/>
        <a:lstStyle/>
        <a:p>
          <a:endParaRPr lang="en-US"/>
        </a:p>
      </dgm:t>
    </dgm:pt>
    <dgm:pt modelId="{B025DB97-83ED-4A91-A13E-BDD92524105E}" type="sibTrans" cxnId="{F10302B7-FD0C-42BB-AF36-CA1E81398B9C}">
      <dgm:prSet/>
      <dgm:spPr/>
      <dgm:t>
        <a:bodyPr/>
        <a:lstStyle/>
        <a:p>
          <a:endParaRPr lang="en-US"/>
        </a:p>
      </dgm:t>
    </dgm:pt>
    <dgm:pt modelId="{78B61719-0338-4D72-93A5-78A4A8FA2054}">
      <dgm:prSet/>
      <dgm:spPr/>
      <dgm:t>
        <a:bodyPr/>
        <a:lstStyle/>
        <a:p>
          <a:r>
            <a:rPr lang="en-US"/>
            <a:t>The propriety of strategy varies with the nature of the conflict, the circumstances, and the individuals involved</a:t>
          </a:r>
        </a:p>
      </dgm:t>
    </dgm:pt>
    <dgm:pt modelId="{7F733B1C-7472-4615-A532-D5D550935D5A}" type="parTrans" cxnId="{139D2DBC-825F-4FC6-A1A9-9A78E30B2D8F}">
      <dgm:prSet/>
      <dgm:spPr/>
      <dgm:t>
        <a:bodyPr/>
        <a:lstStyle/>
        <a:p>
          <a:endParaRPr lang="en-US"/>
        </a:p>
      </dgm:t>
    </dgm:pt>
    <dgm:pt modelId="{4423B387-BC83-45B9-9D47-E48E78B56E4B}" type="sibTrans" cxnId="{139D2DBC-825F-4FC6-A1A9-9A78E30B2D8F}">
      <dgm:prSet/>
      <dgm:spPr/>
      <dgm:t>
        <a:bodyPr/>
        <a:lstStyle/>
        <a:p>
          <a:endParaRPr lang="en-US"/>
        </a:p>
      </dgm:t>
    </dgm:pt>
    <dgm:pt modelId="{22F94554-0CC5-47DF-B9E2-F56797791538}" type="pres">
      <dgm:prSet presAssocID="{C858F26B-3F5E-44AB-9E5A-766B0528766F}" presName="Name0" presStyleCnt="0">
        <dgm:presLayoutVars>
          <dgm:dir/>
          <dgm:animLvl val="lvl"/>
          <dgm:resizeHandles val="exact"/>
        </dgm:presLayoutVars>
      </dgm:prSet>
      <dgm:spPr/>
    </dgm:pt>
    <dgm:pt modelId="{B416B8B3-6DC6-4CAE-8D78-58A7C29544C8}" type="pres">
      <dgm:prSet presAssocID="{C918CBE2-677E-420F-878D-C7350EAFCD04}" presName="boxAndChildren" presStyleCnt="0"/>
      <dgm:spPr/>
    </dgm:pt>
    <dgm:pt modelId="{D1DF4CBB-4D27-4B03-A382-6EE9258E7502}" type="pres">
      <dgm:prSet presAssocID="{C918CBE2-677E-420F-878D-C7350EAFCD04}" presName="parentTextBox" presStyleLbl="node1" presStyleIdx="0" presStyleCnt="2"/>
      <dgm:spPr/>
    </dgm:pt>
    <dgm:pt modelId="{D77DF409-51AF-482D-BC43-D5CD6E5C5775}" type="pres">
      <dgm:prSet presAssocID="{C918CBE2-677E-420F-878D-C7350EAFCD04}" presName="entireBox" presStyleLbl="node1" presStyleIdx="0" presStyleCnt="2"/>
      <dgm:spPr/>
    </dgm:pt>
    <dgm:pt modelId="{B70CAF33-AE68-45CE-BC4B-B4EC6AD5CA8B}" type="pres">
      <dgm:prSet presAssocID="{C918CBE2-677E-420F-878D-C7350EAFCD04}" presName="descendantBox" presStyleCnt="0"/>
      <dgm:spPr/>
    </dgm:pt>
    <dgm:pt modelId="{3664D1A3-89FA-4C9F-A451-4C02C56E50A8}" type="pres">
      <dgm:prSet presAssocID="{1D28B64D-9D17-49B4-8B1C-92C21ED4A049}" presName="childTextBox" presStyleLbl="fgAccFollowNode1" presStyleIdx="0" presStyleCnt="2">
        <dgm:presLayoutVars>
          <dgm:bulletEnabled val="1"/>
        </dgm:presLayoutVars>
      </dgm:prSet>
      <dgm:spPr/>
    </dgm:pt>
    <dgm:pt modelId="{E548935F-D7CA-47B7-87E4-304288B4A75A}" type="pres">
      <dgm:prSet presAssocID="{78B61719-0338-4D72-93A5-78A4A8FA2054}" presName="childTextBox" presStyleLbl="fgAccFollowNode1" presStyleIdx="1" presStyleCnt="2">
        <dgm:presLayoutVars>
          <dgm:bulletEnabled val="1"/>
        </dgm:presLayoutVars>
      </dgm:prSet>
      <dgm:spPr/>
    </dgm:pt>
    <dgm:pt modelId="{45FD7E33-B4BD-479F-B2EE-1F4B96353BF7}" type="pres">
      <dgm:prSet presAssocID="{BD6ECF60-DF56-430E-A345-0946C292C8B6}" presName="sp" presStyleCnt="0"/>
      <dgm:spPr/>
    </dgm:pt>
    <dgm:pt modelId="{2049B3F6-1C96-4A12-AAFC-ACD8C0601A09}" type="pres">
      <dgm:prSet presAssocID="{EF3E2BA1-B5F3-4F29-8370-51C7BC47BE7D}" presName="arrowAndChildren" presStyleCnt="0"/>
      <dgm:spPr/>
    </dgm:pt>
    <dgm:pt modelId="{02F084E8-8460-49F4-8D08-6EDAA0AD9B58}" type="pres">
      <dgm:prSet presAssocID="{EF3E2BA1-B5F3-4F29-8370-51C7BC47BE7D}" presName="parentTextArrow" presStyleLbl="node1" presStyleIdx="1" presStyleCnt="2"/>
      <dgm:spPr/>
    </dgm:pt>
  </dgm:ptLst>
  <dgm:cxnLst>
    <dgm:cxn modelId="{837F2D16-3FD8-4AB1-8BAA-D50D447EC51B}" type="presOf" srcId="{78B61719-0338-4D72-93A5-78A4A8FA2054}" destId="{E548935F-D7CA-47B7-87E4-304288B4A75A}" srcOrd="0" destOrd="0" presId="urn:microsoft.com/office/officeart/2005/8/layout/process4"/>
    <dgm:cxn modelId="{B7425936-058F-4041-9EDD-B81AE0C74B78}" type="presOf" srcId="{EF3E2BA1-B5F3-4F29-8370-51C7BC47BE7D}" destId="{02F084E8-8460-49F4-8D08-6EDAA0AD9B58}" srcOrd="0" destOrd="0" presId="urn:microsoft.com/office/officeart/2005/8/layout/process4"/>
    <dgm:cxn modelId="{5933F53E-C5D9-4762-BCE9-13E6F714C472}" srcId="{C858F26B-3F5E-44AB-9E5A-766B0528766F}" destId="{EF3E2BA1-B5F3-4F29-8370-51C7BC47BE7D}" srcOrd="0" destOrd="0" parTransId="{C1E089A9-B826-42E0-B0E8-83DD56E4B370}" sibTransId="{BD6ECF60-DF56-430E-A345-0946C292C8B6}"/>
    <dgm:cxn modelId="{16E8E070-FE53-4704-9B97-0C44004BAA41}" type="presOf" srcId="{C918CBE2-677E-420F-878D-C7350EAFCD04}" destId="{D77DF409-51AF-482D-BC43-D5CD6E5C5775}" srcOrd="1" destOrd="0" presId="urn:microsoft.com/office/officeart/2005/8/layout/process4"/>
    <dgm:cxn modelId="{9033B88A-773A-4737-869A-33301EF8072A}" type="presOf" srcId="{C918CBE2-677E-420F-878D-C7350EAFCD04}" destId="{D1DF4CBB-4D27-4B03-A382-6EE9258E7502}" srcOrd="0" destOrd="0" presId="urn:microsoft.com/office/officeart/2005/8/layout/process4"/>
    <dgm:cxn modelId="{5901AC8C-C421-4E19-AC5F-5FAB5A7BDF8A}" type="presOf" srcId="{C858F26B-3F5E-44AB-9E5A-766B0528766F}" destId="{22F94554-0CC5-47DF-B9E2-F56797791538}" srcOrd="0" destOrd="0" presId="urn:microsoft.com/office/officeart/2005/8/layout/process4"/>
    <dgm:cxn modelId="{BA4D43A3-8205-4C6C-B93A-79F0FCDBEC42}" srcId="{C858F26B-3F5E-44AB-9E5A-766B0528766F}" destId="{C918CBE2-677E-420F-878D-C7350EAFCD04}" srcOrd="1" destOrd="0" parTransId="{33EFCA8A-A037-47C5-9152-787AE7952765}" sibTransId="{CE15D392-AB09-4547-87BD-6703CE963FC8}"/>
    <dgm:cxn modelId="{F10302B7-FD0C-42BB-AF36-CA1E81398B9C}" srcId="{C918CBE2-677E-420F-878D-C7350EAFCD04}" destId="{1D28B64D-9D17-49B4-8B1C-92C21ED4A049}" srcOrd="0" destOrd="0" parTransId="{065160B3-4F89-4C44-AE8B-A7204002FA40}" sibTransId="{B025DB97-83ED-4A91-A13E-BDD92524105E}"/>
    <dgm:cxn modelId="{139D2DBC-825F-4FC6-A1A9-9A78E30B2D8F}" srcId="{C918CBE2-677E-420F-878D-C7350EAFCD04}" destId="{78B61719-0338-4D72-93A5-78A4A8FA2054}" srcOrd="1" destOrd="0" parTransId="{7F733B1C-7472-4615-A532-D5D550935D5A}" sibTransId="{4423B387-BC83-45B9-9D47-E48E78B56E4B}"/>
    <dgm:cxn modelId="{99EE30C6-583C-43ED-B798-C6FEC95A42E3}" type="presOf" srcId="{1D28B64D-9D17-49B4-8B1C-92C21ED4A049}" destId="{3664D1A3-89FA-4C9F-A451-4C02C56E50A8}" srcOrd="0" destOrd="0" presId="urn:microsoft.com/office/officeart/2005/8/layout/process4"/>
    <dgm:cxn modelId="{56D35FF3-7605-4011-B888-0B52B1F44777}" type="presParOf" srcId="{22F94554-0CC5-47DF-B9E2-F56797791538}" destId="{B416B8B3-6DC6-4CAE-8D78-58A7C29544C8}" srcOrd="0" destOrd="0" presId="urn:microsoft.com/office/officeart/2005/8/layout/process4"/>
    <dgm:cxn modelId="{1BC33B3C-FC06-4D2C-BC5D-D230B512B0A7}" type="presParOf" srcId="{B416B8B3-6DC6-4CAE-8D78-58A7C29544C8}" destId="{D1DF4CBB-4D27-4B03-A382-6EE9258E7502}" srcOrd="0" destOrd="0" presId="urn:microsoft.com/office/officeart/2005/8/layout/process4"/>
    <dgm:cxn modelId="{432F418D-F38B-4BEF-8C4D-9C805F87A2E1}" type="presParOf" srcId="{B416B8B3-6DC6-4CAE-8D78-58A7C29544C8}" destId="{D77DF409-51AF-482D-BC43-D5CD6E5C5775}" srcOrd="1" destOrd="0" presId="urn:microsoft.com/office/officeart/2005/8/layout/process4"/>
    <dgm:cxn modelId="{DF5D04A6-325C-46C4-B64D-2B4044346E8F}" type="presParOf" srcId="{B416B8B3-6DC6-4CAE-8D78-58A7C29544C8}" destId="{B70CAF33-AE68-45CE-BC4B-B4EC6AD5CA8B}" srcOrd="2" destOrd="0" presId="urn:microsoft.com/office/officeart/2005/8/layout/process4"/>
    <dgm:cxn modelId="{447F12CC-C689-4FF9-9955-4ABE78B694F0}" type="presParOf" srcId="{B70CAF33-AE68-45CE-BC4B-B4EC6AD5CA8B}" destId="{3664D1A3-89FA-4C9F-A451-4C02C56E50A8}" srcOrd="0" destOrd="0" presId="urn:microsoft.com/office/officeart/2005/8/layout/process4"/>
    <dgm:cxn modelId="{BDAC7928-5076-476B-B708-00602E87B10B}" type="presParOf" srcId="{B70CAF33-AE68-45CE-BC4B-B4EC6AD5CA8B}" destId="{E548935F-D7CA-47B7-87E4-304288B4A75A}" srcOrd="1" destOrd="0" presId="urn:microsoft.com/office/officeart/2005/8/layout/process4"/>
    <dgm:cxn modelId="{2077313B-8F9B-499A-A49C-AA98CDF6FB34}" type="presParOf" srcId="{22F94554-0CC5-47DF-B9E2-F56797791538}" destId="{45FD7E33-B4BD-479F-B2EE-1F4B96353BF7}" srcOrd="1" destOrd="0" presId="urn:microsoft.com/office/officeart/2005/8/layout/process4"/>
    <dgm:cxn modelId="{ACB3E2AC-900D-439D-BDE5-236B2325E345}" type="presParOf" srcId="{22F94554-0CC5-47DF-B9E2-F56797791538}" destId="{2049B3F6-1C96-4A12-AAFC-ACD8C0601A09}" srcOrd="2" destOrd="0" presId="urn:microsoft.com/office/officeart/2005/8/layout/process4"/>
    <dgm:cxn modelId="{50186AF8-497E-435D-88C0-4A7B0C6085FF}" type="presParOf" srcId="{2049B3F6-1C96-4A12-AAFC-ACD8C0601A09}" destId="{02F084E8-8460-49F4-8D08-6EDAA0AD9B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1C849-845C-444A-942B-FBFF5D52CC6B}">
      <dsp:nvSpPr>
        <dsp:cNvPr id="0" name=""/>
        <dsp:cNvSpPr/>
      </dsp:nvSpPr>
      <dsp:spPr>
        <a:xfrm>
          <a:off x="438504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0339-027A-4150-A471-B7C365B29FE6}">
      <dsp:nvSpPr>
        <dsp:cNvPr id="0" name=""/>
        <dsp:cNvSpPr/>
      </dsp:nvSpPr>
      <dsp:spPr>
        <a:xfrm>
          <a:off x="1512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conflict?</a:t>
          </a:r>
        </a:p>
      </dsp:txBody>
      <dsp:txXfrm>
        <a:off x="1512" y="2003650"/>
        <a:ext cx="1589062" cy="635625"/>
      </dsp:txXfrm>
    </dsp:sp>
    <dsp:sp modelId="{17029736-E457-44E4-B92A-EB0A0D5F4E17}">
      <dsp:nvSpPr>
        <dsp:cNvPr id="0" name=""/>
        <dsp:cNvSpPr/>
      </dsp:nvSpPr>
      <dsp:spPr>
        <a:xfrm>
          <a:off x="2305652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01A2F-A210-44BC-9F2D-23E5E314EA19}">
      <dsp:nvSpPr>
        <dsp:cNvPr id="0" name=""/>
        <dsp:cNvSpPr/>
      </dsp:nvSpPr>
      <dsp:spPr>
        <a:xfrm>
          <a:off x="1868660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Where is conflict?</a:t>
          </a:r>
        </a:p>
      </dsp:txBody>
      <dsp:txXfrm>
        <a:off x="1868660" y="2003650"/>
        <a:ext cx="1589062" cy="635625"/>
      </dsp:txXfrm>
    </dsp:sp>
    <dsp:sp modelId="{8F14ED1E-6E9E-4609-A85A-053F76411ACD}">
      <dsp:nvSpPr>
        <dsp:cNvPr id="0" name=""/>
        <dsp:cNvSpPr/>
      </dsp:nvSpPr>
      <dsp:spPr>
        <a:xfrm>
          <a:off x="4172801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11274-A24A-46EA-9FB6-CF099663ED7A}">
      <dsp:nvSpPr>
        <dsp:cNvPr id="0" name=""/>
        <dsp:cNvSpPr/>
      </dsp:nvSpPr>
      <dsp:spPr>
        <a:xfrm>
          <a:off x="3735809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Are all conflicts bad? - destructive and constructive conflict</a:t>
          </a:r>
        </a:p>
      </dsp:txBody>
      <dsp:txXfrm>
        <a:off x="3735809" y="2003650"/>
        <a:ext cx="1589062" cy="635625"/>
      </dsp:txXfrm>
    </dsp:sp>
    <dsp:sp modelId="{0A28C553-33F5-45B5-BCE6-190BBE19A66A}">
      <dsp:nvSpPr>
        <dsp:cNvPr id="0" name=""/>
        <dsp:cNvSpPr/>
      </dsp:nvSpPr>
      <dsp:spPr>
        <a:xfrm>
          <a:off x="6039949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95166-DA91-4BF4-9009-1E942D8AD2DE}">
      <dsp:nvSpPr>
        <dsp:cNvPr id="0" name=""/>
        <dsp:cNvSpPr/>
      </dsp:nvSpPr>
      <dsp:spPr>
        <a:xfrm>
          <a:off x="5602957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Sources of conflict</a:t>
          </a:r>
        </a:p>
      </dsp:txBody>
      <dsp:txXfrm>
        <a:off x="5602957" y="2003650"/>
        <a:ext cx="1589062" cy="635625"/>
      </dsp:txXfrm>
    </dsp:sp>
    <dsp:sp modelId="{1A875FA3-180A-49CC-AC21-8D5B460B4536}">
      <dsp:nvSpPr>
        <dsp:cNvPr id="0" name=""/>
        <dsp:cNvSpPr/>
      </dsp:nvSpPr>
      <dsp:spPr>
        <a:xfrm>
          <a:off x="7907098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78902-58F7-4ED7-9097-2D05399DFAFD}">
      <dsp:nvSpPr>
        <dsp:cNvPr id="0" name=""/>
        <dsp:cNvSpPr/>
      </dsp:nvSpPr>
      <dsp:spPr>
        <a:xfrm>
          <a:off x="7470105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Negotiation? </a:t>
          </a:r>
        </a:p>
      </dsp:txBody>
      <dsp:txXfrm>
        <a:off x="7470105" y="2003650"/>
        <a:ext cx="1589062" cy="635625"/>
      </dsp:txXfrm>
    </dsp:sp>
    <dsp:sp modelId="{B57F404D-4CF3-4735-B28C-AAEBE436879C}">
      <dsp:nvSpPr>
        <dsp:cNvPr id="0" name=""/>
        <dsp:cNvSpPr/>
      </dsp:nvSpPr>
      <dsp:spPr>
        <a:xfrm>
          <a:off x="9774246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A9A6B-2565-484F-9C8C-8C2C0EC1DE28}">
      <dsp:nvSpPr>
        <dsp:cNvPr id="0" name=""/>
        <dsp:cNvSpPr/>
      </dsp:nvSpPr>
      <dsp:spPr>
        <a:xfrm>
          <a:off x="9337254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Why negotiation?</a:t>
          </a:r>
        </a:p>
      </dsp:txBody>
      <dsp:txXfrm>
        <a:off x="9337254" y="2003650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15281-EF6E-4428-A32F-595EF01E2AA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621A4-948C-44C0-9BAF-1A94AF06D80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5CEBD-F3D6-48C8-8258-36FA1A3BB15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/>
            <a:t>Incompatibility of cognitions or emotions </a:t>
          </a:r>
          <a:r>
            <a:rPr lang="en-US" sz="2100" kern="1200"/>
            <a:t>within individuals or between individuals (people / groups / nations.....)</a:t>
          </a:r>
        </a:p>
      </dsp:txBody>
      <dsp:txXfrm>
        <a:off x="1435590" y="531"/>
        <a:ext cx="9080009" cy="1242935"/>
      </dsp:txXfrm>
    </dsp:sp>
    <dsp:sp modelId="{1A0B2F30-7B9C-4F14-B4A3-A28763C01A8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DBDA3-5450-4FF1-AE8F-BEE59E75481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4F51E-7826-455D-BDD0-919B891DE45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(Conflict may be </a:t>
          </a:r>
          <a:r>
            <a:rPr lang="en-US" sz="2100" b="1" i="1" kern="1200"/>
            <a:t>real or perceived)</a:t>
          </a:r>
          <a:endParaRPr lang="en-US" sz="2100" kern="1200"/>
        </a:p>
      </dsp:txBody>
      <dsp:txXfrm>
        <a:off x="1435590" y="1554201"/>
        <a:ext cx="9080009" cy="1242935"/>
      </dsp:txXfrm>
    </dsp:sp>
    <dsp:sp modelId="{38AAD71E-8F08-4247-8264-B8C94AC48A4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EB43-902F-4FE9-81EC-AAAEF84ED55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DC46D-E28B-4269-88F4-DB4CCE6EDE09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keys for purposes of developing negotiation skills are about understanding: </a:t>
          </a:r>
        </a:p>
      </dsp:txBody>
      <dsp:txXfrm>
        <a:off x="1435590" y="3107870"/>
        <a:ext cx="4732020" cy="1242935"/>
      </dsp:txXfrm>
    </dsp:sp>
    <dsp:sp modelId="{D9B9AC00-FB38-449D-BEA9-9102A36F48A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Interdependence </a:t>
          </a:r>
          <a:r>
            <a:rPr lang="en-US" sz="1300" i="1" kern="1200"/>
            <a:t>(</a:t>
          </a:r>
          <a:r>
            <a:rPr lang="en-IN" sz="1300" kern="1200"/>
            <a:t>no interdependence</a:t>
          </a:r>
          <a:r>
            <a:rPr lang="en-US" sz="1300" kern="1200"/>
            <a:t>, no negotiation)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Perception </a:t>
          </a:r>
          <a:r>
            <a:rPr lang="en-US" sz="1300" i="1" kern="1200"/>
            <a:t>(underscore perceptions)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Mutuality </a:t>
          </a:r>
          <a:r>
            <a:rPr lang="en-US" sz="1300" i="1" kern="1200"/>
            <a:t>(</a:t>
          </a:r>
          <a:r>
            <a:rPr lang="en-US" sz="1300" kern="1200"/>
            <a:t>No potential of benefit to self, no negotiation)</a:t>
          </a:r>
        </a:p>
      </dsp:txBody>
      <dsp:txXfrm>
        <a:off x="6167610" y="3107870"/>
        <a:ext cx="434798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10858-4993-4131-A6C0-2A253BD35AFD}">
      <dsp:nvSpPr>
        <dsp:cNvPr id="0" name=""/>
        <dsp:cNvSpPr/>
      </dsp:nvSpPr>
      <dsp:spPr>
        <a:xfrm>
          <a:off x="1283" y="558279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Cooperation-competition. </a:t>
          </a:r>
        </a:p>
      </dsp:txBody>
      <dsp:txXfrm>
        <a:off x="1283" y="558279"/>
        <a:ext cx="1617389" cy="970433"/>
      </dsp:txXfrm>
    </dsp:sp>
    <dsp:sp modelId="{26CF93CA-0AA9-4822-B704-BB46533FAC73}">
      <dsp:nvSpPr>
        <dsp:cNvPr id="0" name=""/>
        <dsp:cNvSpPr/>
      </dsp:nvSpPr>
      <dsp:spPr>
        <a:xfrm>
          <a:off x="1780412" y="558279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Social justice</a:t>
          </a:r>
        </a:p>
      </dsp:txBody>
      <dsp:txXfrm>
        <a:off x="1780412" y="558279"/>
        <a:ext cx="1617389" cy="970433"/>
      </dsp:txXfrm>
    </dsp:sp>
    <dsp:sp modelId="{DB3FA216-BB0A-48B9-9A0D-14C646E5EF8B}">
      <dsp:nvSpPr>
        <dsp:cNvPr id="0" name=""/>
        <dsp:cNvSpPr/>
      </dsp:nvSpPr>
      <dsp:spPr>
        <a:xfrm>
          <a:off x="3559540" y="558279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Motivation</a:t>
          </a:r>
        </a:p>
      </dsp:txBody>
      <dsp:txXfrm>
        <a:off x="3559540" y="558279"/>
        <a:ext cx="1617389" cy="970433"/>
      </dsp:txXfrm>
    </dsp:sp>
    <dsp:sp modelId="{BF44F11F-A0A1-48AF-8936-4FE89ACFE01A}">
      <dsp:nvSpPr>
        <dsp:cNvPr id="0" name=""/>
        <dsp:cNvSpPr/>
      </dsp:nvSpPr>
      <dsp:spPr>
        <a:xfrm>
          <a:off x="5338669" y="558279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Trust</a:t>
          </a:r>
        </a:p>
      </dsp:txBody>
      <dsp:txXfrm>
        <a:off x="5338669" y="558279"/>
        <a:ext cx="1617389" cy="970433"/>
      </dsp:txXfrm>
    </dsp:sp>
    <dsp:sp modelId="{9BBE710D-9E80-415B-BCF4-23EEFAD02745}">
      <dsp:nvSpPr>
        <dsp:cNvPr id="0" name=""/>
        <dsp:cNvSpPr/>
      </dsp:nvSpPr>
      <dsp:spPr>
        <a:xfrm>
          <a:off x="7117798" y="558279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Communication</a:t>
          </a:r>
        </a:p>
      </dsp:txBody>
      <dsp:txXfrm>
        <a:off x="7117798" y="558279"/>
        <a:ext cx="1617389" cy="970433"/>
      </dsp:txXfrm>
    </dsp:sp>
    <dsp:sp modelId="{E053B394-DCBB-45A4-8AB5-8B9E81168EAB}">
      <dsp:nvSpPr>
        <dsp:cNvPr id="0" name=""/>
        <dsp:cNvSpPr/>
      </dsp:nvSpPr>
      <dsp:spPr>
        <a:xfrm>
          <a:off x="8896926" y="558279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Language</a:t>
          </a:r>
        </a:p>
      </dsp:txBody>
      <dsp:txXfrm>
        <a:off x="8896926" y="558279"/>
        <a:ext cx="1617389" cy="970433"/>
      </dsp:txXfrm>
    </dsp:sp>
    <dsp:sp modelId="{D59C2A9C-3413-4CF9-936E-A3BD0F5DA40D}">
      <dsp:nvSpPr>
        <dsp:cNvPr id="0" name=""/>
        <dsp:cNvSpPr/>
      </dsp:nvSpPr>
      <dsp:spPr>
        <a:xfrm>
          <a:off x="1283" y="1690452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Attribution processes</a:t>
          </a:r>
        </a:p>
      </dsp:txBody>
      <dsp:txXfrm>
        <a:off x="1283" y="1690452"/>
        <a:ext cx="1617389" cy="970433"/>
      </dsp:txXfrm>
    </dsp:sp>
    <dsp:sp modelId="{2F2599F4-6634-4752-9195-DA1BAFA00BA0}">
      <dsp:nvSpPr>
        <dsp:cNvPr id="0" name=""/>
        <dsp:cNvSpPr/>
      </dsp:nvSpPr>
      <dsp:spPr>
        <a:xfrm>
          <a:off x="1780412" y="1690452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Emotions</a:t>
          </a:r>
        </a:p>
      </dsp:txBody>
      <dsp:txXfrm>
        <a:off x="1780412" y="1690452"/>
        <a:ext cx="1617389" cy="970433"/>
      </dsp:txXfrm>
    </dsp:sp>
    <dsp:sp modelId="{97B72B98-F7AA-443E-999C-7CC80CF4F676}">
      <dsp:nvSpPr>
        <dsp:cNvPr id="0" name=""/>
        <dsp:cNvSpPr/>
      </dsp:nvSpPr>
      <dsp:spPr>
        <a:xfrm>
          <a:off x="3559540" y="1690452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Persuasion</a:t>
          </a:r>
        </a:p>
      </dsp:txBody>
      <dsp:txXfrm>
        <a:off x="3559540" y="1690452"/>
        <a:ext cx="1617389" cy="970433"/>
      </dsp:txXfrm>
    </dsp:sp>
    <dsp:sp modelId="{FA9F1243-B639-4C08-B213-6A5BFAB6C59C}">
      <dsp:nvSpPr>
        <dsp:cNvPr id="0" name=""/>
        <dsp:cNvSpPr/>
      </dsp:nvSpPr>
      <dsp:spPr>
        <a:xfrm>
          <a:off x="5338669" y="1690452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Self-control</a:t>
          </a:r>
        </a:p>
      </dsp:txBody>
      <dsp:txXfrm>
        <a:off x="5338669" y="1690452"/>
        <a:ext cx="1617389" cy="970433"/>
      </dsp:txXfrm>
    </dsp:sp>
    <dsp:sp modelId="{181B6553-4FE2-4D28-8171-0074DAA773FA}">
      <dsp:nvSpPr>
        <dsp:cNvPr id="0" name=""/>
        <dsp:cNvSpPr/>
      </dsp:nvSpPr>
      <dsp:spPr>
        <a:xfrm>
          <a:off x="7117798" y="1690452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Power</a:t>
          </a:r>
        </a:p>
      </dsp:txBody>
      <dsp:txXfrm>
        <a:off x="7117798" y="1690452"/>
        <a:ext cx="1617389" cy="970433"/>
      </dsp:txXfrm>
    </dsp:sp>
    <dsp:sp modelId="{11796050-63F3-447A-98CE-0205DD46B60E}">
      <dsp:nvSpPr>
        <dsp:cNvPr id="0" name=""/>
        <dsp:cNvSpPr/>
      </dsp:nvSpPr>
      <dsp:spPr>
        <a:xfrm>
          <a:off x="8896926" y="1690452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Violence</a:t>
          </a:r>
        </a:p>
      </dsp:txBody>
      <dsp:txXfrm>
        <a:off x="8896926" y="1690452"/>
        <a:ext cx="1617389" cy="970433"/>
      </dsp:txXfrm>
    </dsp:sp>
    <dsp:sp modelId="{D1542E29-E160-490B-A9EE-EDAB4AA8D498}">
      <dsp:nvSpPr>
        <dsp:cNvPr id="0" name=""/>
        <dsp:cNvSpPr/>
      </dsp:nvSpPr>
      <dsp:spPr>
        <a:xfrm>
          <a:off x="1780412" y="2822624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Intergroup conflict</a:t>
          </a:r>
        </a:p>
      </dsp:txBody>
      <dsp:txXfrm>
        <a:off x="1780412" y="2822624"/>
        <a:ext cx="1617389" cy="970433"/>
      </dsp:txXfrm>
    </dsp:sp>
    <dsp:sp modelId="{23749892-1555-4F5D-9034-A6CCF6218516}">
      <dsp:nvSpPr>
        <dsp:cNvPr id="0" name=""/>
        <dsp:cNvSpPr/>
      </dsp:nvSpPr>
      <dsp:spPr>
        <a:xfrm>
          <a:off x="3559540" y="2822624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Moral conflict</a:t>
          </a:r>
        </a:p>
      </dsp:txBody>
      <dsp:txXfrm>
        <a:off x="3559540" y="2822624"/>
        <a:ext cx="1617389" cy="970433"/>
      </dsp:txXfrm>
    </dsp:sp>
    <dsp:sp modelId="{117EB235-AC2A-4E60-BB40-4E7F0A51A42E}">
      <dsp:nvSpPr>
        <dsp:cNvPr id="0" name=""/>
        <dsp:cNvSpPr/>
      </dsp:nvSpPr>
      <dsp:spPr>
        <a:xfrm>
          <a:off x="5338669" y="2822624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Judgmental bias (misunderstanding, perceptions, culture, gender, ethnicity, religious etc.)</a:t>
          </a:r>
        </a:p>
      </dsp:txBody>
      <dsp:txXfrm>
        <a:off x="5338669" y="2822624"/>
        <a:ext cx="1617389" cy="970433"/>
      </dsp:txXfrm>
    </dsp:sp>
    <dsp:sp modelId="{4A593D18-012E-4280-920D-54ADE913AA13}">
      <dsp:nvSpPr>
        <dsp:cNvPr id="0" name=""/>
        <dsp:cNvSpPr/>
      </dsp:nvSpPr>
      <dsp:spPr>
        <a:xfrm>
          <a:off x="7117798" y="2822624"/>
          <a:ext cx="1617389" cy="970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Intractable conflic</a:t>
          </a:r>
          <a:r>
            <a:rPr lang="en-US" sz="1200" kern="1200"/>
            <a:t>ts</a:t>
          </a:r>
          <a:r>
            <a:rPr lang="en-US" sz="1200" kern="1200">
              <a:latin typeface="Calibri Light" panose="020F0302020204030204"/>
            </a:rPr>
            <a:t> (</a:t>
          </a:r>
          <a:r>
            <a:rPr lang="en-US" sz="1200" kern="1200"/>
            <a:t>Difficult, long-standing conflicts</a:t>
          </a:r>
          <a:r>
            <a:rPr lang="en-US" sz="1200" kern="1200">
              <a:latin typeface="Calibri Light" panose="020F0302020204030204"/>
            </a:rPr>
            <a:t>)</a:t>
          </a:r>
          <a:endParaRPr lang="en-US" sz="1200" kern="1200"/>
        </a:p>
      </dsp:txBody>
      <dsp:txXfrm>
        <a:off x="7117798" y="2822624"/>
        <a:ext cx="1617389" cy="970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562E2-A47B-43E9-AA97-B19E94B1832F}">
      <dsp:nvSpPr>
        <dsp:cNvPr id="0" name=""/>
        <dsp:cNvSpPr/>
      </dsp:nvSpPr>
      <dsp:spPr>
        <a:xfrm>
          <a:off x="3286" y="277178"/>
          <a:ext cx="3203971" cy="48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Traditional View</a:t>
          </a:r>
        </a:p>
      </dsp:txBody>
      <dsp:txXfrm>
        <a:off x="3286" y="277178"/>
        <a:ext cx="3203971" cy="489600"/>
      </dsp:txXfrm>
    </dsp:sp>
    <dsp:sp modelId="{796F5651-4DDA-45F5-A7EB-2E29AF92BEE5}">
      <dsp:nvSpPr>
        <dsp:cNvPr id="0" name=""/>
        <dsp:cNvSpPr/>
      </dsp:nvSpPr>
      <dsp:spPr>
        <a:xfrm>
          <a:off x="3286" y="766778"/>
          <a:ext cx="3203971" cy="330738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conflict is bad and should be avoided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fosters both avoidance and competitive behavior in interaction.</a:t>
          </a:r>
        </a:p>
      </dsp:txBody>
      <dsp:txXfrm>
        <a:off x="3286" y="766778"/>
        <a:ext cx="3203971" cy="3307381"/>
      </dsp:txXfrm>
    </dsp:sp>
    <dsp:sp modelId="{50B46564-5F3C-4B30-9DF9-018B1B3FA856}">
      <dsp:nvSpPr>
        <dsp:cNvPr id="0" name=""/>
        <dsp:cNvSpPr/>
      </dsp:nvSpPr>
      <dsp:spPr>
        <a:xfrm>
          <a:off x="3655814" y="277178"/>
          <a:ext cx="3203971" cy="48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Relations view</a:t>
          </a:r>
        </a:p>
      </dsp:txBody>
      <dsp:txXfrm>
        <a:off x="3655814" y="277178"/>
        <a:ext cx="3203971" cy="489600"/>
      </dsp:txXfrm>
    </dsp:sp>
    <dsp:sp modelId="{99800136-7B2C-4734-B7BF-95FF8B5DD7C3}">
      <dsp:nvSpPr>
        <dsp:cNvPr id="0" name=""/>
        <dsp:cNvSpPr/>
      </dsp:nvSpPr>
      <dsp:spPr>
        <a:xfrm>
          <a:off x="3655814" y="766778"/>
          <a:ext cx="3203971" cy="330738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A  </a:t>
          </a:r>
          <a:r>
            <a:rPr lang="en-US" sz="1700" kern="1200"/>
            <a:t>natural</a:t>
          </a:r>
          <a:r>
            <a:rPr lang="en-US" sz="1700" kern="1200">
              <a:latin typeface="Calibri Light" panose="020F0302020204030204"/>
            </a:rPr>
            <a:t> phenomenon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 Considers sometimes</a:t>
          </a:r>
          <a:r>
            <a:rPr lang="en-US" sz="1700" kern="1200"/>
            <a:t> </a:t>
          </a:r>
          <a:r>
            <a:rPr lang="en-US" sz="1700" kern="1200">
              <a:latin typeface="Calibri Light" panose="020F0302020204030204"/>
            </a:rPr>
            <a:t>functional</a:t>
          </a:r>
          <a:r>
            <a:rPr lang="en-US" sz="1700" kern="1200"/>
            <a:t> and other times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dysfunctional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can</a:t>
          </a:r>
          <a:r>
            <a:rPr lang="en-US" sz="1700" kern="1200"/>
            <a:t> be a mechanism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through which views and opinions are made known</a:t>
          </a:r>
          <a:r>
            <a:rPr lang="en-US" sz="1700" kern="1200">
              <a:latin typeface="Calibri Light" panose="020F0302020204030204"/>
            </a:rPr>
            <a:t>, </a:t>
          </a:r>
          <a:r>
            <a:rPr lang="en-US" sz="1700" kern="1200"/>
            <a:t> and through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which an opportunity for creativity and persuasion is born</a:t>
          </a:r>
          <a:endParaRPr lang="en-US" sz="1700" kern="1200">
            <a:latin typeface="Calibri Light" panose="020F030202020403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can</a:t>
          </a:r>
          <a:r>
            <a:rPr lang="en-US" sz="1700" kern="1200"/>
            <a:t> also increase communication and integration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>
            <a:latin typeface="Calibri Light" panose="020F0302020204030204"/>
          </a:endParaRPr>
        </a:p>
      </dsp:txBody>
      <dsp:txXfrm>
        <a:off x="3655814" y="766778"/>
        <a:ext cx="3203971" cy="3307381"/>
      </dsp:txXfrm>
    </dsp:sp>
    <dsp:sp modelId="{E7D6F0AB-5086-40C9-95A9-1EBD27D48065}">
      <dsp:nvSpPr>
        <dsp:cNvPr id="0" name=""/>
        <dsp:cNvSpPr/>
      </dsp:nvSpPr>
      <dsp:spPr>
        <a:xfrm>
          <a:off x="7308342" y="277178"/>
          <a:ext cx="3203971" cy="48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Interactionist</a:t>
          </a:r>
        </a:p>
      </dsp:txBody>
      <dsp:txXfrm>
        <a:off x="7308342" y="277178"/>
        <a:ext cx="3203971" cy="489600"/>
      </dsp:txXfrm>
    </dsp:sp>
    <dsp:sp modelId="{FFB52E54-B244-478A-838E-6F7193727CFF}">
      <dsp:nvSpPr>
        <dsp:cNvPr id="0" name=""/>
        <dsp:cNvSpPr/>
      </dsp:nvSpPr>
      <dsp:spPr>
        <a:xfrm>
          <a:off x="7308342" y="766778"/>
          <a:ext cx="3203971" cy="330738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conflict is </a:t>
          </a:r>
          <a:r>
            <a:rPr lang="en-US" sz="1700" kern="1200">
              <a:latin typeface="Calibri Light" panose="020F0302020204030204"/>
            </a:rPr>
            <a:t>inevitable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maintaining</a:t>
          </a:r>
          <a:r>
            <a:rPr lang="en-US" sz="1700" kern="1200"/>
            <a:t> and managing a certain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degree of it can actually be </a:t>
          </a:r>
          <a:r>
            <a:rPr lang="en-US" sz="1700" kern="1200">
              <a:latin typeface="Calibri Light" panose="020F0302020204030204"/>
            </a:rPr>
            <a:t>helpful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Embrace it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conflict as a positive force except when it is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misdiagnosed, improperly avoided, or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mismanaged.</a:t>
          </a:r>
          <a:r>
            <a:rPr lang="en-US" sz="1700" kern="1200">
              <a:latin typeface="Calibri Light" panose="020F0302020204030204"/>
            </a:rPr>
            <a:t> 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>
              <a:latin typeface="Calibri Light" panose="020F0302020204030204"/>
            </a:rPr>
            <a:t>Key in resolving conflict is : correct diagnosis, and correct strategy and action</a:t>
          </a:r>
        </a:p>
      </dsp:txBody>
      <dsp:txXfrm>
        <a:off x="7308342" y="766778"/>
        <a:ext cx="3203971" cy="3307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BB47F-7D4E-4934-8B75-A81D556F68EF}">
      <dsp:nvSpPr>
        <dsp:cNvPr id="0" name=""/>
        <dsp:cNvSpPr/>
      </dsp:nvSpPr>
      <dsp:spPr>
        <a:xfrm>
          <a:off x="1028759" y="0"/>
          <a:ext cx="1096417" cy="715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F9BC-D307-4B17-81BF-9882FCFB7A72}">
      <dsp:nvSpPr>
        <dsp:cNvPr id="0" name=""/>
        <dsp:cNvSpPr/>
      </dsp:nvSpPr>
      <dsp:spPr>
        <a:xfrm>
          <a:off x="10657" y="829198"/>
          <a:ext cx="3132622" cy="30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Sociological Theories</a:t>
          </a:r>
        </a:p>
      </dsp:txBody>
      <dsp:txXfrm>
        <a:off x="10657" y="829198"/>
        <a:ext cx="3132622" cy="306475"/>
      </dsp:txXfrm>
    </dsp:sp>
    <dsp:sp modelId="{1B650EFC-3AB6-482F-87B7-36A0477D060C}">
      <dsp:nvSpPr>
        <dsp:cNvPr id="0" name=""/>
        <dsp:cNvSpPr/>
      </dsp:nvSpPr>
      <dsp:spPr>
        <a:xfrm>
          <a:off x="10657" y="1188738"/>
          <a:ext cx="3132622" cy="28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emphasize that conflict is both inevitable and necessary for the continued existence of a social group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conflict serves a communication function that can aid in consensus and integration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Also focus on power and domination in social structures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Suggests understanding and managing the constructive, positive effects of conflict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Also suggests understanding, avoiding, and/or resolving destructive conflict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Conflict unconfronted may lead to partial or complete disintegration or undesirable change through subversive acts or open demonstration of hostilities</a:t>
          </a:r>
        </a:p>
      </dsp:txBody>
      <dsp:txXfrm>
        <a:off x="10657" y="1188738"/>
        <a:ext cx="3132622" cy="2883199"/>
      </dsp:txXfrm>
    </dsp:sp>
    <dsp:sp modelId="{A9EE6D53-5E38-4F93-A259-34FB5267C510}">
      <dsp:nvSpPr>
        <dsp:cNvPr id="0" name=""/>
        <dsp:cNvSpPr/>
      </dsp:nvSpPr>
      <dsp:spPr>
        <a:xfrm>
          <a:off x="4709591" y="0"/>
          <a:ext cx="1096417" cy="715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10834-F14A-40A3-90F8-9C9C3CCFEB58}">
      <dsp:nvSpPr>
        <dsp:cNvPr id="0" name=""/>
        <dsp:cNvSpPr/>
      </dsp:nvSpPr>
      <dsp:spPr>
        <a:xfrm>
          <a:off x="3691488" y="829198"/>
          <a:ext cx="3132622" cy="30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Chaos and Complexity theories</a:t>
          </a:r>
        </a:p>
      </dsp:txBody>
      <dsp:txXfrm>
        <a:off x="3691488" y="829198"/>
        <a:ext cx="3132622" cy="306475"/>
      </dsp:txXfrm>
    </dsp:sp>
    <dsp:sp modelId="{62730604-FDC9-40C5-9855-8A661A0FDA15}">
      <dsp:nvSpPr>
        <dsp:cNvPr id="0" name=""/>
        <dsp:cNvSpPr/>
      </dsp:nvSpPr>
      <dsp:spPr>
        <a:xfrm>
          <a:off x="3691488" y="1188738"/>
          <a:ext cx="3132622" cy="28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 may develop into a system or patterns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will come to a functioning level, whether or not such level is optimal or</a:t>
          </a:r>
          <a:r>
            <a:rPr lang="en-US" sz="1500" kern="1200">
              <a:latin typeface="Calibri Light" panose="020F0302020204030204"/>
            </a:rPr>
            <a:t> desired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Feedback can produce growth or chaos</a:t>
          </a:r>
          <a:r>
            <a:rPr lang="en-US" sz="1500" kern="1200">
              <a:latin typeface="Calibri Light" panose="020F0302020204030204"/>
            </a:rPr>
            <a:t> (</a:t>
          </a:r>
          <a:r>
            <a:rPr lang="en-US" sz="1500" kern="1200"/>
            <a:t>complexity theory</a:t>
          </a:r>
          <a:r>
            <a:rPr lang="en-US" sz="1500" kern="1200">
              <a:latin typeface="Calibri Light" panose="020F0302020204030204"/>
            </a:rPr>
            <a:t> refers to</a:t>
          </a:r>
          <a:r>
            <a:rPr lang="en-US" sz="1500" kern="1200"/>
            <a:t> feedback as a recursive loop</a:t>
          </a:r>
          <a:r>
            <a:rPr lang="en-US" sz="1500" kern="1200">
              <a:latin typeface="Calibri Light" panose="020F0302020204030204"/>
            </a:rPr>
            <a:t>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 may have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visible structure</a:t>
          </a:r>
          <a:r>
            <a:rPr lang="en-US" sz="1500" kern="1200">
              <a:latin typeface="Calibri Light" panose="020F0302020204030204"/>
            </a:rPr>
            <a:t> (</a:t>
          </a:r>
          <a:r>
            <a:rPr lang="en-US" sz="1500" kern="1200"/>
            <a:t>competitive</a:t>
          </a:r>
          <a:r>
            <a:rPr lang="en-US" sz="1500" kern="1200">
              <a:latin typeface="Calibri Light" panose="020F0302020204030204"/>
            </a:rPr>
            <a:t> /</a:t>
          </a:r>
          <a:r>
            <a:rPr lang="en-US" sz="1500" kern="1200"/>
            <a:t> </a:t>
          </a:r>
          <a:r>
            <a:rPr lang="en-US" sz="1500" kern="1200">
              <a:latin typeface="Calibri Light" panose="020F0302020204030204"/>
            </a:rPr>
            <a:t>avoidant /collaborative)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invisible structure</a:t>
          </a:r>
        </a:p>
      </dsp:txBody>
      <dsp:txXfrm>
        <a:off x="3691488" y="1188738"/>
        <a:ext cx="3132622" cy="2883199"/>
      </dsp:txXfrm>
    </dsp:sp>
    <dsp:sp modelId="{A24FE450-266F-464D-B77D-26CE3444D878}">
      <dsp:nvSpPr>
        <dsp:cNvPr id="0" name=""/>
        <dsp:cNvSpPr/>
      </dsp:nvSpPr>
      <dsp:spPr>
        <a:xfrm>
          <a:off x="8390422" y="0"/>
          <a:ext cx="1096417" cy="715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9BDE-6156-4E71-9D42-20A618D077D0}">
      <dsp:nvSpPr>
        <dsp:cNvPr id="0" name=""/>
        <dsp:cNvSpPr/>
      </dsp:nvSpPr>
      <dsp:spPr>
        <a:xfrm>
          <a:off x="7372320" y="829198"/>
          <a:ext cx="3132622" cy="30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>
              <a:latin typeface="Calibri Light" panose="020F0302020204030204"/>
            </a:rPr>
            <a:t>Systems Approach</a:t>
          </a:r>
        </a:p>
      </dsp:txBody>
      <dsp:txXfrm>
        <a:off x="7372320" y="829198"/>
        <a:ext cx="3132622" cy="306475"/>
      </dsp:txXfrm>
    </dsp:sp>
    <dsp:sp modelId="{91DD991B-4168-4EF6-8ECA-F8C0B11D6B4F}">
      <dsp:nvSpPr>
        <dsp:cNvPr id="0" name=""/>
        <dsp:cNvSpPr/>
      </dsp:nvSpPr>
      <dsp:spPr>
        <a:xfrm>
          <a:off x="7372320" y="1188738"/>
          <a:ext cx="3132622" cy="28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systems approach and perspective to conflict</a:t>
          </a:r>
          <a:r>
            <a:rPr lang="en-US" sz="1500" kern="1200">
              <a:latin typeface="Calibri Light" panose="020F0302020204030204"/>
            </a:rPr>
            <a:t> </a:t>
          </a:r>
          <a:r>
            <a:rPr lang="en-US" sz="1500" kern="1200"/>
            <a:t>diagnosis and negotiation strategizing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combination of</a:t>
          </a:r>
          <a:r>
            <a:rPr lang="en-US" sz="1500" kern="1200">
              <a:latin typeface="Calibri Light" panose="020F0302020204030204"/>
            </a:rPr>
            <a:t> </a:t>
          </a:r>
          <a:r>
            <a:rPr lang="en-US" sz="1500" kern="1200"/>
            <a:t>communication systems theory, conflict theory, critical theory,</a:t>
          </a:r>
          <a:r>
            <a:rPr lang="en-US" sz="1500" kern="1200">
              <a:latin typeface="Calibri Light" panose="020F0302020204030204"/>
            </a:rPr>
            <a:t> </a:t>
          </a:r>
          <a:r>
            <a:rPr lang="en-US" sz="1500" kern="1200"/>
            <a:t>chaos theory, and symbolic interactionism</a:t>
          </a:r>
          <a:endParaRPr lang="en-US" sz="1500" kern="1200">
            <a:latin typeface="Calibri Light" panose="020F0302020204030204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Systems are comprised of subsystems or subparts,</a:t>
          </a:r>
          <a:endParaRPr lang="en-US" sz="1500" kern="1200">
            <a:latin typeface="Calibri Light" panose="020F0302020204030204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There</a:t>
          </a:r>
          <a:r>
            <a:rPr lang="en-US" sz="1500" kern="1200"/>
            <a:t> is a dynamic interaction between </a:t>
          </a:r>
          <a:r>
            <a:rPr lang="en-US" sz="1500" kern="1200">
              <a:latin typeface="Calibri Light" panose="020F0302020204030204"/>
            </a:rPr>
            <a:t>them</a:t>
          </a:r>
          <a:r>
            <a:rPr lang="en-US" sz="1500" kern="1200"/>
            <a:t> </a:t>
          </a:r>
          <a:r>
            <a:rPr lang="en-US" sz="1500" kern="1200">
              <a:latin typeface="Calibri Light" panose="020F0302020204030204"/>
            </a:rPr>
            <a:t>as well</a:t>
          </a:r>
          <a:r>
            <a:rPr lang="en-US" sz="1500" kern="1200"/>
            <a:t> as with external factors.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 System</a:t>
          </a:r>
          <a:r>
            <a:rPr lang="en-US" sz="1500" kern="1200"/>
            <a:t> can create and sustain </a:t>
          </a:r>
          <a:r>
            <a:rPr lang="en-US" sz="1500" kern="1200">
              <a:latin typeface="Calibri Light" panose="020F0302020204030204"/>
            </a:rPr>
            <a:t>conflict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Systems </a:t>
          </a:r>
          <a:r>
            <a:rPr lang="en-US" sz="1500" kern="1200"/>
            <a:t>and relationships are held together by consensus and </a:t>
          </a:r>
          <a:r>
            <a:rPr lang="en-US" sz="1500" kern="1200">
              <a:latin typeface="Calibri Light" panose="020F0302020204030204"/>
            </a:rPr>
            <a:t>conflict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Assume </a:t>
          </a:r>
          <a:r>
            <a:rPr lang="en-US" sz="1500" kern="1200"/>
            <a:t>self-correcting phenomena</a:t>
          </a:r>
          <a:endParaRPr lang="en-US" sz="1500" kern="1200">
            <a:latin typeface="Calibri Light" panose="020F0302020204030204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Analysis of a cause and effect relationship (not whole as a sum of all)</a:t>
          </a:r>
        </a:p>
      </dsp:txBody>
      <dsp:txXfrm>
        <a:off x="7372320" y="1188738"/>
        <a:ext cx="3132622" cy="2883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DF409-51AF-482D-BC43-D5CD6E5C5775}">
      <dsp:nvSpPr>
        <dsp:cNvPr id="0" name=""/>
        <dsp:cNvSpPr/>
      </dsp:nvSpPr>
      <dsp:spPr>
        <a:xfrm>
          <a:off x="0" y="2626262"/>
          <a:ext cx="10515600" cy="17231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be able to correctly diagnose the conflict, it is necessary</a:t>
          </a:r>
        </a:p>
      </dsp:txBody>
      <dsp:txXfrm>
        <a:off x="0" y="2626262"/>
        <a:ext cx="10515600" cy="930480"/>
      </dsp:txXfrm>
    </dsp:sp>
    <dsp:sp modelId="{3664D1A3-89FA-4C9F-A451-4C02C56E50A8}">
      <dsp:nvSpPr>
        <dsp:cNvPr id="0" name=""/>
        <dsp:cNvSpPr/>
      </dsp:nvSpPr>
      <dsp:spPr>
        <a:xfrm>
          <a:off x="0" y="3522280"/>
          <a:ext cx="5257799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that we recognize our predispositions for dealing with conflict </a:t>
          </a:r>
        </a:p>
      </dsp:txBody>
      <dsp:txXfrm>
        <a:off x="0" y="3522280"/>
        <a:ext cx="5257799" cy="792631"/>
      </dsp:txXfrm>
    </dsp:sp>
    <dsp:sp modelId="{E548935F-D7CA-47B7-87E4-304288B4A75A}">
      <dsp:nvSpPr>
        <dsp:cNvPr id="0" name=""/>
        <dsp:cNvSpPr/>
      </dsp:nvSpPr>
      <dsp:spPr>
        <a:xfrm>
          <a:off x="5257800" y="3522280"/>
          <a:ext cx="5257799" cy="7926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propriety of strategy varies with the nature of the conflict, the circumstances, and the individuals involved</a:t>
          </a:r>
        </a:p>
      </dsp:txBody>
      <dsp:txXfrm>
        <a:off x="5257800" y="3522280"/>
        <a:ext cx="5257799" cy="792631"/>
      </dsp:txXfrm>
    </dsp:sp>
    <dsp:sp modelId="{02F084E8-8460-49F4-8D08-6EDAA0AD9B58}">
      <dsp:nvSpPr>
        <dsp:cNvPr id="0" name=""/>
        <dsp:cNvSpPr/>
      </dsp:nvSpPr>
      <dsp:spPr>
        <a:xfrm rot="10800000">
          <a:off x="0" y="1962"/>
          <a:ext cx="10515600" cy="26501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correctly diagnose the conflict. </a:t>
          </a:r>
        </a:p>
      </dsp:txBody>
      <dsp:txXfrm rot="10800000">
        <a:off x="0" y="1962"/>
        <a:ext cx="10515600" cy="172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34B1-8365-360B-1A34-2ED63E5A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13AE2-131C-3EBC-F60C-B2BD75C4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4429-787B-A229-97BB-F80D11F5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E019-6602-FADB-9200-0118D579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FCBA-260B-9E97-D00F-BBB7FCC7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66D8C65B-88B6-1E7C-EC2B-0896D9127E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270" y="313180"/>
            <a:ext cx="1920929" cy="92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7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7DE3-A1D5-47AA-0472-8954CBC1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D3C7-6D92-46DA-DA7B-FDC5998E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EFD2-5150-BDA7-E0A7-95BCA14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7488-CF21-E436-26E2-C16D9E37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78B-F566-F6E2-8A69-31A56956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41B47-43D0-7F3A-5687-57205907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6A13-B9F0-A874-67A4-9DB53CAE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26AE-FEFE-E44D-2D78-34D98A8A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22DA-967F-CA1E-E349-C8B5F1F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057A-7EA6-5E65-82D7-E86F6AF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0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FE20-21B2-2A46-12AA-4015ED54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92A8-1321-BB7D-4830-035C8AE8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94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BC97-8C07-D118-C78C-D6BBB98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4022-BA88-DC86-83C2-1F7DE6F4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035B-2553-1FDC-199D-0D66284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E5E6F56D-202E-05B4-BA86-B4D598018A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205" y="348285"/>
            <a:ext cx="2174996" cy="105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7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5D56-AE85-D36B-D1F3-7F8C748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9F00-9AF1-9DA4-07C2-1FD4D9F2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E29F-ADD1-B7C2-40F9-7CB5623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E35F-14BB-1ED9-6477-BE953611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2829-C490-ABA6-E36E-490D818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AD52-8D7A-BEED-5B8D-980273E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B8C9-B85C-CB3C-ED28-80FBD11F9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D056-125A-657A-3548-8A32A242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B96CC-396D-3FEF-0715-63BCD07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B119E-C2FC-2423-269E-703D62FD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0A9C-2F31-8B96-D640-C76B46C5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2E81-2516-E768-F2BD-EB11F85A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DD74-C4A6-343C-9E41-BBAF0BA0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53FF-D6F3-0048-E09B-7E770F7A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9CBA1-475C-8D36-62AC-ED960D237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B6990-D099-3296-0CC4-7F773EDBE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9A0C8-344D-E0A5-28A4-6B310992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23799-1908-019B-8923-2D220DA6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673AA-FEBF-7EE0-71E7-4E7157D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8931-85DC-F67B-160C-51A0014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D2CC4-AF0F-1DEC-3466-2E8457BD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257E-4AA8-46E8-8E31-BCF87C5B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60FF7-D652-3AAD-107B-7C6E4BE0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747D3-67A6-9BCC-22F7-5B763CBD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9B46-A850-6CC9-4007-48EC1719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4696C-C3FF-6BE3-E9C0-F9933881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D251-6B4E-80B8-C9A4-27642F13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2561-1D6F-5334-0D57-A61E21B7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0BDF1-0D06-A5A3-7160-70963A6C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97E8-2184-D90E-7FCB-EF344923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C595-6094-CDA4-172A-33C2B9C0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2717-6347-1DD6-A0C3-FD46407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9404-6E99-1517-A85A-84630F11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358A-ED88-2E62-2771-7FD7AB55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6D61D-1050-E98F-137B-0733A072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20DB-89F7-CE19-1BFE-CCEA1510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0315-7E0B-A10A-91CD-599742CA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30E6-8353-C1FC-B0CD-3C0251E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D2806-F662-55DD-25FC-9CBC02D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CFB5B-2F8C-C19B-7918-831C143E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9EA8-149B-EC46-D05A-BF33ABC43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74DB-672D-674E-908A-6572AAB089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FEAB-9FA0-93DC-2CF1-AB5835AC2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1CB8-2A84-81D4-A3EA-45C14C481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7337-1572-9542-9E92-4DD8AD9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.bing.com/th/id/R.bb705de6ebd2d720396fb598784c0a14?rik=AedAopialsq9Iw&amp;riu=http%3a%2f%2fclipartmag.com%2fimages%2fconflict-clipart-21.png&amp;ehk=SNSJE%2bpHBhs4N0YWrqE%2fH2SsvZH6Gld4Q%2bjnCChH7D4%3d&amp;risl=&amp;pid=ImgRaw&amp;r=0" TargetMode="External"/><Relationship Id="rId2" Type="http://schemas.openxmlformats.org/officeDocument/2006/relationships/hyperlink" Target="https://quizizz.com/media/resource/gs/quizizz-media/questions/2b20acb0-206d-416d-8f92-bf39ecc7cbe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.bing.com/th/id/R.ca10bc48f0bc86d00e560083d83022fc?rik=sPkdQQdRDUP3AQ&amp;riu=http%3a%2f%2fclipart-library.com%2fdata_images%2f323141.jpg&amp;ehk=270krkp%2bemIlRNmoqwByMY3KgMb%2bgjq7WokLQisTs7A%3d&amp;risl=&amp;pid=ImgRaw&amp;r=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DD93-9B77-7120-C892-3AE1DD10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>
                <a:latin typeface="Calibri"/>
                <a:ea typeface="Calibri" panose="020F0502020204030204" pitchFamily="34" charset="0"/>
                <a:cs typeface="Calibri"/>
              </a:rPr>
              <a:t>CONFLICTS</a:t>
            </a:r>
            <a:br>
              <a:rPr lang="en-US" sz="1800">
                <a:latin typeface="Calibri"/>
                <a:ea typeface="Calibri" panose="020F0502020204030204" pitchFamily="34" charset="0"/>
                <a:cs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*</a:t>
            </a:r>
            <a:r>
              <a:rPr lang="en-US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Introduction to Conflicts and negotiation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/>
              </a:rPr>
            </a:b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*Approaches/ Views of Conflict Management</a:t>
            </a:r>
            <a:br>
              <a:rPr lang="en-US" sz="1800">
                <a:latin typeface="Calibri"/>
                <a:ea typeface="Calibri" panose="020F050202020403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(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Session: 1-5</a:t>
            </a:r>
            <a:r>
              <a:rPr lang="en-US" sz="180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b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2F311-23E7-314F-CD5D-DF70E7AEE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Reference Material: T2 Chapter 3, T3 Introduction section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8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Compiled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by Dr. Renu Girotra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9CE6-DD7C-FFC4-0F36-EF8A1AF6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 anchor="ctr">
            <a:normAutofit/>
          </a:bodyPr>
          <a:lstStyle/>
          <a:p>
            <a:r>
              <a:rPr lang="en-US" b="1"/>
              <a:t>Theories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34003-2BA2-A6FF-9EC4-B74D923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62156"/>
              </p:ext>
            </p:extLst>
          </p:nvPr>
        </p:nvGraphicFramePr>
        <p:xfrm>
          <a:off x="673100" y="1058194"/>
          <a:ext cx="10515600" cy="407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56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45EB-9BB6-8519-326E-6E46714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Sociogram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F812-3CED-060C-6FF5-F0FD383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0">
                <a:solidFill>
                  <a:srgbClr val="555555"/>
                </a:solidFill>
                <a:effectLst/>
              </a:rPr>
              <a:t>A sociogram is a visual model that displays how people within a group interact with one another. Sociograms aid uncover and evaluate the inner workings of relationships, i</a:t>
            </a:r>
            <a:r>
              <a:rPr lang="en-US"/>
              <a:t>dentification of individual roles and functions served (both formal and informal,) subsystem roles, functions, and relationships. </a:t>
            </a:r>
            <a:endParaRPr lang="en-US" i="0">
              <a:solidFill>
                <a:srgbClr val="555555"/>
              </a:solidFill>
              <a:effectLst/>
            </a:endParaRPr>
          </a:p>
          <a:p>
            <a:pPr algn="just"/>
            <a:r>
              <a:rPr lang="en-US" i="0">
                <a:solidFill>
                  <a:srgbClr val="555555"/>
                </a:solidFill>
                <a:effectLst/>
              </a:rPr>
              <a:t>Sociograms can provide insight into the alliances, hidden agendas, social status, and patterns of communication between members of a group. It can improve teamwork, collaboration, efficiency, and productivity.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CBAF-3F2A-92B7-752A-DB88EEF8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Some Important terms used in Sociogram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E891-C57B-98B6-FD37-CDD34E41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93"/>
            <a:ext cx="10515600" cy="4964781"/>
          </a:xfrm>
        </p:spPr>
        <p:txBody>
          <a:bodyPr>
            <a:normAutofit/>
          </a:bodyPr>
          <a:lstStyle/>
          <a:p>
            <a:r>
              <a:rPr lang="en-US" sz="2000"/>
              <a:t>Social network: a group of individuals linked in interaction</a:t>
            </a:r>
          </a:p>
          <a:p>
            <a:r>
              <a:rPr lang="en-US" sz="2000"/>
              <a:t> Cluster: subgroups of the social network</a:t>
            </a:r>
          </a:p>
          <a:p>
            <a:r>
              <a:rPr lang="en-US" sz="2000"/>
              <a:t> Prescribed clusters: formal groups defined by the greater system</a:t>
            </a:r>
          </a:p>
          <a:p>
            <a:r>
              <a:rPr lang="en-US" sz="2000"/>
              <a:t>Emergent clusters: informal groups not formally recognized by the system </a:t>
            </a:r>
          </a:p>
          <a:p>
            <a:r>
              <a:rPr lang="en-US" sz="2000"/>
              <a:t>Isolate: an individual not connected to any social network</a:t>
            </a:r>
          </a:p>
          <a:p>
            <a:r>
              <a:rPr lang="en-US" sz="2000"/>
              <a:t>Bridge: an individual who links clusters by being a member of each </a:t>
            </a:r>
          </a:p>
          <a:p>
            <a:r>
              <a:rPr lang="en-US" sz="2000"/>
              <a:t>Liaison: an individual who interacts with two or more clusters but is not a member </a:t>
            </a:r>
          </a:p>
          <a:p>
            <a:r>
              <a:rPr lang="en-US" sz="2000"/>
              <a:t>Star: individuals with many links in the system </a:t>
            </a:r>
          </a:p>
          <a:p>
            <a:r>
              <a:rPr lang="en-US" sz="2000"/>
              <a:t>Clique: an informal, relatively permanent subgroup </a:t>
            </a:r>
          </a:p>
          <a:p>
            <a:r>
              <a:rPr lang="en-US" sz="2000"/>
              <a:t>Coalition: a temporary subgroup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61324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45EB-9BB6-8519-326E-6E46714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Sociogram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F812-3CED-060C-6FF5-F0FD383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555555"/>
                </a:solidFill>
                <a:latin typeface="Open Sans" panose="020B0606030504020204" pitchFamily="34" charset="0"/>
              </a:rPr>
              <a:t>Steps:</a:t>
            </a:r>
          </a:p>
          <a:p>
            <a:pPr marL="514350" indent="-514350">
              <a:buAutoNum type="arabicPeriod"/>
            </a:pPr>
            <a:r>
              <a:rPr 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to decide what the focus of the sociogram will be. </a:t>
            </a:r>
          </a:p>
          <a:p>
            <a:pPr marL="514350" indent="-514350">
              <a:buAutoNum type="arabicPeriod"/>
            </a:pPr>
            <a:r>
              <a:rPr 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gathering important information by surveying the relevant people</a:t>
            </a:r>
          </a:p>
          <a:p>
            <a:pPr marL="514350" indent="-514350">
              <a:buAutoNum type="arabicPeriod"/>
            </a:pPr>
            <a:r>
              <a:rPr 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organizing the information to show the relationships between each person and the group.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6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C357-9919-D414-6AEC-AD51DA59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Sociogram</a:t>
            </a:r>
            <a:br>
              <a:rPr lang="en-US">
                <a:cs typeface="Calibri Light"/>
              </a:rPr>
            </a:br>
            <a:r>
              <a:rPr lang="en-US" sz="2800">
                <a:cs typeface="Calibri Light"/>
              </a:rPr>
              <a:t>(Some examples)</a:t>
            </a:r>
            <a:endParaRPr lang="en-US" sz="2800"/>
          </a:p>
        </p:txBody>
      </p:sp>
      <p:pic>
        <p:nvPicPr>
          <p:cNvPr id="7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B65A23D6-EFF5-6443-456B-C3C2F5A98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788" y="1715000"/>
            <a:ext cx="4014083" cy="3301791"/>
          </a:xfrm>
        </p:spPr>
      </p:pic>
      <p:pic>
        <p:nvPicPr>
          <p:cNvPr id="5" name="Picture 5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577506BA-7F25-791E-C3DC-481482C7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5" y="1850219"/>
            <a:ext cx="5129841" cy="38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A157-9F03-0C38-88C8-483B953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Conflict Diagnosis</a:t>
            </a:r>
          </a:p>
        </p:txBody>
      </p:sp>
      <p:pic>
        <p:nvPicPr>
          <p:cNvPr id="36" name="Picture 4" descr="Multi-coloured push pins connected by a black wire">
            <a:extLst>
              <a:ext uri="{FF2B5EF4-FFF2-40B4-BE49-F238E27FC236}">
                <a16:creationId xmlns:a16="http://schemas.microsoft.com/office/drawing/2014/main" id="{B4556EF4-B33A-3B2F-D311-C225723E7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" r="46432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37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9A67-BEC7-46A1-4A8C-5AC6F96A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846686"/>
            <a:ext cx="5832570" cy="4784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100"/>
              <a:t>-    </a:t>
            </a:r>
            <a:r>
              <a:rPr lang="en-US" sz="1600"/>
              <a:t> begin by tracking backward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Utilize the foregoing perspective and principles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Identification and analysis of chain reactions and interactions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Elements of Cooperation (find by observation and communication)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Find actions, reactions, and interactions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Seek to discover impressions and misperceptions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Assess what is perpetuating the conflict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Identify system rules that are adding to or sustaining the conflict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Identify who and what benefits from the conflict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Determine what is attained by the conflict that might be attained in an alternative, constructive manner. </a:t>
            </a:r>
            <a:endParaRPr lang="en-US" sz="1600">
              <a:cs typeface="Calibri"/>
            </a:endParaRPr>
          </a:p>
          <a:p>
            <a:pPr marL="457200"/>
            <a:r>
              <a:rPr lang="en-US" sz="1600"/>
              <a:t>Look for patterns, communication gaps, and cause-and-effect relationships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8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4A5-F170-A725-39CE-6CDDFFFB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/>
              <a:t>For Negotiation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4F06B55-0E89-0A5D-31A1-6D4419DEA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5784"/>
              </p:ext>
            </p:extLst>
          </p:nvPr>
        </p:nvGraphicFramePr>
        <p:xfrm>
          <a:off x="838200" y="152876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58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6C32-B60B-75E9-55D2-19AF9BDC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References-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7CEEF-B332-1E3E-9386-95D74237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15"/>
            <a:ext cx="11320731" cy="57459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>
                <a:hlinkClick r:id="rId2"/>
              </a:rPr>
              <a:t>https://quizizz.com/media/resource/gs/quizizz-media/questions/2b20acb0-206d-416d-8f92-bf39ecc7cbe7</a:t>
            </a:r>
            <a:endParaRPr lang="en-IN"/>
          </a:p>
          <a:p>
            <a:r>
              <a:rPr lang="en-IN">
                <a:hlinkClick r:id="rId3"/>
              </a:rPr>
              <a:t>https://th.bing.com/th/id/R.bb705de6ebd2d720396fb598784c0a14?rik=AedAopialsq9Iw&amp;riu=http%3a%2f%2fclipartmag.com%2fimages%2fconflict-clipart-21.png&amp;ehk=SNSJE%2bpHBhs4N0YWrqE%2fH2SsvZH6Gld4Q%2bjnCChH7D4%3d&amp;risl=&amp;pid=ImgRaw&amp;r=0</a:t>
            </a:r>
            <a:endParaRPr lang="en-IN"/>
          </a:p>
          <a:p>
            <a:r>
              <a:rPr lang="en-IN">
                <a:hlinkClick r:id="rId4"/>
              </a:rPr>
              <a:t>https://th.bing.com/th/id/R.ca10bc48f0bc86d00e560083d83022fc?rik=sPkdQQdRDUP3AQ&amp;riu=http%3a%2f%2fclipart-library.com%2fdata_images%2f323141.jpg&amp;ehk=270krkp%2bemIlRNmoqwByMY3KgMb%2bgjq7WokLQisTs7A%3d&amp;risl=&amp;pid=ImgRaw&amp;r=0</a:t>
            </a:r>
            <a:endParaRPr lang="en-IN"/>
          </a:p>
          <a:p>
            <a:r>
              <a:rPr lang="en-IN">
                <a:ea typeface="+mn-lt"/>
                <a:cs typeface="+mn-lt"/>
              </a:rPr>
              <a:t>https://www.google.com/url?sa=i&amp;url=https%3A%2F%2Fwww.landsiedel.com%2Fen%2Fcoaching%2Fsociogram.html&amp;psig=AOvVaw0OXKoZOU9-xGXNfWzv5kFg&amp;ust=1690221112456000&amp;source=images&amp;cd=vfe&amp;opi=89978449&amp;ved=0CA4QjRxqFwoTCLC7-LuypYADFQAAAAAdAAAAABAw</a:t>
            </a:r>
            <a:endParaRPr lang="en-IN">
              <a:cs typeface="Calibri" panose="020F0502020204030204"/>
            </a:endParaRPr>
          </a:p>
          <a:p>
            <a:endParaRPr lang="en-IN"/>
          </a:p>
          <a:p>
            <a:r>
              <a:rPr lang="en-IN">
                <a:ea typeface="+mn-lt"/>
                <a:cs typeface="+mn-lt"/>
              </a:rPr>
              <a:t>https://i.pinimg.com/originals/31/c5/17/31c5171a460a2fc5b03393811d0356d0.png</a:t>
            </a:r>
            <a:endParaRPr lang="en-IN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098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6C32-B60B-75E9-55D2-19AF9BDC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7CEEF-B332-1E3E-9386-95D74237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1200">
              <a:cs typeface="Calibri"/>
            </a:endParaRPr>
          </a:p>
          <a:p>
            <a:r>
              <a:rPr lang="en-IN" sz="1800">
                <a:cs typeface="Calibri"/>
              </a:rPr>
              <a:t>Conflict Management: A practical guide to developing Negotiation Strategies by </a:t>
            </a:r>
            <a:r>
              <a:rPr lang="en-IN" sz="1800" err="1">
                <a:cs typeface="Calibri"/>
              </a:rPr>
              <a:t>Budjac</a:t>
            </a:r>
            <a:r>
              <a:rPr lang="en-IN" sz="1800">
                <a:cs typeface="Calibri"/>
              </a:rPr>
              <a:t> Corvette, Barbara A, First edition. Pearson</a:t>
            </a:r>
          </a:p>
          <a:p>
            <a:r>
              <a:rPr lang="en-US" sz="1800">
                <a:cs typeface="Calibri"/>
              </a:rPr>
              <a:t>The Handbook of Conflict Resolution-Theory and Practice by Morton Deutsch, Peter T. Coleman, Eric C. Marcus, 2nd edition.  Jossey-Bass (Wiley Imprint)</a:t>
            </a:r>
            <a:endParaRPr lang="en-IN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0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8335-3FB2-AE81-57CE-AA83B0E1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0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31AA9F-217A-D5B5-D89B-26E87ACC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Introduction to Conflicts and negotiation</a:t>
            </a:r>
            <a:br>
              <a:rPr lang="en-US" sz="180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18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DDC980-3DA9-7C1F-9A74-E7507D80D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4705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F2EDB6C-538B-5A4C-6BBA-D9BF1F06E018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9552B-D87D-1A18-043B-629FED59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Where is conflict</a:t>
            </a:r>
          </a:p>
        </p:txBody>
      </p:sp>
      <p:pic>
        <p:nvPicPr>
          <p:cNvPr id="4" name="Picture 6" descr="Conflict Clipart | Free download on ClipArtMag">
            <a:extLst>
              <a:ext uri="{FF2B5EF4-FFF2-40B4-BE49-F238E27FC236}">
                <a16:creationId xmlns:a16="http://schemas.microsoft.com/office/drawing/2014/main" id="{BD40F6C6-2980-3F77-F57D-1AC33C4A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65" y="164592"/>
            <a:ext cx="363775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ree images for conflict">
            <a:extLst>
              <a:ext uri="{FF2B5EF4-FFF2-40B4-BE49-F238E27FC236}">
                <a16:creationId xmlns:a16="http://schemas.microsoft.com/office/drawing/2014/main" id="{4032B1D0-00A6-F54E-555C-8FC4DD0848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528" y="329184"/>
            <a:ext cx="3758184" cy="375818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 descr="Conflict Resolution Skills | Other - Quizizz">
            <a:extLst>
              <a:ext uri="{FF2B5EF4-FFF2-40B4-BE49-F238E27FC236}">
                <a16:creationId xmlns:a16="http://schemas.microsoft.com/office/drawing/2014/main" id="{DF237F67-9BB9-AA6C-3C28-56B227A2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304" y="855330"/>
            <a:ext cx="3758184" cy="270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7521-9A4C-1EA9-F2C8-3DBE1DE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IN" sz="2300">
                <a:solidFill>
                  <a:srgbClr val="FFFFFF"/>
                </a:solidFill>
              </a:rPr>
              <a:t>Approach: Conflict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63C82-4B4B-5AAF-A783-6394F234A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/>
              <a:t>Positive Approach</a:t>
            </a:r>
            <a:endParaRPr lang="en-IN" sz="2000" b="1">
              <a:cs typeface="Calibri"/>
            </a:endParaRPr>
          </a:p>
          <a:p>
            <a:endParaRPr lang="en-IN" sz="2000">
              <a:latin typeface="Times New Roman"/>
              <a:cs typeface="Times New Roman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Strengthening </a:t>
            </a:r>
            <a:endParaRPr lang="en-IN" sz="160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Developmental Growth </a:t>
            </a:r>
            <a:endParaRPr lang="en-IN">
              <a:latin typeface="Calibri"/>
              <a:cs typeface="Calibri"/>
            </a:endParaRPr>
          </a:p>
          <a:p>
            <a:pPr lvl="1"/>
            <a:r>
              <a:rPr lang="en-IN" sz="1200">
                <a:latin typeface="Times New Roman"/>
                <a:cs typeface="Times New Roman"/>
              </a:rPr>
              <a:t>Courageous </a:t>
            </a:r>
            <a:endParaRPr lang="en-IN" sz="12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Helpful </a:t>
            </a:r>
            <a:endParaRPr lang="en-IN" sz="16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Exciting</a:t>
            </a:r>
            <a:endParaRPr lang="en-IN" sz="16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Stimulating </a:t>
            </a:r>
            <a:endParaRPr lang="en-IN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Creative </a:t>
            </a:r>
            <a:endParaRPr lang="en-IN" sz="16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Energizing</a:t>
            </a:r>
            <a:endParaRPr lang="en-IN" sz="16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Clarifying </a:t>
            </a:r>
            <a:endParaRPr lang="en-IN" sz="16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Enriching </a:t>
            </a:r>
            <a:endParaRPr lang="en-IN" sz="1600"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Good</a:t>
            </a:r>
            <a:endParaRPr lang="en-IN" sz="1600">
              <a:cs typeface="Calibri"/>
            </a:endParaRPr>
          </a:p>
          <a:p>
            <a:endParaRPr lang="en-IN" sz="2000" b="1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5F284-39A0-D600-1030-09FAC86A9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/>
              <a:t>Negative Approach </a:t>
            </a:r>
            <a:endParaRPr lang="en-US" sz="2000" b="1"/>
          </a:p>
          <a:p>
            <a:pPr lvl="1"/>
            <a:endParaRPr lang="en-IN" sz="1600">
              <a:latin typeface="Times New Roman"/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Destructive</a:t>
            </a:r>
            <a:endParaRPr lang="en-IN" sz="1600">
              <a:latin typeface="Times New Roman"/>
              <a:cs typeface="Calibri"/>
            </a:endParaRPr>
          </a:p>
          <a:p>
            <a:pPr lvl="1"/>
            <a:r>
              <a:rPr lang="en-IN" sz="1600">
                <a:latin typeface="Times New Roman"/>
                <a:cs typeface="Times New Roman"/>
              </a:rPr>
              <a:t>Pain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War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Hostility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Threat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Violence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Competition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Anger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Distress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Alienation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Hopeless</a:t>
            </a:r>
          </a:p>
          <a:p>
            <a:pPr lvl="1"/>
            <a:r>
              <a:rPr lang="en-IN" sz="1600">
                <a:latin typeface="Times New Roman"/>
                <a:cs typeface="Times New Roman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1585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B74E-0856-7E7C-F2B0-3B77B40C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IN"/>
              <a:t>Conflict??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4187AAB-CF1D-4A2C-6142-E43000208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90242"/>
              </p:ext>
            </p:extLst>
          </p:nvPr>
        </p:nvGraphicFramePr>
        <p:xfrm>
          <a:off x="838200" y="15280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7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7521-9A4C-1EA9-F2C8-3DBE1DE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IN" sz="2300">
                <a:solidFill>
                  <a:srgbClr val="FFFFFF"/>
                </a:solidFill>
              </a:rPr>
              <a:t>Approach: Negotiation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63C82-4B4B-5AAF-A783-6394F234A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/>
              <a:t>Positive Approach:</a:t>
            </a:r>
          </a:p>
          <a:p>
            <a:pPr lvl="1"/>
            <a:r>
              <a:rPr lang="en-IN" sz="2000"/>
              <a:t> Interaction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Mutual benefit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Interdependence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Opportunity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Difference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Exchange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 Persuade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 Exciting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Stimulating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Challenging</a:t>
            </a:r>
            <a:endParaRPr lang="en-IN" sz="200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5F284-39A0-D600-1030-09FAC86A9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 b="1"/>
              <a:t>Negative Approach </a:t>
            </a:r>
            <a:endParaRPr lang="en-US" sz="2000" b="1"/>
          </a:p>
          <a:p>
            <a:pPr lvl="1"/>
            <a:r>
              <a:rPr lang="en-IN" sz="2000"/>
              <a:t> Contest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Win or lose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Control</a:t>
            </a:r>
            <a:endParaRPr lang="en-IN" sz="2000">
              <a:cs typeface="Calibri" panose="020F0502020204030204"/>
            </a:endParaRPr>
          </a:p>
          <a:p>
            <a:pPr lvl="1"/>
            <a:r>
              <a:rPr lang="en-IN" sz="2000"/>
              <a:t> Problem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Dispute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Struggle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Manipulate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Frightening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 Tension </a:t>
            </a:r>
            <a:endParaRPr lang="en-IN" sz="2000">
              <a:cs typeface="Calibri"/>
            </a:endParaRPr>
          </a:p>
          <a:p>
            <a:pPr lvl="1"/>
            <a:r>
              <a:rPr lang="en-IN" sz="2000"/>
              <a:t>Difficult</a:t>
            </a:r>
            <a:endParaRPr lang="en-IN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9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AB07-477A-1C57-2266-9DC7035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Are conflicts bad?</a:t>
            </a:r>
            <a:br>
              <a:rPr lang="en-US" b="1"/>
            </a:br>
            <a:r>
              <a:rPr lang="en-US" sz="3200" b="1"/>
              <a:t>(Constructive and Destructive conflicts)</a:t>
            </a:r>
            <a:endParaRPr lang="en-US" sz="3200" b="1">
              <a:cs typeface="Calibri Ligh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196098-B024-3EE6-CBA9-5E8A60B1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>
                <a:cs typeface="Calibri"/>
              </a:rPr>
              <a:t>Destructive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0CB2-58F6-F3F3-FB47-8C8627E0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negative, avoidant, or competitive approach or attitude is often destructive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Destructive patterns may result in missed opportunities, frustration of goals, and other personal negative repercussions.</a:t>
            </a:r>
          </a:p>
          <a:p>
            <a:r>
              <a:rPr lang="en-US">
                <a:ea typeface="+mn-lt"/>
                <a:cs typeface="+mn-lt"/>
              </a:rPr>
              <a:t>In organizational contexts, negative repercussions may include lower productivity, lower morale, increased destructive political behavior, reduced cohesion, absenteeism, and turnover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FCF3E4D-066A-84C2-DCC5-2B6A6DD5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>
                <a:cs typeface="Calibri"/>
              </a:rPr>
              <a:t>Constructive  </a:t>
            </a:r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57DD0A8-9BB6-25D5-9B91-A78976C0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6540" y="2505075"/>
            <a:ext cx="5183188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Unless mismanaged, produces valuable additional information as well as multiple minds for analyses.</a:t>
            </a:r>
          </a:p>
          <a:p>
            <a:r>
              <a:rPr lang="en-US">
                <a:ea typeface="+mn-lt"/>
                <a:cs typeface="+mn-lt"/>
              </a:rPr>
              <a:t>Produces well-thought-out decisions with knowledge of impact.</a:t>
            </a:r>
          </a:p>
          <a:p>
            <a:r>
              <a:rPr lang="en-US">
                <a:cs typeface="Calibri"/>
              </a:rPr>
              <a:t>Fosters creativity </a:t>
            </a:r>
          </a:p>
          <a:p>
            <a:r>
              <a:rPr lang="en-US">
                <a:cs typeface="Calibri"/>
              </a:rPr>
              <a:t>Aids in consensus and integration</a:t>
            </a:r>
          </a:p>
          <a:p>
            <a:r>
              <a:rPr lang="en-US">
                <a:cs typeface="Calibri"/>
              </a:rPr>
              <a:t>Leads to achievement of common organizational goals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Close-up of hands pulling a rope&#10;&#10;Description automatically generated">
            <a:extLst>
              <a:ext uri="{FF2B5EF4-FFF2-40B4-BE49-F238E27FC236}">
                <a16:creationId xmlns:a16="http://schemas.microsoft.com/office/drawing/2014/main" id="{D0874D45-25CF-28FF-426C-428D27CB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1580072"/>
            <a:ext cx="1391729" cy="923027"/>
          </a:xfrm>
          <a:prstGeom prst="rect">
            <a:avLst/>
          </a:prstGeom>
        </p:spPr>
      </p:pic>
      <p:pic>
        <p:nvPicPr>
          <p:cNvPr id="5" name="Picture 5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7632D873-988C-3068-C5C3-ABC62DF6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17" y="1249393"/>
            <a:ext cx="1779917" cy="1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68AF-9E60-5847-438F-1836EF0B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Sources of Conflict</a:t>
            </a:r>
            <a:br>
              <a:rPr lang="en-US" b="1"/>
            </a:br>
            <a:r>
              <a:rPr lang="en-US"/>
              <a:t>(usually Socio-psychological in nature)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C6532-07D2-8BF8-1359-5AFB1D38ED44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9C050E2-A715-A75A-8F77-339558769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622647"/>
              </p:ext>
            </p:extLst>
          </p:nvPr>
        </p:nvGraphicFramePr>
        <p:xfrm>
          <a:off x="1096992" y="151371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95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BE2-046C-18DC-9B83-ED67ECA1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Schools of Thought: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7FD6BB-2C3E-2113-5894-04FDA5D64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31050"/>
              </p:ext>
            </p:extLst>
          </p:nvPr>
        </p:nvGraphicFramePr>
        <p:xfrm>
          <a:off x="838200" y="15280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0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5A6FF87-945C-8C46-B0C1-AA8C52AE3DA7}" vid="{213FF8E5-BBB2-FB44-8B66-953C291ED2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1367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Times New Roman</vt:lpstr>
      <vt:lpstr>Office Theme</vt:lpstr>
      <vt:lpstr>CONFLICTS *Introduction to Conflicts and negotiation *Approaches/ Views of Conflict Management (Session: 1-5) </vt:lpstr>
      <vt:lpstr>Overview Introduction to Conflicts and negotiation </vt:lpstr>
      <vt:lpstr>Where is conflict</vt:lpstr>
      <vt:lpstr>Approach: Conflict</vt:lpstr>
      <vt:lpstr>Conflict??</vt:lpstr>
      <vt:lpstr>Approach: Negotiation</vt:lpstr>
      <vt:lpstr>Are conflicts bad? (Constructive and Destructive conflicts)</vt:lpstr>
      <vt:lpstr>Sources of Conflict (usually Socio-psychological in nature)</vt:lpstr>
      <vt:lpstr>Schools of Thought:</vt:lpstr>
      <vt:lpstr>Theories</vt:lpstr>
      <vt:lpstr>Sociogram</vt:lpstr>
      <vt:lpstr>Some Important terms used in Sociogram</vt:lpstr>
      <vt:lpstr>Sociogram</vt:lpstr>
      <vt:lpstr>Sociogram (Some examples)</vt:lpstr>
      <vt:lpstr>Conflict Diagnosis</vt:lpstr>
      <vt:lpstr>For Negotiation</vt:lpstr>
      <vt:lpstr>References- Images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Debdutta Choudhury</dc:creator>
  <cp:lastModifiedBy>Dr. Renu Girotra</cp:lastModifiedBy>
  <cp:revision>3</cp:revision>
  <dcterms:created xsi:type="dcterms:W3CDTF">2023-06-26T04:29:35Z</dcterms:created>
  <dcterms:modified xsi:type="dcterms:W3CDTF">2023-10-25T04:35:31Z</dcterms:modified>
</cp:coreProperties>
</file>