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6" r:id="rId4"/>
    <p:sldId id="277" r:id="rId5"/>
    <p:sldId id="278" r:id="rId6"/>
    <p:sldId id="279" r:id="rId7"/>
    <p:sldId id="291" r:id="rId8"/>
    <p:sldId id="280" r:id="rId9"/>
    <p:sldId id="281" r:id="rId10"/>
    <p:sldId id="282" r:id="rId11"/>
    <p:sldId id="283" r:id="rId12"/>
    <p:sldId id="289" r:id="rId13"/>
    <p:sldId id="284" r:id="rId14"/>
    <p:sldId id="287" r:id="rId15"/>
    <p:sldId id="288" r:id="rId16"/>
    <p:sldId id="285" r:id="rId17"/>
    <p:sldId id="29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75A48-98E6-4BF9-9701-CBEECD0BB9B2}" v="112" dt="2023-09-17T17:20:09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4758" autoAdjust="0"/>
  </p:normalViewPr>
  <p:slideViewPr>
    <p:cSldViewPr snapToGrid="0">
      <p:cViewPr varScale="1">
        <p:scale>
          <a:sx n="53" d="100"/>
          <a:sy n="53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-368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Renu Girotra" userId="S::renu.girotra@woxsen.edu.in::c5da01e5-bbcf-4c01-b3e1-12a07ccef1cd" providerId="AD" clId="Web-{5E76E4E7-376D-A491-1D7D-442127E81199}"/>
    <pc:docChg chg="addSld modSld">
      <pc:chgData name="Dr. Renu Girotra" userId="S::renu.girotra@woxsen.edu.in::c5da01e5-bbcf-4c01-b3e1-12a07ccef1cd" providerId="AD" clId="Web-{5E76E4E7-376D-A491-1D7D-442127E81199}" dt="2023-09-15T03:57:35.103" v="64" actId="20577"/>
      <pc:docMkLst>
        <pc:docMk/>
      </pc:docMkLst>
      <pc:sldChg chg="modSp">
        <pc:chgData name="Dr. Renu Girotra" userId="S::renu.girotra@woxsen.edu.in::c5da01e5-bbcf-4c01-b3e1-12a07ccef1cd" providerId="AD" clId="Web-{5E76E4E7-376D-A491-1D7D-442127E81199}" dt="2023-09-15T03:57:35.103" v="64" actId="20577"/>
        <pc:sldMkLst>
          <pc:docMk/>
          <pc:sldMk cId="109857222" sldId="256"/>
        </pc:sldMkLst>
        <pc:spChg chg="mod">
          <ac:chgData name="Dr. Renu Girotra" userId="S::renu.girotra@woxsen.edu.in::c5da01e5-bbcf-4c01-b3e1-12a07ccef1cd" providerId="AD" clId="Web-{5E76E4E7-376D-A491-1D7D-442127E81199}" dt="2023-09-15T03:56:59.132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r. Renu Girotra" userId="S::renu.girotra@woxsen.edu.in::c5da01e5-bbcf-4c01-b3e1-12a07ccef1cd" providerId="AD" clId="Web-{5E76E4E7-376D-A491-1D7D-442127E81199}" dt="2023-09-15T03:57:35.103" v="6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Dr. Renu Girotra" userId="S::renu.girotra@woxsen.edu.in::c5da01e5-bbcf-4c01-b3e1-12a07ccef1cd" providerId="AD" clId="Web-{5E76E4E7-376D-A491-1D7D-442127E81199}" dt="2023-09-15T03:57:03.273" v="11"/>
        <pc:sldMkLst>
          <pc:docMk/>
          <pc:sldMk cId="311581004" sldId="257"/>
        </pc:sldMkLst>
      </pc:sldChg>
    </pc:docChg>
  </pc:docChgLst>
  <pc:docChgLst>
    <pc:chgData name="Dr. Renu Girotra" userId="S::renu.girotra@woxsen.edu.in::c5da01e5-bbcf-4c01-b3e1-12a07ccef1cd" providerId="AD" clId="Web-{DC4D523E-354B-D4CB-091B-96C81331EB53}"/>
    <pc:docChg chg="modSld">
      <pc:chgData name="Dr. Renu Girotra" userId="S::renu.girotra@woxsen.edu.in::c5da01e5-bbcf-4c01-b3e1-12a07ccef1cd" providerId="AD" clId="Web-{DC4D523E-354B-D4CB-091B-96C81331EB53}" dt="2023-09-20T05:38:40.754" v="2"/>
      <pc:docMkLst>
        <pc:docMk/>
      </pc:docMkLst>
      <pc:sldChg chg="addSp delSp modSp">
        <pc:chgData name="Dr. Renu Girotra" userId="S::renu.girotra@woxsen.edu.in::c5da01e5-bbcf-4c01-b3e1-12a07ccef1cd" providerId="AD" clId="Web-{DC4D523E-354B-D4CB-091B-96C81331EB53}" dt="2023-09-20T05:38:40.754" v="2"/>
        <pc:sldMkLst>
          <pc:docMk/>
          <pc:sldMk cId="4258376899" sldId="276"/>
        </pc:sldMkLst>
        <pc:spChg chg="mod">
          <ac:chgData name="Dr. Renu Girotra" userId="S::renu.girotra@woxsen.edu.in::c5da01e5-bbcf-4c01-b3e1-12a07ccef1cd" providerId="AD" clId="Web-{DC4D523E-354B-D4CB-091B-96C81331EB53}" dt="2023-09-20T05:38:40.754" v="2"/>
          <ac:spMkLst>
            <pc:docMk/>
            <pc:sldMk cId="4258376899" sldId="276"/>
            <ac:spMk id="2" creationId="{89B1ECF1-45B7-EA6C-213F-28E7CF4B2F59}"/>
          </ac:spMkLst>
        </pc:spChg>
        <pc:spChg chg="add del">
          <ac:chgData name="Dr. Renu Girotra" userId="S::renu.girotra@woxsen.edu.in::c5da01e5-bbcf-4c01-b3e1-12a07ccef1cd" providerId="AD" clId="Web-{DC4D523E-354B-D4CB-091B-96C81331EB53}" dt="2023-09-20T05:38:40.754" v="2"/>
          <ac:spMkLst>
            <pc:docMk/>
            <pc:sldMk cId="4258376899" sldId="276"/>
            <ac:spMk id="10" creationId="{DB304A14-32D0-4873-B914-423ED7B8DAFD}"/>
          </ac:spMkLst>
        </pc:spChg>
        <pc:spChg chg="add del">
          <ac:chgData name="Dr. Renu Girotra" userId="S::renu.girotra@woxsen.edu.in::c5da01e5-bbcf-4c01-b3e1-12a07ccef1cd" providerId="AD" clId="Web-{DC4D523E-354B-D4CB-091B-96C81331EB53}" dt="2023-09-20T05:38:40.754" v="2"/>
          <ac:spMkLst>
            <pc:docMk/>
            <pc:sldMk cId="4258376899" sldId="276"/>
            <ac:spMk id="12" creationId="{1D460C86-854F-4FB3-ABC2-E823D8FEB9DB}"/>
          </ac:spMkLst>
        </pc:spChg>
        <pc:spChg chg="add del">
          <ac:chgData name="Dr. Renu Girotra" userId="S::renu.girotra@woxsen.edu.in::c5da01e5-bbcf-4c01-b3e1-12a07ccef1cd" providerId="AD" clId="Web-{DC4D523E-354B-D4CB-091B-96C81331EB53}" dt="2023-09-20T05:38:40.754" v="2"/>
          <ac:spMkLst>
            <pc:docMk/>
            <pc:sldMk cId="4258376899" sldId="276"/>
            <ac:spMk id="14" creationId="{BB48116A-278A-4CC5-89D3-9DE8E8FF1245}"/>
          </ac:spMkLst>
        </pc:spChg>
        <pc:spChg chg="add del">
          <ac:chgData name="Dr. Renu Girotra" userId="S::renu.girotra@woxsen.edu.in::c5da01e5-bbcf-4c01-b3e1-12a07ccef1cd" providerId="AD" clId="Web-{DC4D523E-354B-D4CB-091B-96C81331EB53}" dt="2023-09-20T05:38:40.707" v="1"/>
          <ac:spMkLst>
            <pc:docMk/>
            <pc:sldMk cId="4258376899" sldId="276"/>
            <ac:spMk id="19" creationId="{9F7D5CDA-D291-4307-BF55-1381FED29634}"/>
          </ac:spMkLst>
        </pc:spChg>
        <pc:spChg chg="add">
          <ac:chgData name="Dr. Renu Girotra" userId="S::renu.girotra@woxsen.edu.in::c5da01e5-bbcf-4c01-b3e1-12a07ccef1cd" providerId="AD" clId="Web-{DC4D523E-354B-D4CB-091B-96C81331EB53}" dt="2023-09-20T05:38:40.754" v="2"/>
          <ac:spMkLst>
            <pc:docMk/>
            <pc:sldMk cId="4258376899" sldId="276"/>
            <ac:spMk id="21" creationId="{9F7D5CDA-D291-4307-BF55-1381FED29634}"/>
          </ac:spMkLst>
        </pc:spChg>
        <pc:graphicFrameChg chg="mod modGraphic">
          <ac:chgData name="Dr. Renu Girotra" userId="S::renu.girotra@woxsen.edu.in::c5da01e5-bbcf-4c01-b3e1-12a07ccef1cd" providerId="AD" clId="Web-{DC4D523E-354B-D4CB-091B-96C81331EB53}" dt="2023-09-20T05:38:40.754" v="2"/>
          <ac:graphicFrameMkLst>
            <pc:docMk/>
            <pc:sldMk cId="4258376899" sldId="276"/>
            <ac:graphicFrameMk id="5" creationId="{AA8B2E38-9C94-1289-8A0B-AA914FE34922}"/>
          </ac:graphicFrameMkLst>
        </pc:graphicFrameChg>
        <pc:picChg chg="mod">
          <ac:chgData name="Dr. Renu Girotra" userId="S::renu.girotra@woxsen.edu.in::c5da01e5-bbcf-4c01-b3e1-12a07ccef1cd" providerId="AD" clId="Web-{DC4D523E-354B-D4CB-091B-96C81331EB53}" dt="2023-09-20T05:38:40.754" v="2"/>
          <ac:picMkLst>
            <pc:docMk/>
            <pc:sldMk cId="4258376899" sldId="276"/>
            <ac:picMk id="6" creationId="{74A50072-0CB2-6478-2BB3-7A7A6E7C7F71}"/>
          </ac:picMkLst>
        </pc:picChg>
      </pc:sldChg>
    </pc:docChg>
  </pc:docChgLst>
  <pc:docChgLst>
    <pc:chgData name="Dr. Renu Girotra" userId="c5da01e5-bbcf-4c01-b3e1-12a07ccef1cd" providerId="ADAL" clId="{ED575A48-98E6-4BF9-9701-CBEECD0BB9B2}"/>
    <pc:docChg chg="custSel addSld delSld modSld">
      <pc:chgData name="Dr. Renu Girotra" userId="c5da01e5-bbcf-4c01-b3e1-12a07ccef1cd" providerId="ADAL" clId="{ED575A48-98E6-4BF9-9701-CBEECD0BB9B2}" dt="2023-09-22T03:43:52.744" v="2730" actId="20577"/>
      <pc:docMkLst>
        <pc:docMk/>
      </pc:docMkLst>
      <pc:sldChg chg="modSp mod">
        <pc:chgData name="Dr. Renu Girotra" userId="c5da01e5-bbcf-4c01-b3e1-12a07ccef1cd" providerId="ADAL" clId="{ED575A48-98E6-4BF9-9701-CBEECD0BB9B2}" dt="2023-09-17T17:20:18.240" v="999" actId="113"/>
        <pc:sldMkLst>
          <pc:docMk/>
          <pc:sldMk cId="109857222" sldId="256"/>
        </pc:sldMkLst>
        <pc:spChg chg="mod">
          <ac:chgData name="Dr. Renu Girotra" userId="c5da01e5-bbcf-4c01-b3e1-12a07ccef1cd" providerId="ADAL" clId="{ED575A48-98E6-4BF9-9701-CBEECD0BB9B2}" dt="2023-09-17T17:20:18.240" v="999" actId="113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Dr. Renu Girotra" userId="c5da01e5-bbcf-4c01-b3e1-12a07ccef1cd" providerId="ADAL" clId="{ED575A48-98E6-4BF9-9701-CBEECD0BB9B2}" dt="2023-09-17T17:20:09.341" v="998"/>
        <pc:sldMkLst>
          <pc:docMk/>
          <pc:sldMk cId="311581004" sldId="257"/>
        </pc:sldMkLst>
        <pc:spChg chg="mod">
          <ac:chgData name="Dr. Renu Girotra" userId="c5da01e5-bbcf-4c01-b3e1-12a07ccef1cd" providerId="ADAL" clId="{ED575A48-98E6-4BF9-9701-CBEECD0BB9B2}" dt="2023-09-17T17:20:09.341" v="998"/>
          <ac:spMkLst>
            <pc:docMk/>
            <pc:sldMk cId="311581004" sldId="257"/>
            <ac:spMk id="2" creationId="{CF53101E-C949-5C93-E2A5-704B1E5CE6FE}"/>
          </ac:spMkLst>
        </pc:spChg>
        <pc:spChg chg="mod">
          <ac:chgData name="Dr. Renu Girotra" userId="c5da01e5-bbcf-4c01-b3e1-12a07ccef1cd" providerId="ADAL" clId="{ED575A48-98E6-4BF9-9701-CBEECD0BB9B2}" dt="2023-09-17T16:58:41.171" v="272" actId="15"/>
          <ac:spMkLst>
            <pc:docMk/>
            <pc:sldMk cId="311581004" sldId="257"/>
            <ac:spMk id="3" creationId="{D053E1C2-BE2D-E1F4-AD02-8AA9416735A6}"/>
          </ac:spMkLst>
        </pc:spChg>
      </pc:sldChg>
      <pc:sldChg chg="modSp add mod">
        <pc:chgData name="Dr. Renu Girotra" userId="c5da01e5-bbcf-4c01-b3e1-12a07ccef1cd" providerId="ADAL" clId="{ED575A48-98E6-4BF9-9701-CBEECD0BB9B2}" dt="2023-09-17T17:20:27.613" v="1000" actId="113"/>
        <pc:sldMkLst>
          <pc:docMk/>
          <pc:sldMk cId="401322279" sldId="274"/>
        </pc:sldMkLst>
        <pc:spChg chg="mod">
          <ac:chgData name="Dr. Renu Girotra" userId="c5da01e5-bbcf-4c01-b3e1-12a07ccef1cd" providerId="ADAL" clId="{ED575A48-98E6-4BF9-9701-CBEECD0BB9B2}" dt="2023-09-17T17:20:27.613" v="1000" actId="113"/>
          <ac:spMkLst>
            <pc:docMk/>
            <pc:sldMk cId="401322279" sldId="274"/>
            <ac:spMk id="2" creationId="{C6E50CD5-E134-9FD9-BA84-0C91DFA62EB2}"/>
          </ac:spMkLst>
        </pc:spChg>
      </pc:sldChg>
      <pc:sldChg chg="add">
        <pc:chgData name="Dr. Renu Girotra" userId="c5da01e5-bbcf-4c01-b3e1-12a07ccef1cd" providerId="ADAL" clId="{ED575A48-98E6-4BF9-9701-CBEECD0BB9B2}" dt="2023-09-17T16:54:26.872" v="0"/>
        <pc:sldMkLst>
          <pc:docMk/>
          <pc:sldMk cId="3779637552" sldId="275"/>
        </pc:sldMkLst>
      </pc:sldChg>
      <pc:sldChg chg="modSp new mod">
        <pc:chgData name="Dr. Renu Girotra" userId="c5da01e5-bbcf-4c01-b3e1-12a07ccef1cd" providerId="ADAL" clId="{ED575A48-98E6-4BF9-9701-CBEECD0BB9B2}" dt="2023-09-17T17:20:00.505" v="996"/>
        <pc:sldMkLst>
          <pc:docMk/>
          <pc:sldMk cId="4258376899" sldId="276"/>
        </pc:sldMkLst>
        <pc:spChg chg="mod">
          <ac:chgData name="Dr. Renu Girotra" userId="c5da01e5-bbcf-4c01-b3e1-12a07ccef1cd" providerId="ADAL" clId="{ED575A48-98E6-4BF9-9701-CBEECD0BB9B2}" dt="2023-09-17T17:20:00.505" v="996"/>
          <ac:spMkLst>
            <pc:docMk/>
            <pc:sldMk cId="4258376899" sldId="276"/>
            <ac:spMk id="2" creationId="{89B1ECF1-45B7-EA6C-213F-28E7CF4B2F59}"/>
          </ac:spMkLst>
        </pc:spChg>
        <pc:spChg chg="mod">
          <ac:chgData name="Dr. Renu Girotra" userId="c5da01e5-bbcf-4c01-b3e1-12a07ccef1cd" providerId="ADAL" clId="{ED575A48-98E6-4BF9-9701-CBEECD0BB9B2}" dt="2023-09-17T17:00:34.315" v="329" actId="20577"/>
          <ac:spMkLst>
            <pc:docMk/>
            <pc:sldMk cId="4258376899" sldId="276"/>
            <ac:spMk id="3" creationId="{220B0C73-CA4C-78E0-0769-B19B3DECFB16}"/>
          </ac:spMkLst>
        </pc:spChg>
      </pc:sldChg>
      <pc:sldChg chg="modSp new mod">
        <pc:chgData name="Dr. Renu Girotra" userId="c5da01e5-bbcf-4c01-b3e1-12a07ccef1cd" providerId="ADAL" clId="{ED575A48-98E6-4BF9-9701-CBEECD0BB9B2}" dt="2023-09-17T17:19:48.899" v="994"/>
        <pc:sldMkLst>
          <pc:docMk/>
          <pc:sldMk cId="1242894863" sldId="277"/>
        </pc:sldMkLst>
        <pc:spChg chg="mod">
          <ac:chgData name="Dr. Renu Girotra" userId="c5da01e5-bbcf-4c01-b3e1-12a07ccef1cd" providerId="ADAL" clId="{ED575A48-98E6-4BF9-9701-CBEECD0BB9B2}" dt="2023-09-17T17:19:48.899" v="994"/>
          <ac:spMkLst>
            <pc:docMk/>
            <pc:sldMk cId="1242894863" sldId="277"/>
            <ac:spMk id="2" creationId="{B94235C4-BA3C-0B85-3ACF-42C3AB65A520}"/>
          </ac:spMkLst>
        </pc:spChg>
        <pc:spChg chg="mod">
          <ac:chgData name="Dr. Renu Girotra" userId="c5da01e5-bbcf-4c01-b3e1-12a07ccef1cd" providerId="ADAL" clId="{ED575A48-98E6-4BF9-9701-CBEECD0BB9B2}" dt="2023-09-17T17:07:40.471" v="490" actId="20577"/>
          <ac:spMkLst>
            <pc:docMk/>
            <pc:sldMk cId="1242894863" sldId="277"/>
            <ac:spMk id="3" creationId="{7CA3D5A6-2E2D-DFFD-AB7E-2C8516271D4F}"/>
          </ac:spMkLst>
        </pc:spChg>
      </pc:sldChg>
      <pc:sldChg chg="modSp new mod modNotesTx">
        <pc:chgData name="Dr. Renu Girotra" userId="c5da01e5-bbcf-4c01-b3e1-12a07ccef1cd" providerId="ADAL" clId="{ED575A48-98E6-4BF9-9701-CBEECD0BB9B2}" dt="2023-09-22T03:43:52.744" v="2730" actId="20577"/>
        <pc:sldMkLst>
          <pc:docMk/>
          <pc:sldMk cId="4272151534" sldId="278"/>
        </pc:sldMkLst>
        <pc:spChg chg="mod">
          <ac:chgData name="Dr. Renu Girotra" userId="c5da01e5-bbcf-4c01-b3e1-12a07ccef1cd" providerId="ADAL" clId="{ED575A48-98E6-4BF9-9701-CBEECD0BB9B2}" dt="2023-09-17T17:19:39.578" v="992" actId="122"/>
          <ac:spMkLst>
            <pc:docMk/>
            <pc:sldMk cId="4272151534" sldId="278"/>
            <ac:spMk id="2" creationId="{FBE28A59-B4AE-1793-15DB-33BED877B757}"/>
          </ac:spMkLst>
        </pc:spChg>
        <pc:spChg chg="mod">
          <ac:chgData name="Dr. Renu Girotra" userId="c5da01e5-bbcf-4c01-b3e1-12a07ccef1cd" providerId="ADAL" clId="{ED575A48-98E6-4BF9-9701-CBEECD0BB9B2}" dt="2023-09-17T17:09:52.744" v="577" actId="6549"/>
          <ac:spMkLst>
            <pc:docMk/>
            <pc:sldMk cId="4272151534" sldId="278"/>
            <ac:spMk id="3" creationId="{9D619695-157A-8A10-2B9E-06239807EF95}"/>
          </ac:spMkLst>
        </pc:spChg>
      </pc:sldChg>
      <pc:sldChg chg="modSp new mod">
        <pc:chgData name="Dr. Renu Girotra" userId="c5da01e5-bbcf-4c01-b3e1-12a07ccef1cd" providerId="ADAL" clId="{ED575A48-98E6-4BF9-9701-CBEECD0BB9B2}" dt="2023-09-22T03:42:25.843" v="2724" actId="20577"/>
        <pc:sldMkLst>
          <pc:docMk/>
          <pc:sldMk cId="3223302450" sldId="279"/>
        </pc:sldMkLst>
        <pc:spChg chg="mod">
          <ac:chgData name="Dr. Renu Girotra" userId="c5da01e5-bbcf-4c01-b3e1-12a07ccef1cd" providerId="ADAL" clId="{ED575A48-98E6-4BF9-9701-CBEECD0BB9B2}" dt="2023-09-17T17:19:11.193" v="986" actId="113"/>
          <ac:spMkLst>
            <pc:docMk/>
            <pc:sldMk cId="3223302450" sldId="279"/>
            <ac:spMk id="2" creationId="{B0DF6369-4B2E-5AB9-62FF-AAD9BC0A84EC}"/>
          </ac:spMkLst>
        </pc:spChg>
        <pc:spChg chg="mod">
          <ac:chgData name="Dr. Renu Girotra" userId="c5da01e5-bbcf-4c01-b3e1-12a07ccef1cd" providerId="ADAL" clId="{ED575A48-98E6-4BF9-9701-CBEECD0BB9B2}" dt="2023-09-22T03:42:25.843" v="2724" actId="20577"/>
          <ac:spMkLst>
            <pc:docMk/>
            <pc:sldMk cId="3223302450" sldId="279"/>
            <ac:spMk id="3" creationId="{F080FD75-2C50-7889-442C-B26D861B83ED}"/>
          </ac:spMkLst>
        </pc:spChg>
      </pc:sldChg>
      <pc:sldChg chg="addSp modSp new mod modClrScheme chgLayout">
        <pc:chgData name="Dr. Renu Girotra" userId="c5da01e5-bbcf-4c01-b3e1-12a07ccef1cd" providerId="ADAL" clId="{ED575A48-98E6-4BF9-9701-CBEECD0BB9B2}" dt="2023-09-21T03:49:51.455" v="1250" actId="5793"/>
        <pc:sldMkLst>
          <pc:docMk/>
          <pc:sldMk cId="561270371" sldId="282"/>
        </pc:sldMkLst>
        <pc:spChg chg="add mod">
          <ac:chgData name="Dr. Renu Girotra" userId="c5da01e5-bbcf-4c01-b3e1-12a07ccef1cd" providerId="ADAL" clId="{ED575A48-98E6-4BF9-9701-CBEECD0BB9B2}" dt="2023-09-21T03:44:16.859" v="1047" actId="20577"/>
          <ac:spMkLst>
            <pc:docMk/>
            <pc:sldMk cId="561270371" sldId="282"/>
            <ac:spMk id="2" creationId="{D5587002-3CEF-8970-C078-3ABA4D6EDB77}"/>
          </ac:spMkLst>
        </pc:spChg>
        <pc:spChg chg="add mod">
          <ac:chgData name="Dr. Renu Girotra" userId="c5da01e5-bbcf-4c01-b3e1-12a07ccef1cd" providerId="ADAL" clId="{ED575A48-98E6-4BF9-9701-CBEECD0BB9B2}" dt="2023-09-21T03:49:51.455" v="1250" actId="5793"/>
          <ac:spMkLst>
            <pc:docMk/>
            <pc:sldMk cId="561270371" sldId="282"/>
            <ac:spMk id="3" creationId="{24B413BF-1971-A205-F4F7-C3AABB2ABB72}"/>
          </ac:spMkLst>
        </pc:spChg>
      </pc:sldChg>
      <pc:sldChg chg="delSp modSp new mod modClrScheme chgLayout">
        <pc:chgData name="Dr. Renu Girotra" userId="c5da01e5-bbcf-4c01-b3e1-12a07ccef1cd" providerId="ADAL" clId="{ED575A48-98E6-4BF9-9701-CBEECD0BB9B2}" dt="2023-09-21T03:55:21.893" v="1374" actId="1076"/>
        <pc:sldMkLst>
          <pc:docMk/>
          <pc:sldMk cId="2605917957" sldId="283"/>
        </pc:sldMkLst>
        <pc:spChg chg="del">
          <ac:chgData name="Dr. Renu Girotra" userId="c5da01e5-bbcf-4c01-b3e1-12a07ccef1cd" providerId="ADAL" clId="{ED575A48-98E6-4BF9-9701-CBEECD0BB9B2}" dt="2023-09-21T03:55:15.484" v="1373" actId="700"/>
          <ac:spMkLst>
            <pc:docMk/>
            <pc:sldMk cId="2605917957" sldId="283"/>
            <ac:spMk id="2" creationId="{9EA36FBC-7360-EAC2-0BAE-C130C6463035}"/>
          </ac:spMkLst>
        </pc:spChg>
        <pc:spChg chg="mod ord">
          <ac:chgData name="Dr. Renu Girotra" userId="c5da01e5-bbcf-4c01-b3e1-12a07ccef1cd" providerId="ADAL" clId="{ED575A48-98E6-4BF9-9701-CBEECD0BB9B2}" dt="2023-09-21T03:55:21.893" v="1374" actId="1076"/>
          <ac:spMkLst>
            <pc:docMk/>
            <pc:sldMk cId="2605917957" sldId="283"/>
            <ac:spMk id="3" creationId="{DE3DE36F-D5E5-BDB1-2675-335E765A7099}"/>
          </ac:spMkLst>
        </pc:spChg>
      </pc:sldChg>
      <pc:sldChg chg="addSp modSp new mod modClrScheme chgLayout">
        <pc:chgData name="Dr. Renu Girotra" userId="c5da01e5-bbcf-4c01-b3e1-12a07ccef1cd" providerId="ADAL" clId="{ED575A48-98E6-4BF9-9701-CBEECD0BB9B2}" dt="2023-09-21T05:14:15.396" v="1558" actId="700"/>
        <pc:sldMkLst>
          <pc:docMk/>
          <pc:sldMk cId="1018302117" sldId="284"/>
        </pc:sldMkLst>
        <pc:spChg chg="add mod ord">
          <ac:chgData name="Dr. Renu Girotra" userId="c5da01e5-bbcf-4c01-b3e1-12a07ccef1cd" providerId="ADAL" clId="{ED575A48-98E6-4BF9-9701-CBEECD0BB9B2}" dt="2023-09-21T05:14:15.396" v="1558" actId="700"/>
          <ac:spMkLst>
            <pc:docMk/>
            <pc:sldMk cId="1018302117" sldId="284"/>
            <ac:spMk id="2" creationId="{09390D3C-4BC3-F999-D843-49D47B9357F2}"/>
          </ac:spMkLst>
        </pc:spChg>
        <pc:spChg chg="add mod ord">
          <ac:chgData name="Dr. Renu Girotra" userId="c5da01e5-bbcf-4c01-b3e1-12a07ccef1cd" providerId="ADAL" clId="{ED575A48-98E6-4BF9-9701-CBEECD0BB9B2}" dt="2023-09-21T05:14:15.396" v="1558" actId="700"/>
          <ac:spMkLst>
            <pc:docMk/>
            <pc:sldMk cId="1018302117" sldId="284"/>
            <ac:spMk id="3" creationId="{8DC3FE3E-6628-3CAC-231F-3AF7038B1F6D}"/>
          </ac:spMkLst>
        </pc:spChg>
      </pc:sldChg>
      <pc:sldChg chg="modSp new mod">
        <pc:chgData name="Dr. Renu Girotra" userId="c5da01e5-bbcf-4c01-b3e1-12a07ccef1cd" providerId="ADAL" clId="{ED575A48-98E6-4BF9-9701-CBEECD0BB9B2}" dt="2023-09-21T05:18:52" v="1678" actId="6549"/>
        <pc:sldMkLst>
          <pc:docMk/>
          <pc:sldMk cId="4258123420" sldId="285"/>
        </pc:sldMkLst>
        <pc:spChg chg="mod">
          <ac:chgData name="Dr. Renu Girotra" userId="c5da01e5-bbcf-4c01-b3e1-12a07ccef1cd" providerId="ADAL" clId="{ED575A48-98E6-4BF9-9701-CBEECD0BB9B2}" dt="2023-09-21T05:17:32.579" v="1595" actId="20577"/>
          <ac:spMkLst>
            <pc:docMk/>
            <pc:sldMk cId="4258123420" sldId="285"/>
            <ac:spMk id="2" creationId="{18C0844F-1725-E969-F5E4-276405BC53DF}"/>
          </ac:spMkLst>
        </pc:spChg>
        <pc:spChg chg="mod">
          <ac:chgData name="Dr. Renu Girotra" userId="c5da01e5-bbcf-4c01-b3e1-12a07ccef1cd" providerId="ADAL" clId="{ED575A48-98E6-4BF9-9701-CBEECD0BB9B2}" dt="2023-09-21T05:18:52" v="1678" actId="6549"/>
          <ac:spMkLst>
            <pc:docMk/>
            <pc:sldMk cId="4258123420" sldId="285"/>
            <ac:spMk id="3" creationId="{9FBFFAF2-0E1C-C3BC-ECDF-3863746F0BAA}"/>
          </ac:spMkLst>
        </pc:spChg>
      </pc:sldChg>
      <pc:sldChg chg="new del">
        <pc:chgData name="Dr. Renu Girotra" userId="c5da01e5-bbcf-4c01-b3e1-12a07ccef1cd" providerId="ADAL" clId="{ED575A48-98E6-4BF9-9701-CBEECD0BB9B2}" dt="2023-09-21T06:03:19.751" v="2657" actId="2696"/>
        <pc:sldMkLst>
          <pc:docMk/>
          <pc:sldMk cId="3469414650" sldId="286"/>
        </pc:sldMkLst>
      </pc:sldChg>
      <pc:sldChg chg="modSp new mod">
        <pc:chgData name="Dr. Renu Girotra" userId="c5da01e5-bbcf-4c01-b3e1-12a07ccef1cd" providerId="ADAL" clId="{ED575A48-98E6-4BF9-9701-CBEECD0BB9B2}" dt="2023-09-21T05:27:17.050" v="1826" actId="5793"/>
        <pc:sldMkLst>
          <pc:docMk/>
          <pc:sldMk cId="1539287747" sldId="287"/>
        </pc:sldMkLst>
        <pc:spChg chg="mod">
          <ac:chgData name="Dr. Renu Girotra" userId="c5da01e5-bbcf-4c01-b3e1-12a07ccef1cd" providerId="ADAL" clId="{ED575A48-98E6-4BF9-9701-CBEECD0BB9B2}" dt="2023-09-21T05:21:15.685" v="1708" actId="20577"/>
          <ac:spMkLst>
            <pc:docMk/>
            <pc:sldMk cId="1539287747" sldId="287"/>
            <ac:spMk id="2" creationId="{096D421B-1E86-377C-EAA4-4C46E7DB2773}"/>
          </ac:spMkLst>
        </pc:spChg>
        <pc:spChg chg="mod">
          <ac:chgData name="Dr. Renu Girotra" userId="c5da01e5-bbcf-4c01-b3e1-12a07ccef1cd" providerId="ADAL" clId="{ED575A48-98E6-4BF9-9701-CBEECD0BB9B2}" dt="2023-09-21T05:27:17.050" v="1826" actId="5793"/>
          <ac:spMkLst>
            <pc:docMk/>
            <pc:sldMk cId="1539287747" sldId="287"/>
            <ac:spMk id="3" creationId="{74BEAEE2-2687-B1FD-E13C-20CDB5B0A961}"/>
          </ac:spMkLst>
        </pc:spChg>
      </pc:sldChg>
      <pc:sldChg chg="modSp new mod">
        <pc:chgData name="Dr. Renu Girotra" userId="c5da01e5-bbcf-4c01-b3e1-12a07ccef1cd" providerId="ADAL" clId="{ED575A48-98E6-4BF9-9701-CBEECD0BB9B2}" dt="2023-09-21T05:52:09.445" v="2155" actId="20577"/>
        <pc:sldMkLst>
          <pc:docMk/>
          <pc:sldMk cId="879017095" sldId="288"/>
        </pc:sldMkLst>
        <pc:spChg chg="mod">
          <ac:chgData name="Dr. Renu Girotra" userId="c5da01e5-bbcf-4c01-b3e1-12a07ccef1cd" providerId="ADAL" clId="{ED575A48-98E6-4BF9-9701-CBEECD0BB9B2}" dt="2023-09-21T05:27:52.759" v="1864" actId="20577"/>
          <ac:spMkLst>
            <pc:docMk/>
            <pc:sldMk cId="879017095" sldId="288"/>
            <ac:spMk id="2" creationId="{5DA12235-B9D0-F92E-5760-52643C2D9DA6}"/>
          </ac:spMkLst>
        </pc:spChg>
        <pc:spChg chg="mod">
          <ac:chgData name="Dr. Renu Girotra" userId="c5da01e5-bbcf-4c01-b3e1-12a07ccef1cd" providerId="ADAL" clId="{ED575A48-98E6-4BF9-9701-CBEECD0BB9B2}" dt="2023-09-21T05:52:09.445" v="2155" actId="20577"/>
          <ac:spMkLst>
            <pc:docMk/>
            <pc:sldMk cId="879017095" sldId="288"/>
            <ac:spMk id="3" creationId="{D3E1B72D-36B3-4A24-9344-38E2F5F9E132}"/>
          </ac:spMkLst>
        </pc:spChg>
      </pc:sldChg>
      <pc:sldChg chg="addSp delSp modSp new mod modClrScheme chgLayout">
        <pc:chgData name="Dr. Renu Girotra" userId="c5da01e5-bbcf-4c01-b3e1-12a07ccef1cd" providerId="ADAL" clId="{ED575A48-98E6-4BF9-9701-CBEECD0BB9B2}" dt="2023-09-21T05:56:55.567" v="2295" actId="1076"/>
        <pc:sldMkLst>
          <pc:docMk/>
          <pc:sldMk cId="2783302704" sldId="289"/>
        </pc:sldMkLst>
        <pc:spChg chg="add del mod">
          <ac:chgData name="Dr. Renu Girotra" userId="c5da01e5-bbcf-4c01-b3e1-12a07ccef1cd" providerId="ADAL" clId="{ED575A48-98E6-4BF9-9701-CBEECD0BB9B2}" dt="2023-09-21T05:56:51.416" v="2294" actId="700"/>
          <ac:spMkLst>
            <pc:docMk/>
            <pc:sldMk cId="2783302704" sldId="289"/>
            <ac:spMk id="2" creationId="{C5ADB3C9-86C9-4DC8-B5CB-26FF697B9196}"/>
          </ac:spMkLst>
        </pc:spChg>
        <pc:spChg chg="add mod ord">
          <ac:chgData name="Dr. Renu Girotra" userId="c5da01e5-bbcf-4c01-b3e1-12a07ccef1cd" providerId="ADAL" clId="{ED575A48-98E6-4BF9-9701-CBEECD0BB9B2}" dt="2023-09-21T05:56:55.567" v="2295" actId="1076"/>
          <ac:spMkLst>
            <pc:docMk/>
            <pc:sldMk cId="2783302704" sldId="289"/>
            <ac:spMk id="3" creationId="{B9AEEBBD-3096-E112-132A-01EA21C24AE5}"/>
          </ac:spMkLst>
        </pc:spChg>
      </pc:sldChg>
      <pc:sldChg chg="modSp new mod">
        <pc:chgData name="Dr. Renu Girotra" userId="c5da01e5-bbcf-4c01-b3e1-12a07ccef1cd" providerId="ADAL" clId="{ED575A48-98E6-4BF9-9701-CBEECD0BB9B2}" dt="2023-09-21T06:02:18.578" v="2656" actId="20577"/>
        <pc:sldMkLst>
          <pc:docMk/>
          <pc:sldMk cId="4115633043" sldId="290"/>
        </pc:sldMkLst>
        <pc:spChg chg="mod">
          <ac:chgData name="Dr. Renu Girotra" userId="c5da01e5-bbcf-4c01-b3e1-12a07ccef1cd" providerId="ADAL" clId="{ED575A48-98E6-4BF9-9701-CBEECD0BB9B2}" dt="2023-09-21T05:58:53.970" v="2407" actId="20577"/>
          <ac:spMkLst>
            <pc:docMk/>
            <pc:sldMk cId="4115633043" sldId="290"/>
            <ac:spMk id="2" creationId="{38FBD0BB-D5BD-DBAD-64D3-F1C8B2E75D5E}"/>
          </ac:spMkLst>
        </pc:spChg>
        <pc:spChg chg="mod">
          <ac:chgData name="Dr. Renu Girotra" userId="c5da01e5-bbcf-4c01-b3e1-12a07ccef1cd" providerId="ADAL" clId="{ED575A48-98E6-4BF9-9701-CBEECD0BB9B2}" dt="2023-09-21T06:02:18.578" v="2656" actId="20577"/>
          <ac:spMkLst>
            <pc:docMk/>
            <pc:sldMk cId="4115633043" sldId="290"/>
            <ac:spMk id="3" creationId="{EAE97902-B700-A318-5B76-DE8F3F378415}"/>
          </ac:spMkLst>
        </pc:spChg>
      </pc:sldChg>
      <pc:sldChg chg="modSp new mod">
        <pc:chgData name="Dr. Renu Girotra" userId="c5da01e5-bbcf-4c01-b3e1-12a07ccef1cd" providerId="ADAL" clId="{ED575A48-98E6-4BF9-9701-CBEECD0BB9B2}" dt="2023-09-22T03:42:38.230" v="2727" actId="6549"/>
        <pc:sldMkLst>
          <pc:docMk/>
          <pc:sldMk cId="3263160790" sldId="291"/>
        </pc:sldMkLst>
        <pc:spChg chg="mod">
          <ac:chgData name="Dr. Renu Girotra" userId="c5da01e5-bbcf-4c01-b3e1-12a07ccef1cd" providerId="ADAL" clId="{ED575A48-98E6-4BF9-9701-CBEECD0BB9B2}" dt="2023-09-22T03:42:38.230" v="2727" actId="6549"/>
          <ac:spMkLst>
            <pc:docMk/>
            <pc:sldMk cId="3263160790" sldId="291"/>
            <ac:spMk id="3" creationId="{349DBC87-3D4C-5F30-F554-FC9EF275B79E}"/>
          </ac:spMkLst>
        </pc:spChg>
      </pc:sldChg>
    </pc:docChg>
  </pc:docChgLst>
  <pc:docChgLst>
    <pc:chgData name="Dr. Renu Girotra" userId="S::renu.girotra@woxsen.edu.in::c5da01e5-bbcf-4c01-b3e1-12a07ccef1cd" providerId="AD" clId="Web-{64D080C1-BBFB-CED4-AE3F-629AB565B10F}"/>
    <pc:docChg chg="addSld modSld">
      <pc:chgData name="Dr. Renu Girotra" userId="S::renu.girotra@woxsen.edu.in::c5da01e5-bbcf-4c01-b3e1-12a07ccef1cd" providerId="AD" clId="Web-{64D080C1-BBFB-CED4-AE3F-629AB565B10F}" dt="2023-09-18T03:59:46.188" v="30" actId="20577"/>
      <pc:docMkLst>
        <pc:docMk/>
      </pc:docMkLst>
      <pc:sldChg chg="addSp delSp modSp mod setBg">
        <pc:chgData name="Dr. Renu Girotra" userId="S::renu.girotra@woxsen.edu.in::c5da01e5-bbcf-4c01-b3e1-12a07ccef1cd" providerId="AD" clId="Web-{64D080C1-BBFB-CED4-AE3F-629AB565B10F}" dt="2023-09-18T03:52:48.954" v="24"/>
        <pc:sldMkLst>
          <pc:docMk/>
          <pc:sldMk cId="109857222" sldId="256"/>
        </pc:sldMkLst>
        <pc:spChg chg="mod">
          <ac:chgData name="Dr. Renu Girotra" userId="S::renu.girotra@woxsen.edu.in::c5da01e5-bbcf-4c01-b3e1-12a07ccef1cd" providerId="AD" clId="Web-{64D080C1-BBFB-CED4-AE3F-629AB565B10F}" dt="2023-09-18T03:52:48.954" v="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r. Renu Girotra" userId="S::renu.girotra@woxsen.edu.in::c5da01e5-bbcf-4c01-b3e1-12a07ccef1cd" providerId="AD" clId="Web-{64D080C1-BBFB-CED4-AE3F-629AB565B10F}" dt="2023-09-18T03:52:48.954" v="2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r. Renu Girotra" userId="S::renu.girotra@woxsen.edu.in::c5da01e5-bbcf-4c01-b3e1-12a07ccef1cd" providerId="AD" clId="Web-{64D080C1-BBFB-CED4-AE3F-629AB565B10F}" dt="2023-09-18T03:52:48.954" v="24"/>
          <ac:spMkLst>
            <pc:docMk/>
            <pc:sldMk cId="109857222" sldId="256"/>
            <ac:spMk id="9" creationId="{9203DE33-2CD4-4CA8-9AF3-37C3B65133B0}"/>
          </ac:spMkLst>
        </pc:spChg>
        <pc:spChg chg="add del">
          <ac:chgData name="Dr. Renu Girotra" userId="S::renu.girotra@woxsen.edu.in::c5da01e5-bbcf-4c01-b3e1-12a07ccef1cd" providerId="AD" clId="Web-{64D080C1-BBFB-CED4-AE3F-629AB565B10F}" dt="2023-09-18T03:52:48.954" v="24"/>
          <ac:spMkLst>
            <pc:docMk/>
            <pc:sldMk cId="109857222" sldId="256"/>
            <ac:spMk id="11" creationId="{0AF57B88-1D4C-41FA-A761-EC1DD10C35CB}"/>
          </ac:spMkLst>
        </pc:spChg>
        <pc:spChg chg="add del">
          <ac:chgData name="Dr. Renu Girotra" userId="S::renu.girotra@woxsen.edu.in::c5da01e5-bbcf-4c01-b3e1-12a07ccef1cd" providerId="AD" clId="Web-{64D080C1-BBFB-CED4-AE3F-629AB565B10F}" dt="2023-09-18T03:52:48.954" v="24"/>
          <ac:spMkLst>
            <pc:docMk/>
            <pc:sldMk cId="109857222" sldId="256"/>
            <ac:spMk id="13" creationId="{D2548F45-5164-4ABB-8212-7F293FDED8D4}"/>
          </ac:spMkLst>
        </pc:spChg>
        <pc:spChg chg="add del">
          <ac:chgData name="Dr. Renu Girotra" userId="S::renu.girotra@woxsen.edu.in::c5da01e5-bbcf-4c01-b3e1-12a07ccef1cd" providerId="AD" clId="Web-{64D080C1-BBFB-CED4-AE3F-629AB565B10F}" dt="2023-09-18T03:52:48.954" v="24"/>
          <ac:spMkLst>
            <pc:docMk/>
            <pc:sldMk cId="109857222" sldId="256"/>
            <ac:spMk id="15" creationId="{5E81CCFB-7BEF-4186-86FB-D09450B4D02D}"/>
          </ac:spMkLst>
        </pc:spChg>
        <pc:picChg chg="add del">
          <ac:chgData name="Dr. Renu Girotra" userId="S::renu.girotra@woxsen.edu.in::c5da01e5-bbcf-4c01-b3e1-12a07ccef1cd" providerId="AD" clId="Web-{64D080C1-BBFB-CED4-AE3F-629AB565B10F}" dt="2023-09-18T03:52:48.954" v="24"/>
          <ac:picMkLst>
            <pc:docMk/>
            <pc:sldMk cId="109857222" sldId="256"/>
            <ac:picMk id="5" creationId="{58A32588-7D6D-9FA5-A1D9-7F4C19A6C74A}"/>
          </ac:picMkLst>
        </pc:picChg>
      </pc:sldChg>
      <pc:sldChg chg="addSp modSp mod setBg">
        <pc:chgData name="Dr. Renu Girotra" userId="S::renu.girotra@woxsen.edu.in::c5da01e5-bbcf-4c01-b3e1-12a07ccef1cd" providerId="AD" clId="Web-{64D080C1-BBFB-CED4-AE3F-629AB565B10F}" dt="2023-09-18T03:53:06.659" v="25"/>
        <pc:sldMkLst>
          <pc:docMk/>
          <pc:sldMk cId="311581004" sldId="257"/>
        </pc:sldMkLst>
        <pc:spChg chg="mod">
          <ac:chgData name="Dr. Renu Girotra" userId="S::renu.girotra@woxsen.edu.in::c5da01e5-bbcf-4c01-b3e1-12a07ccef1cd" providerId="AD" clId="Web-{64D080C1-BBFB-CED4-AE3F-629AB565B10F}" dt="2023-09-18T03:53:06.659" v="25"/>
          <ac:spMkLst>
            <pc:docMk/>
            <pc:sldMk cId="311581004" sldId="257"/>
            <ac:spMk id="2" creationId="{CF53101E-C949-5C93-E2A5-704B1E5CE6FE}"/>
          </ac:spMkLst>
        </pc:spChg>
        <pc:spChg chg="mod">
          <ac:chgData name="Dr. Renu Girotra" userId="S::renu.girotra@woxsen.edu.in::c5da01e5-bbcf-4c01-b3e1-12a07ccef1cd" providerId="AD" clId="Web-{64D080C1-BBFB-CED4-AE3F-629AB565B10F}" dt="2023-09-18T03:53:06.659" v="25"/>
          <ac:spMkLst>
            <pc:docMk/>
            <pc:sldMk cId="311581004" sldId="257"/>
            <ac:spMk id="3" creationId="{D053E1C2-BE2D-E1F4-AD02-8AA9416735A6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3:06.659" v="25"/>
          <ac:spMkLst>
            <pc:docMk/>
            <pc:sldMk cId="311581004" sldId="257"/>
            <ac:spMk id="8" creationId="{907EF6B7-1338-4443-8C46-6A318D952DFD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3:06.659" v="25"/>
          <ac:spMkLst>
            <pc:docMk/>
            <pc:sldMk cId="311581004" sldId="257"/>
            <ac:spMk id="10" creationId="{DAAE4CDD-124C-4DCF-9584-B6033B545DD5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3:06.659" v="25"/>
          <ac:spMkLst>
            <pc:docMk/>
            <pc:sldMk cId="311581004" sldId="257"/>
            <ac:spMk id="12" creationId="{081E4A58-353D-44AE-B2FC-2A74E2E400F7}"/>
          </ac:spMkLst>
        </pc:spChg>
      </pc:sldChg>
      <pc:sldChg chg="addSp delSp modSp mod setBg">
        <pc:chgData name="Dr. Renu Girotra" userId="S::renu.girotra@woxsen.edu.in::c5da01e5-bbcf-4c01-b3e1-12a07ccef1cd" providerId="AD" clId="Web-{64D080C1-BBFB-CED4-AE3F-629AB565B10F}" dt="2023-09-18T03:53:19.113" v="26"/>
        <pc:sldMkLst>
          <pc:docMk/>
          <pc:sldMk cId="4258376899" sldId="276"/>
        </pc:sldMkLst>
        <pc:spChg chg="mod">
          <ac:chgData name="Dr. Renu Girotra" userId="S::renu.girotra@woxsen.edu.in::c5da01e5-bbcf-4c01-b3e1-12a07ccef1cd" providerId="AD" clId="Web-{64D080C1-BBFB-CED4-AE3F-629AB565B10F}" dt="2023-09-18T03:53:19.113" v="26"/>
          <ac:spMkLst>
            <pc:docMk/>
            <pc:sldMk cId="4258376899" sldId="276"/>
            <ac:spMk id="2" creationId="{89B1ECF1-45B7-EA6C-213F-28E7CF4B2F59}"/>
          </ac:spMkLst>
        </pc:spChg>
        <pc:spChg chg="del mod">
          <ac:chgData name="Dr. Renu Girotra" userId="S::renu.girotra@woxsen.edu.in::c5da01e5-bbcf-4c01-b3e1-12a07ccef1cd" providerId="AD" clId="Web-{64D080C1-BBFB-CED4-AE3F-629AB565B10F}" dt="2023-09-18T03:53:19.113" v="26"/>
          <ac:spMkLst>
            <pc:docMk/>
            <pc:sldMk cId="4258376899" sldId="276"/>
            <ac:spMk id="3" creationId="{220B0C73-CA4C-78E0-0769-B19B3DECFB16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3:19.113" v="26"/>
          <ac:spMkLst>
            <pc:docMk/>
            <pc:sldMk cId="4258376899" sldId="276"/>
            <ac:spMk id="10" creationId="{DB304A14-32D0-4873-B914-423ED7B8DAFD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3:19.113" v="26"/>
          <ac:spMkLst>
            <pc:docMk/>
            <pc:sldMk cId="4258376899" sldId="276"/>
            <ac:spMk id="12" creationId="{1D460C86-854F-4FB3-ABC2-E823D8FEB9DB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3:19.113" v="26"/>
          <ac:spMkLst>
            <pc:docMk/>
            <pc:sldMk cId="4258376899" sldId="276"/>
            <ac:spMk id="14" creationId="{BB48116A-278A-4CC5-89D3-9DE8E8FF1245}"/>
          </ac:spMkLst>
        </pc:spChg>
        <pc:graphicFrameChg chg="add">
          <ac:chgData name="Dr. Renu Girotra" userId="S::renu.girotra@woxsen.edu.in::c5da01e5-bbcf-4c01-b3e1-12a07ccef1cd" providerId="AD" clId="Web-{64D080C1-BBFB-CED4-AE3F-629AB565B10F}" dt="2023-09-18T03:53:19.113" v="26"/>
          <ac:graphicFrameMkLst>
            <pc:docMk/>
            <pc:sldMk cId="4258376899" sldId="276"/>
            <ac:graphicFrameMk id="5" creationId="{AA8B2E38-9C94-1289-8A0B-AA914FE34922}"/>
          </ac:graphicFrameMkLst>
        </pc:graphicFrameChg>
        <pc:picChg chg="add">
          <ac:chgData name="Dr. Renu Girotra" userId="S::renu.girotra@woxsen.edu.in::c5da01e5-bbcf-4c01-b3e1-12a07ccef1cd" providerId="AD" clId="Web-{64D080C1-BBFB-CED4-AE3F-629AB565B10F}" dt="2023-09-18T03:53:19.113" v="26"/>
          <ac:picMkLst>
            <pc:docMk/>
            <pc:sldMk cId="4258376899" sldId="276"/>
            <ac:picMk id="6" creationId="{74A50072-0CB2-6478-2BB3-7A7A6E7C7F71}"/>
          </ac:picMkLst>
        </pc:picChg>
      </pc:sldChg>
      <pc:sldChg chg="addSp delSp">
        <pc:chgData name="Dr. Renu Girotra" userId="S::renu.girotra@woxsen.edu.in::c5da01e5-bbcf-4c01-b3e1-12a07ccef1cd" providerId="AD" clId="Web-{64D080C1-BBFB-CED4-AE3F-629AB565B10F}" dt="2023-09-18T03:53:56.725" v="27"/>
        <pc:sldMkLst>
          <pc:docMk/>
          <pc:sldMk cId="1242894863" sldId="277"/>
        </pc:sldMkLst>
        <pc:spChg chg="del">
          <ac:chgData name="Dr. Renu Girotra" userId="S::renu.girotra@woxsen.edu.in::c5da01e5-bbcf-4c01-b3e1-12a07ccef1cd" providerId="AD" clId="Web-{64D080C1-BBFB-CED4-AE3F-629AB565B10F}" dt="2023-09-18T03:53:56.725" v="27"/>
          <ac:spMkLst>
            <pc:docMk/>
            <pc:sldMk cId="1242894863" sldId="277"/>
            <ac:spMk id="3" creationId="{7CA3D5A6-2E2D-DFFD-AB7E-2C8516271D4F}"/>
          </ac:spMkLst>
        </pc:spChg>
        <pc:graphicFrameChg chg="add">
          <ac:chgData name="Dr. Renu Girotra" userId="S::renu.girotra@woxsen.edu.in::c5da01e5-bbcf-4c01-b3e1-12a07ccef1cd" providerId="AD" clId="Web-{64D080C1-BBFB-CED4-AE3F-629AB565B10F}" dt="2023-09-18T03:53:56.725" v="27"/>
          <ac:graphicFrameMkLst>
            <pc:docMk/>
            <pc:sldMk cId="1242894863" sldId="277"/>
            <ac:graphicFrameMk id="5" creationId="{1BBDD7F7-BECE-BFD1-670E-9241030A063F}"/>
          </ac:graphicFrameMkLst>
        </pc:graphicFrameChg>
      </pc:sldChg>
      <pc:sldChg chg="addSp delSp modSp mod setBg">
        <pc:chgData name="Dr. Renu Girotra" userId="S::renu.girotra@woxsen.edu.in::c5da01e5-bbcf-4c01-b3e1-12a07ccef1cd" providerId="AD" clId="Web-{64D080C1-BBFB-CED4-AE3F-629AB565B10F}" dt="2023-09-18T03:54:15.632" v="28"/>
        <pc:sldMkLst>
          <pc:docMk/>
          <pc:sldMk cId="4272151534" sldId="278"/>
        </pc:sldMkLst>
        <pc:spChg chg="mod">
          <ac:chgData name="Dr. Renu Girotra" userId="S::renu.girotra@woxsen.edu.in::c5da01e5-bbcf-4c01-b3e1-12a07ccef1cd" providerId="AD" clId="Web-{64D080C1-BBFB-CED4-AE3F-629AB565B10F}" dt="2023-09-18T03:54:15.632" v="28"/>
          <ac:spMkLst>
            <pc:docMk/>
            <pc:sldMk cId="4272151534" sldId="278"/>
            <ac:spMk id="2" creationId="{FBE28A59-B4AE-1793-15DB-33BED877B757}"/>
          </ac:spMkLst>
        </pc:spChg>
        <pc:spChg chg="del">
          <ac:chgData name="Dr. Renu Girotra" userId="S::renu.girotra@woxsen.edu.in::c5da01e5-bbcf-4c01-b3e1-12a07ccef1cd" providerId="AD" clId="Web-{64D080C1-BBFB-CED4-AE3F-629AB565B10F}" dt="2023-09-18T03:54:15.632" v="28"/>
          <ac:spMkLst>
            <pc:docMk/>
            <pc:sldMk cId="4272151534" sldId="278"/>
            <ac:spMk id="3" creationId="{9D619695-157A-8A10-2B9E-06239807EF95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4:15.632" v="28"/>
          <ac:spMkLst>
            <pc:docMk/>
            <pc:sldMk cId="4272151534" sldId="278"/>
            <ac:spMk id="9" creationId="{BACC6370-2D7E-4714-9D71-7542949D7D5D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4:15.632" v="28"/>
          <ac:spMkLst>
            <pc:docMk/>
            <pc:sldMk cId="4272151534" sldId="278"/>
            <ac:spMk id="11" creationId="{F68B3F68-107C-434F-AA38-110D5EA91B85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4:15.632" v="28"/>
          <ac:spMkLst>
            <pc:docMk/>
            <pc:sldMk cId="4272151534" sldId="278"/>
            <ac:spMk id="13" creationId="{AAD0DBB9-1A4B-4391-81D4-CB19F9AB918A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4:15.632" v="28"/>
          <ac:spMkLst>
            <pc:docMk/>
            <pc:sldMk cId="4272151534" sldId="278"/>
            <ac:spMk id="15" creationId="{063BBA22-50EA-4C4D-BE05-F1CE4E63AA56}"/>
          </ac:spMkLst>
        </pc:spChg>
        <pc:graphicFrameChg chg="add">
          <ac:chgData name="Dr. Renu Girotra" userId="S::renu.girotra@woxsen.edu.in::c5da01e5-bbcf-4c01-b3e1-12a07ccef1cd" providerId="AD" clId="Web-{64D080C1-BBFB-CED4-AE3F-629AB565B10F}" dt="2023-09-18T03:54:15.632" v="28"/>
          <ac:graphicFrameMkLst>
            <pc:docMk/>
            <pc:sldMk cId="4272151534" sldId="278"/>
            <ac:graphicFrameMk id="5" creationId="{17917C92-811D-493F-D1CA-4C5F7F7321E6}"/>
          </ac:graphicFrameMkLst>
        </pc:graphicFrameChg>
      </pc:sldChg>
      <pc:sldChg chg="modSp">
        <pc:chgData name="Dr. Renu Girotra" userId="S::renu.girotra@woxsen.edu.in::c5da01e5-bbcf-4c01-b3e1-12a07ccef1cd" providerId="AD" clId="Web-{64D080C1-BBFB-CED4-AE3F-629AB565B10F}" dt="2023-09-18T03:59:46.188" v="30" actId="20577"/>
        <pc:sldMkLst>
          <pc:docMk/>
          <pc:sldMk cId="3223302450" sldId="279"/>
        </pc:sldMkLst>
        <pc:spChg chg="mod">
          <ac:chgData name="Dr. Renu Girotra" userId="S::renu.girotra@woxsen.edu.in::c5da01e5-bbcf-4c01-b3e1-12a07ccef1cd" providerId="AD" clId="Web-{64D080C1-BBFB-CED4-AE3F-629AB565B10F}" dt="2023-09-18T03:59:46.188" v="30" actId="20577"/>
          <ac:spMkLst>
            <pc:docMk/>
            <pc:sldMk cId="3223302450" sldId="279"/>
            <ac:spMk id="3" creationId="{F080FD75-2C50-7889-442C-B26D861B83ED}"/>
          </ac:spMkLst>
        </pc:spChg>
      </pc:sldChg>
      <pc:sldChg chg="addSp delSp modSp new mod setBg modClrScheme chgLayout">
        <pc:chgData name="Dr. Renu Girotra" userId="S::renu.girotra@woxsen.edu.in::c5da01e5-bbcf-4c01-b3e1-12a07ccef1cd" providerId="AD" clId="Web-{64D080C1-BBFB-CED4-AE3F-629AB565B10F}" dt="2023-09-18T03:51:06.090" v="15"/>
        <pc:sldMkLst>
          <pc:docMk/>
          <pc:sldMk cId="1038456399" sldId="280"/>
        </pc:sldMkLst>
        <pc:spChg chg="del">
          <ac:chgData name="Dr. Renu Girotra" userId="S::renu.girotra@woxsen.edu.in::c5da01e5-bbcf-4c01-b3e1-12a07ccef1cd" providerId="AD" clId="Web-{64D080C1-BBFB-CED4-AE3F-629AB565B10F}" dt="2023-09-18T03:50:36.400" v="7"/>
          <ac:spMkLst>
            <pc:docMk/>
            <pc:sldMk cId="1038456399" sldId="280"/>
            <ac:spMk id="2" creationId="{8BC64C00-1289-CE29-9590-60DA693932CF}"/>
          </ac:spMkLst>
        </pc:spChg>
        <pc:spChg chg="del">
          <ac:chgData name="Dr. Renu Girotra" userId="S::renu.girotra@woxsen.edu.in::c5da01e5-bbcf-4c01-b3e1-12a07ccef1cd" providerId="AD" clId="Web-{64D080C1-BBFB-CED4-AE3F-629AB565B10F}" dt="2023-09-18T03:50:36.400" v="7"/>
          <ac:spMkLst>
            <pc:docMk/>
            <pc:sldMk cId="1038456399" sldId="280"/>
            <ac:spMk id="3" creationId="{E222F98C-34D7-89FB-7E6C-C5DA58DB3059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1:06.090" v="15"/>
          <ac:spMkLst>
            <pc:docMk/>
            <pc:sldMk cId="1038456399" sldId="280"/>
            <ac:spMk id="9" creationId="{AB8C311F-7253-4AED-9701-7FC0708C41C7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1:06.090" v="15"/>
          <ac:spMkLst>
            <pc:docMk/>
            <pc:sldMk cId="1038456399" sldId="280"/>
            <ac:spMk id="11" creationId="{E2384209-CB15-4CDF-9D31-C44FD9A3F20D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1:06.090" v="15"/>
          <ac:spMkLst>
            <pc:docMk/>
            <pc:sldMk cId="1038456399" sldId="280"/>
            <ac:spMk id="13" creationId="{2633B3B5-CC90-43F0-8714-D31D1F3F0209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1:06.090" v="15"/>
          <ac:spMkLst>
            <pc:docMk/>
            <pc:sldMk cId="1038456399" sldId="280"/>
            <ac:spMk id="15" creationId="{A8D57A06-A426-446D-B02C-A2DC6B62E45E}"/>
          </ac:spMkLst>
        </pc:spChg>
        <pc:picChg chg="add mod">
          <ac:chgData name="Dr. Renu Girotra" userId="S::renu.girotra@woxsen.edu.in::c5da01e5-bbcf-4c01-b3e1-12a07ccef1cd" providerId="AD" clId="Web-{64D080C1-BBFB-CED4-AE3F-629AB565B10F}" dt="2023-09-18T03:51:06.090" v="15"/>
          <ac:picMkLst>
            <pc:docMk/>
            <pc:sldMk cId="1038456399" sldId="280"/>
            <ac:picMk id="4" creationId="{C656260C-CD4B-C03B-92E2-E9C909A1897A}"/>
          </ac:picMkLst>
        </pc:picChg>
      </pc:sldChg>
      <pc:sldChg chg="addSp modSp new mod setBg">
        <pc:chgData name="Dr. Renu Girotra" userId="S::renu.girotra@woxsen.edu.in::c5da01e5-bbcf-4c01-b3e1-12a07ccef1cd" providerId="AD" clId="Web-{64D080C1-BBFB-CED4-AE3F-629AB565B10F}" dt="2023-09-18T03:52:07.498" v="22"/>
        <pc:sldMkLst>
          <pc:docMk/>
          <pc:sldMk cId="971508841" sldId="281"/>
        </pc:sldMkLst>
        <pc:spChg chg="add">
          <ac:chgData name="Dr. Renu Girotra" userId="S::renu.girotra@woxsen.edu.in::c5da01e5-bbcf-4c01-b3e1-12a07ccef1cd" providerId="AD" clId="Web-{64D080C1-BBFB-CED4-AE3F-629AB565B10F}" dt="2023-09-18T03:52:07.498" v="22"/>
          <ac:spMkLst>
            <pc:docMk/>
            <pc:sldMk cId="971508841" sldId="281"/>
            <ac:spMk id="7" creationId="{AB8C311F-7253-4AED-9701-7FC0708C41C7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2:07.498" v="22"/>
          <ac:spMkLst>
            <pc:docMk/>
            <pc:sldMk cId="971508841" sldId="281"/>
            <ac:spMk id="9" creationId="{E2384209-CB15-4CDF-9D31-C44FD9A3F20D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2:07.498" v="22"/>
          <ac:spMkLst>
            <pc:docMk/>
            <pc:sldMk cId="971508841" sldId="281"/>
            <ac:spMk id="11" creationId="{2633B3B5-CC90-43F0-8714-D31D1F3F0209}"/>
          </ac:spMkLst>
        </pc:spChg>
        <pc:spChg chg="add">
          <ac:chgData name="Dr. Renu Girotra" userId="S::renu.girotra@woxsen.edu.in::c5da01e5-bbcf-4c01-b3e1-12a07ccef1cd" providerId="AD" clId="Web-{64D080C1-BBFB-CED4-AE3F-629AB565B10F}" dt="2023-09-18T03:52:07.498" v="22"/>
          <ac:spMkLst>
            <pc:docMk/>
            <pc:sldMk cId="971508841" sldId="281"/>
            <ac:spMk id="13" creationId="{A8D57A06-A426-446D-B02C-A2DC6B62E45E}"/>
          </ac:spMkLst>
        </pc:spChg>
        <pc:picChg chg="add mod">
          <ac:chgData name="Dr. Renu Girotra" userId="S::renu.girotra@woxsen.edu.in::c5da01e5-bbcf-4c01-b3e1-12a07ccef1cd" providerId="AD" clId="Web-{64D080C1-BBFB-CED4-AE3F-629AB565B10F}" dt="2023-09-18T03:52:07.498" v="22"/>
          <ac:picMkLst>
            <pc:docMk/>
            <pc:sldMk cId="971508841" sldId="281"/>
            <ac:picMk id="2" creationId="{8EAF80FC-314C-80CB-3183-39D208BFA3CE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605664-CB03-42DD-B96C-CEEB7E857A2B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50D0762-77DC-4DF1-8885-E77D7EBC5DC0}">
      <dgm:prSet/>
      <dgm:spPr/>
      <dgm:t>
        <a:bodyPr/>
        <a:lstStyle/>
        <a:p>
          <a:r>
            <a:rPr lang="en-IN" dirty="0"/>
            <a:t>Offers- counter offers- motives</a:t>
          </a:r>
          <a:endParaRPr lang="en-US" dirty="0"/>
        </a:p>
      </dgm:t>
    </dgm:pt>
    <dgm:pt modelId="{D21D0F01-3905-4B8D-918B-439ED413C7E3}" type="parTrans" cxnId="{CCB3CCA2-5324-4ABD-A491-FDC49AF39019}">
      <dgm:prSet/>
      <dgm:spPr/>
      <dgm:t>
        <a:bodyPr/>
        <a:lstStyle/>
        <a:p>
          <a:endParaRPr lang="en-US"/>
        </a:p>
      </dgm:t>
    </dgm:pt>
    <dgm:pt modelId="{3A8AF5BC-0241-4151-B35F-FDBB8F68BA84}" type="sibTrans" cxnId="{CCB3CCA2-5324-4ABD-A491-FDC49AF39019}">
      <dgm:prSet/>
      <dgm:spPr/>
      <dgm:t>
        <a:bodyPr/>
        <a:lstStyle/>
        <a:p>
          <a:endParaRPr lang="en-US"/>
        </a:p>
      </dgm:t>
    </dgm:pt>
    <dgm:pt modelId="{8DC0A968-3193-4C27-8D87-289A96694B16}">
      <dgm:prSet/>
      <dgm:spPr/>
      <dgm:t>
        <a:bodyPr/>
        <a:lstStyle/>
        <a:p>
          <a:r>
            <a:rPr lang="en-IN"/>
            <a:t>Information about alternatives</a:t>
          </a:r>
          <a:endParaRPr lang="en-US"/>
        </a:p>
      </dgm:t>
    </dgm:pt>
    <dgm:pt modelId="{34BB5EAA-99E7-4EED-B751-A9C3EB1F176B}" type="parTrans" cxnId="{7D5FF90F-F403-48B6-9677-551A5C05FB3E}">
      <dgm:prSet/>
      <dgm:spPr/>
      <dgm:t>
        <a:bodyPr/>
        <a:lstStyle/>
        <a:p>
          <a:endParaRPr lang="en-US"/>
        </a:p>
      </dgm:t>
    </dgm:pt>
    <dgm:pt modelId="{051D4927-0C64-4A8A-8831-12D693D58C2A}" type="sibTrans" cxnId="{7D5FF90F-F403-48B6-9677-551A5C05FB3E}">
      <dgm:prSet/>
      <dgm:spPr/>
      <dgm:t>
        <a:bodyPr/>
        <a:lstStyle/>
        <a:p>
          <a:endParaRPr lang="en-US"/>
        </a:p>
      </dgm:t>
    </dgm:pt>
    <dgm:pt modelId="{07D87BFE-0ABE-47B1-B77D-DBC0AC2995E1}">
      <dgm:prSet/>
      <dgm:spPr/>
      <dgm:t>
        <a:bodyPr/>
        <a:lstStyle/>
        <a:p>
          <a:r>
            <a:rPr lang="en-IN"/>
            <a:t>Information about outcomes</a:t>
          </a:r>
          <a:endParaRPr lang="en-US"/>
        </a:p>
      </dgm:t>
    </dgm:pt>
    <dgm:pt modelId="{634D6801-CBB3-4CC5-BB1F-02751EF9593B}" type="parTrans" cxnId="{3B3BC4FD-82F8-42BF-97D9-CAC257B6AB81}">
      <dgm:prSet/>
      <dgm:spPr/>
      <dgm:t>
        <a:bodyPr/>
        <a:lstStyle/>
        <a:p>
          <a:endParaRPr lang="en-US"/>
        </a:p>
      </dgm:t>
    </dgm:pt>
    <dgm:pt modelId="{B87339CB-04C5-445B-BB82-BF9FAD95B858}" type="sibTrans" cxnId="{3B3BC4FD-82F8-42BF-97D9-CAC257B6AB81}">
      <dgm:prSet/>
      <dgm:spPr/>
      <dgm:t>
        <a:bodyPr/>
        <a:lstStyle/>
        <a:p>
          <a:endParaRPr lang="en-US"/>
        </a:p>
      </dgm:t>
    </dgm:pt>
    <dgm:pt modelId="{880FF6DB-70BA-4127-89B7-4C87247F8C72}">
      <dgm:prSet/>
      <dgm:spPr/>
      <dgm:t>
        <a:bodyPr/>
        <a:lstStyle/>
        <a:p>
          <a:r>
            <a:rPr lang="en-IN"/>
            <a:t>Social accounts</a:t>
          </a:r>
          <a:endParaRPr lang="en-US"/>
        </a:p>
      </dgm:t>
    </dgm:pt>
    <dgm:pt modelId="{BC881FBD-8336-4F3D-936D-A8F05929AD44}" type="parTrans" cxnId="{F1866F60-4DFC-4E6A-9DD9-84191C50344F}">
      <dgm:prSet/>
      <dgm:spPr/>
      <dgm:t>
        <a:bodyPr/>
        <a:lstStyle/>
        <a:p>
          <a:endParaRPr lang="en-US"/>
        </a:p>
      </dgm:t>
    </dgm:pt>
    <dgm:pt modelId="{8D1EC09B-1830-471D-9E5B-E72ECE4923B4}" type="sibTrans" cxnId="{F1866F60-4DFC-4E6A-9DD9-84191C50344F}">
      <dgm:prSet/>
      <dgm:spPr/>
      <dgm:t>
        <a:bodyPr/>
        <a:lstStyle/>
        <a:p>
          <a:endParaRPr lang="en-US"/>
        </a:p>
      </dgm:t>
    </dgm:pt>
    <dgm:pt modelId="{E63535BB-1918-42F8-B5E4-59E5000A5074}">
      <dgm:prSet/>
      <dgm:spPr/>
      <dgm:t>
        <a:bodyPr/>
        <a:lstStyle/>
        <a:p>
          <a:r>
            <a:rPr lang="en-IN"/>
            <a:t>Communication about process</a:t>
          </a:r>
          <a:endParaRPr lang="en-US"/>
        </a:p>
      </dgm:t>
    </dgm:pt>
    <dgm:pt modelId="{C0B11DC0-60CA-4947-B42D-777EDE73F45A}" type="parTrans" cxnId="{A8F0CF01-8A39-4D50-BCBB-B1E22C639406}">
      <dgm:prSet/>
      <dgm:spPr/>
      <dgm:t>
        <a:bodyPr/>
        <a:lstStyle/>
        <a:p>
          <a:endParaRPr lang="en-US"/>
        </a:p>
      </dgm:t>
    </dgm:pt>
    <dgm:pt modelId="{0392DB95-5B4F-4CB6-8D55-903446E4FE59}" type="sibTrans" cxnId="{A8F0CF01-8A39-4D50-BCBB-B1E22C639406}">
      <dgm:prSet/>
      <dgm:spPr/>
      <dgm:t>
        <a:bodyPr/>
        <a:lstStyle/>
        <a:p>
          <a:endParaRPr lang="en-US"/>
        </a:p>
      </dgm:t>
    </dgm:pt>
    <dgm:pt modelId="{02CE583B-D4D6-4566-9681-275C67351234}" type="pres">
      <dgm:prSet presAssocID="{C3605664-CB03-42DD-B96C-CEEB7E857A2B}" presName="vert0" presStyleCnt="0">
        <dgm:presLayoutVars>
          <dgm:dir/>
          <dgm:animOne val="branch"/>
          <dgm:animLvl val="lvl"/>
        </dgm:presLayoutVars>
      </dgm:prSet>
      <dgm:spPr/>
    </dgm:pt>
    <dgm:pt modelId="{FA2C99F2-8127-4A58-B689-E1F7386D6836}" type="pres">
      <dgm:prSet presAssocID="{750D0762-77DC-4DF1-8885-E77D7EBC5DC0}" presName="thickLine" presStyleLbl="alignNode1" presStyleIdx="0" presStyleCnt="5"/>
      <dgm:spPr/>
    </dgm:pt>
    <dgm:pt modelId="{6CEB7F90-3594-45FC-8C17-14991FBEB893}" type="pres">
      <dgm:prSet presAssocID="{750D0762-77DC-4DF1-8885-E77D7EBC5DC0}" presName="horz1" presStyleCnt="0"/>
      <dgm:spPr/>
    </dgm:pt>
    <dgm:pt modelId="{0C45C51F-A45D-4E38-B07C-678863554365}" type="pres">
      <dgm:prSet presAssocID="{750D0762-77DC-4DF1-8885-E77D7EBC5DC0}" presName="tx1" presStyleLbl="revTx" presStyleIdx="0" presStyleCnt="5"/>
      <dgm:spPr/>
    </dgm:pt>
    <dgm:pt modelId="{DAE68204-D96B-4D96-84DF-47830D24A45F}" type="pres">
      <dgm:prSet presAssocID="{750D0762-77DC-4DF1-8885-E77D7EBC5DC0}" presName="vert1" presStyleCnt="0"/>
      <dgm:spPr/>
    </dgm:pt>
    <dgm:pt modelId="{0193EBFC-1329-4876-A22F-4E454E65C4FC}" type="pres">
      <dgm:prSet presAssocID="{8DC0A968-3193-4C27-8D87-289A96694B16}" presName="thickLine" presStyleLbl="alignNode1" presStyleIdx="1" presStyleCnt="5"/>
      <dgm:spPr/>
    </dgm:pt>
    <dgm:pt modelId="{D581C0C3-E2AE-4119-9C5B-24D1E34A380E}" type="pres">
      <dgm:prSet presAssocID="{8DC0A968-3193-4C27-8D87-289A96694B16}" presName="horz1" presStyleCnt="0"/>
      <dgm:spPr/>
    </dgm:pt>
    <dgm:pt modelId="{1100B53D-06C3-4DA8-90FE-662F5F736E21}" type="pres">
      <dgm:prSet presAssocID="{8DC0A968-3193-4C27-8D87-289A96694B16}" presName="tx1" presStyleLbl="revTx" presStyleIdx="1" presStyleCnt="5"/>
      <dgm:spPr/>
    </dgm:pt>
    <dgm:pt modelId="{4A6692EA-AF42-4B5C-8B32-D912C14996D9}" type="pres">
      <dgm:prSet presAssocID="{8DC0A968-3193-4C27-8D87-289A96694B16}" presName="vert1" presStyleCnt="0"/>
      <dgm:spPr/>
    </dgm:pt>
    <dgm:pt modelId="{DAA007B6-CFBB-4FDD-B660-B6758AFDC91A}" type="pres">
      <dgm:prSet presAssocID="{07D87BFE-0ABE-47B1-B77D-DBC0AC2995E1}" presName="thickLine" presStyleLbl="alignNode1" presStyleIdx="2" presStyleCnt="5"/>
      <dgm:spPr/>
    </dgm:pt>
    <dgm:pt modelId="{82C23BF6-7761-4515-A3BB-C3A798824AF0}" type="pres">
      <dgm:prSet presAssocID="{07D87BFE-0ABE-47B1-B77D-DBC0AC2995E1}" presName="horz1" presStyleCnt="0"/>
      <dgm:spPr/>
    </dgm:pt>
    <dgm:pt modelId="{2023980B-B561-4D8A-8BD3-574AC578C031}" type="pres">
      <dgm:prSet presAssocID="{07D87BFE-0ABE-47B1-B77D-DBC0AC2995E1}" presName="tx1" presStyleLbl="revTx" presStyleIdx="2" presStyleCnt="5"/>
      <dgm:spPr/>
    </dgm:pt>
    <dgm:pt modelId="{D0634CFA-305D-4698-BA85-C6EAD62F98F7}" type="pres">
      <dgm:prSet presAssocID="{07D87BFE-0ABE-47B1-B77D-DBC0AC2995E1}" presName="vert1" presStyleCnt="0"/>
      <dgm:spPr/>
    </dgm:pt>
    <dgm:pt modelId="{DD2E76F4-F0EB-491A-990C-C508F744DEEB}" type="pres">
      <dgm:prSet presAssocID="{880FF6DB-70BA-4127-89B7-4C87247F8C72}" presName="thickLine" presStyleLbl="alignNode1" presStyleIdx="3" presStyleCnt="5"/>
      <dgm:spPr/>
    </dgm:pt>
    <dgm:pt modelId="{B44B0A75-0A18-4BAD-9D43-64D0FD61ABF6}" type="pres">
      <dgm:prSet presAssocID="{880FF6DB-70BA-4127-89B7-4C87247F8C72}" presName="horz1" presStyleCnt="0"/>
      <dgm:spPr/>
    </dgm:pt>
    <dgm:pt modelId="{99E5B5E5-F918-4981-8E50-EE202BDE9434}" type="pres">
      <dgm:prSet presAssocID="{880FF6DB-70BA-4127-89B7-4C87247F8C72}" presName="tx1" presStyleLbl="revTx" presStyleIdx="3" presStyleCnt="5"/>
      <dgm:spPr/>
    </dgm:pt>
    <dgm:pt modelId="{53F0A8E0-A5DF-4F21-9A0F-021E252604BB}" type="pres">
      <dgm:prSet presAssocID="{880FF6DB-70BA-4127-89B7-4C87247F8C72}" presName="vert1" presStyleCnt="0"/>
      <dgm:spPr/>
    </dgm:pt>
    <dgm:pt modelId="{B65578A0-5362-4874-A68A-2D216B3F901F}" type="pres">
      <dgm:prSet presAssocID="{E63535BB-1918-42F8-B5E4-59E5000A5074}" presName="thickLine" presStyleLbl="alignNode1" presStyleIdx="4" presStyleCnt="5"/>
      <dgm:spPr/>
    </dgm:pt>
    <dgm:pt modelId="{BB8007C3-1E03-47BB-BE77-29753A891419}" type="pres">
      <dgm:prSet presAssocID="{E63535BB-1918-42F8-B5E4-59E5000A5074}" presName="horz1" presStyleCnt="0"/>
      <dgm:spPr/>
    </dgm:pt>
    <dgm:pt modelId="{C37198F7-5DBE-4311-B089-C4677EAB108D}" type="pres">
      <dgm:prSet presAssocID="{E63535BB-1918-42F8-B5E4-59E5000A5074}" presName="tx1" presStyleLbl="revTx" presStyleIdx="4" presStyleCnt="5"/>
      <dgm:spPr/>
    </dgm:pt>
    <dgm:pt modelId="{54C6FD7D-845F-4FB4-B2C3-D09C3567FB97}" type="pres">
      <dgm:prSet presAssocID="{E63535BB-1918-42F8-B5E4-59E5000A5074}" presName="vert1" presStyleCnt="0"/>
      <dgm:spPr/>
    </dgm:pt>
  </dgm:ptLst>
  <dgm:cxnLst>
    <dgm:cxn modelId="{A8F0CF01-8A39-4D50-BCBB-B1E22C639406}" srcId="{C3605664-CB03-42DD-B96C-CEEB7E857A2B}" destId="{E63535BB-1918-42F8-B5E4-59E5000A5074}" srcOrd="4" destOrd="0" parTransId="{C0B11DC0-60CA-4947-B42D-777EDE73F45A}" sibTransId="{0392DB95-5B4F-4CB6-8D55-903446E4FE59}"/>
    <dgm:cxn modelId="{D23A3204-55A7-40A0-AD02-7E95887A9EC2}" type="presOf" srcId="{750D0762-77DC-4DF1-8885-E77D7EBC5DC0}" destId="{0C45C51F-A45D-4E38-B07C-678863554365}" srcOrd="0" destOrd="0" presId="urn:microsoft.com/office/officeart/2008/layout/LinedList"/>
    <dgm:cxn modelId="{7D5FF90F-F403-48B6-9677-551A5C05FB3E}" srcId="{C3605664-CB03-42DD-B96C-CEEB7E857A2B}" destId="{8DC0A968-3193-4C27-8D87-289A96694B16}" srcOrd="1" destOrd="0" parTransId="{34BB5EAA-99E7-4EED-B751-A9C3EB1F176B}" sibTransId="{051D4927-0C64-4A8A-8831-12D693D58C2A}"/>
    <dgm:cxn modelId="{98C5CD24-2C95-4137-B52D-56F09B96EEAB}" type="presOf" srcId="{07D87BFE-0ABE-47B1-B77D-DBC0AC2995E1}" destId="{2023980B-B561-4D8A-8BD3-574AC578C031}" srcOrd="0" destOrd="0" presId="urn:microsoft.com/office/officeart/2008/layout/LinedList"/>
    <dgm:cxn modelId="{91F3535F-3179-40E6-970C-810B6455C389}" type="presOf" srcId="{E63535BB-1918-42F8-B5E4-59E5000A5074}" destId="{C37198F7-5DBE-4311-B089-C4677EAB108D}" srcOrd="0" destOrd="0" presId="urn:microsoft.com/office/officeart/2008/layout/LinedList"/>
    <dgm:cxn modelId="{F1866F60-4DFC-4E6A-9DD9-84191C50344F}" srcId="{C3605664-CB03-42DD-B96C-CEEB7E857A2B}" destId="{880FF6DB-70BA-4127-89B7-4C87247F8C72}" srcOrd="3" destOrd="0" parTransId="{BC881FBD-8336-4F3D-936D-A8F05929AD44}" sibTransId="{8D1EC09B-1830-471D-9E5B-E72ECE4923B4}"/>
    <dgm:cxn modelId="{3B666F80-46A3-4179-8877-EA01019A323D}" type="presOf" srcId="{C3605664-CB03-42DD-B96C-CEEB7E857A2B}" destId="{02CE583B-D4D6-4566-9681-275C67351234}" srcOrd="0" destOrd="0" presId="urn:microsoft.com/office/officeart/2008/layout/LinedList"/>
    <dgm:cxn modelId="{AB4FBDA0-9137-4BBD-B63A-FF476D02B8CD}" type="presOf" srcId="{8DC0A968-3193-4C27-8D87-289A96694B16}" destId="{1100B53D-06C3-4DA8-90FE-662F5F736E21}" srcOrd="0" destOrd="0" presId="urn:microsoft.com/office/officeart/2008/layout/LinedList"/>
    <dgm:cxn modelId="{CCB3CCA2-5324-4ABD-A491-FDC49AF39019}" srcId="{C3605664-CB03-42DD-B96C-CEEB7E857A2B}" destId="{750D0762-77DC-4DF1-8885-E77D7EBC5DC0}" srcOrd="0" destOrd="0" parTransId="{D21D0F01-3905-4B8D-918B-439ED413C7E3}" sibTransId="{3A8AF5BC-0241-4151-B35F-FDBB8F68BA84}"/>
    <dgm:cxn modelId="{9AB5A7F7-4F22-41B2-829F-72314975BB59}" type="presOf" srcId="{880FF6DB-70BA-4127-89B7-4C87247F8C72}" destId="{99E5B5E5-F918-4981-8E50-EE202BDE9434}" srcOrd="0" destOrd="0" presId="urn:microsoft.com/office/officeart/2008/layout/LinedList"/>
    <dgm:cxn modelId="{3B3BC4FD-82F8-42BF-97D9-CAC257B6AB81}" srcId="{C3605664-CB03-42DD-B96C-CEEB7E857A2B}" destId="{07D87BFE-0ABE-47B1-B77D-DBC0AC2995E1}" srcOrd="2" destOrd="0" parTransId="{634D6801-CBB3-4CC5-BB1F-02751EF9593B}" sibTransId="{B87339CB-04C5-445B-BB82-BF9FAD95B858}"/>
    <dgm:cxn modelId="{8C627455-231E-4D1C-8BDE-307784B85434}" type="presParOf" srcId="{02CE583B-D4D6-4566-9681-275C67351234}" destId="{FA2C99F2-8127-4A58-B689-E1F7386D6836}" srcOrd="0" destOrd="0" presId="urn:microsoft.com/office/officeart/2008/layout/LinedList"/>
    <dgm:cxn modelId="{518D70BF-C71C-4BA3-91F5-4AE5584D64A6}" type="presParOf" srcId="{02CE583B-D4D6-4566-9681-275C67351234}" destId="{6CEB7F90-3594-45FC-8C17-14991FBEB893}" srcOrd="1" destOrd="0" presId="urn:microsoft.com/office/officeart/2008/layout/LinedList"/>
    <dgm:cxn modelId="{EFCB4EF1-E367-4357-9CA8-C54ABD56A1A7}" type="presParOf" srcId="{6CEB7F90-3594-45FC-8C17-14991FBEB893}" destId="{0C45C51F-A45D-4E38-B07C-678863554365}" srcOrd="0" destOrd="0" presId="urn:microsoft.com/office/officeart/2008/layout/LinedList"/>
    <dgm:cxn modelId="{6531DFFB-D62C-461A-8F25-A1492920933C}" type="presParOf" srcId="{6CEB7F90-3594-45FC-8C17-14991FBEB893}" destId="{DAE68204-D96B-4D96-84DF-47830D24A45F}" srcOrd="1" destOrd="0" presId="urn:microsoft.com/office/officeart/2008/layout/LinedList"/>
    <dgm:cxn modelId="{9B436774-CA55-408F-89FC-8712488EAEF4}" type="presParOf" srcId="{02CE583B-D4D6-4566-9681-275C67351234}" destId="{0193EBFC-1329-4876-A22F-4E454E65C4FC}" srcOrd="2" destOrd="0" presId="urn:microsoft.com/office/officeart/2008/layout/LinedList"/>
    <dgm:cxn modelId="{2D225FBF-869A-41E2-B6FF-72361D6D7BA2}" type="presParOf" srcId="{02CE583B-D4D6-4566-9681-275C67351234}" destId="{D581C0C3-E2AE-4119-9C5B-24D1E34A380E}" srcOrd="3" destOrd="0" presId="urn:microsoft.com/office/officeart/2008/layout/LinedList"/>
    <dgm:cxn modelId="{C0ED9275-CF59-43A6-9FD1-CEF8A77733F7}" type="presParOf" srcId="{D581C0C3-E2AE-4119-9C5B-24D1E34A380E}" destId="{1100B53D-06C3-4DA8-90FE-662F5F736E21}" srcOrd="0" destOrd="0" presId="urn:microsoft.com/office/officeart/2008/layout/LinedList"/>
    <dgm:cxn modelId="{4919E709-BC61-4A00-872C-51FFD0473B7F}" type="presParOf" srcId="{D581C0C3-E2AE-4119-9C5B-24D1E34A380E}" destId="{4A6692EA-AF42-4B5C-8B32-D912C14996D9}" srcOrd="1" destOrd="0" presId="urn:microsoft.com/office/officeart/2008/layout/LinedList"/>
    <dgm:cxn modelId="{5C6636E8-7BE0-4233-9D78-91A23CF989BF}" type="presParOf" srcId="{02CE583B-D4D6-4566-9681-275C67351234}" destId="{DAA007B6-CFBB-4FDD-B660-B6758AFDC91A}" srcOrd="4" destOrd="0" presId="urn:microsoft.com/office/officeart/2008/layout/LinedList"/>
    <dgm:cxn modelId="{874FEAB4-6CCC-4FE3-AB09-57893C92C04F}" type="presParOf" srcId="{02CE583B-D4D6-4566-9681-275C67351234}" destId="{82C23BF6-7761-4515-A3BB-C3A798824AF0}" srcOrd="5" destOrd="0" presId="urn:microsoft.com/office/officeart/2008/layout/LinedList"/>
    <dgm:cxn modelId="{39596B74-6036-4284-9323-94B45C127EF4}" type="presParOf" srcId="{82C23BF6-7761-4515-A3BB-C3A798824AF0}" destId="{2023980B-B561-4D8A-8BD3-574AC578C031}" srcOrd="0" destOrd="0" presId="urn:microsoft.com/office/officeart/2008/layout/LinedList"/>
    <dgm:cxn modelId="{873BC208-BE6D-4BA9-AABE-BCB8EB29A722}" type="presParOf" srcId="{82C23BF6-7761-4515-A3BB-C3A798824AF0}" destId="{D0634CFA-305D-4698-BA85-C6EAD62F98F7}" srcOrd="1" destOrd="0" presId="urn:microsoft.com/office/officeart/2008/layout/LinedList"/>
    <dgm:cxn modelId="{B435BAD5-4169-47C5-9B22-9D4FE88248AB}" type="presParOf" srcId="{02CE583B-D4D6-4566-9681-275C67351234}" destId="{DD2E76F4-F0EB-491A-990C-C508F744DEEB}" srcOrd="6" destOrd="0" presId="urn:microsoft.com/office/officeart/2008/layout/LinedList"/>
    <dgm:cxn modelId="{890C7B6F-673E-4B14-A57F-E782C47E360D}" type="presParOf" srcId="{02CE583B-D4D6-4566-9681-275C67351234}" destId="{B44B0A75-0A18-4BAD-9D43-64D0FD61ABF6}" srcOrd="7" destOrd="0" presId="urn:microsoft.com/office/officeart/2008/layout/LinedList"/>
    <dgm:cxn modelId="{7C695FA1-817B-46EF-8D34-6EC5A9B3C36A}" type="presParOf" srcId="{B44B0A75-0A18-4BAD-9D43-64D0FD61ABF6}" destId="{99E5B5E5-F918-4981-8E50-EE202BDE9434}" srcOrd="0" destOrd="0" presId="urn:microsoft.com/office/officeart/2008/layout/LinedList"/>
    <dgm:cxn modelId="{2FE26CBE-674E-4695-8157-C827D924E025}" type="presParOf" srcId="{B44B0A75-0A18-4BAD-9D43-64D0FD61ABF6}" destId="{53F0A8E0-A5DF-4F21-9A0F-021E252604BB}" srcOrd="1" destOrd="0" presId="urn:microsoft.com/office/officeart/2008/layout/LinedList"/>
    <dgm:cxn modelId="{A4EA3593-83C2-4E3A-8A5A-93975B7B1C91}" type="presParOf" srcId="{02CE583B-D4D6-4566-9681-275C67351234}" destId="{B65578A0-5362-4874-A68A-2D216B3F901F}" srcOrd="8" destOrd="0" presId="urn:microsoft.com/office/officeart/2008/layout/LinedList"/>
    <dgm:cxn modelId="{E7595933-A033-47BB-BE0C-2DC0FBA7A780}" type="presParOf" srcId="{02CE583B-D4D6-4566-9681-275C67351234}" destId="{BB8007C3-1E03-47BB-BE77-29753A891419}" srcOrd="9" destOrd="0" presId="urn:microsoft.com/office/officeart/2008/layout/LinedList"/>
    <dgm:cxn modelId="{BE919ADE-9E0C-46F4-94C6-FC737A8AF129}" type="presParOf" srcId="{BB8007C3-1E03-47BB-BE77-29753A891419}" destId="{C37198F7-5DBE-4311-B089-C4677EAB108D}" srcOrd="0" destOrd="0" presId="urn:microsoft.com/office/officeart/2008/layout/LinedList"/>
    <dgm:cxn modelId="{9DE717C0-ADED-4BE1-931D-0E14FE563033}" type="presParOf" srcId="{BB8007C3-1E03-47BB-BE77-29753A891419}" destId="{54C6FD7D-845F-4FB4-B2C3-D09C3567FB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BA3E57-C90E-4293-B363-420D362439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B98FF-6582-4690-B85C-9C97FE094FA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Characteristics of language: polarised, verbal immediacy, language intensity,  lexical diversity, high power language style, Linguistic patterns</a:t>
          </a:r>
          <a:endParaRPr lang="en-US"/>
        </a:p>
      </dgm:t>
    </dgm:pt>
    <dgm:pt modelId="{29EACEE6-CE63-4B5F-92E7-257C89B46A9E}" type="parTrans" cxnId="{D70E6C02-39BD-4491-82F6-096D8D06554D}">
      <dgm:prSet/>
      <dgm:spPr/>
      <dgm:t>
        <a:bodyPr/>
        <a:lstStyle/>
        <a:p>
          <a:endParaRPr lang="en-US"/>
        </a:p>
      </dgm:t>
    </dgm:pt>
    <dgm:pt modelId="{DA9FA311-68FB-4CF3-BF68-0485E77A0728}" type="sibTrans" cxnId="{D70E6C02-39BD-4491-82F6-096D8D06554D}">
      <dgm:prSet/>
      <dgm:spPr/>
      <dgm:t>
        <a:bodyPr/>
        <a:lstStyle/>
        <a:p>
          <a:endParaRPr lang="en-US"/>
        </a:p>
      </dgm:t>
    </dgm:pt>
    <dgm:pt modelId="{64DCD6C9-C0DA-4294-ADCD-C922D49F48F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Non-verbal communication: Eye contact, adjusting body position, non-verbally encouraging or discouraging what the other says, selection of communication channel</a:t>
          </a:r>
          <a:endParaRPr lang="en-US"/>
        </a:p>
      </dgm:t>
    </dgm:pt>
    <dgm:pt modelId="{F3030770-DC5D-4F64-8B43-D75DE5F71D21}" type="parTrans" cxnId="{2B351CBD-77B9-4043-B2FD-06A6F33A492A}">
      <dgm:prSet/>
      <dgm:spPr/>
      <dgm:t>
        <a:bodyPr/>
        <a:lstStyle/>
        <a:p>
          <a:endParaRPr lang="en-US"/>
        </a:p>
      </dgm:t>
    </dgm:pt>
    <dgm:pt modelId="{11946336-D172-4BB9-B565-C6E012076D14}" type="sibTrans" cxnId="{2B351CBD-77B9-4043-B2FD-06A6F33A492A}">
      <dgm:prSet/>
      <dgm:spPr/>
      <dgm:t>
        <a:bodyPr/>
        <a:lstStyle/>
        <a:p>
          <a:endParaRPr lang="en-US"/>
        </a:p>
      </dgm:t>
    </dgm:pt>
    <dgm:pt modelId="{34F22CD6-3E88-4FE6-812B-31CE7BD8661A}" type="pres">
      <dgm:prSet presAssocID="{22BA3E57-C90E-4293-B363-420D36243909}" presName="root" presStyleCnt="0">
        <dgm:presLayoutVars>
          <dgm:dir/>
          <dgm:resizeHandles val="exact"/>
        </dgm:presLayoutVars>
      </dgm:prSet>
      <dgm:spPr/>
    </dgm:pt>
    <dgm:pt modelId="{03626725-1DBF-4B40-96BE-182B431D6973}" type="pres">
      <dgm:prSet presAssocID="{2C3B98FF-6582-4690-B85C-9C97FE094FAF}" presName="compNode" presStyleCnt="0"/>
      <dgm:spPr/>
    </dgm:pt>
    <dgm:pt modelId="{247F66AF-9991-465A-AECC-3D4A966E8B36}" type="pres">
      <dgm:prSet presAssocID="{2C3B98FF-6582-4690-B85C-9C97FE094F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EB974BA-1373-4FF3-BCCA-071B17267536}" type="pres">
      <dgm:prSet presAssocID="{2C3B98FF-6582-4690-B85C-9C97FE094FAF}" presName="spaceRect" presStyleCnt="0"/>
      <dgm:spPr/>
    </dgm:pt>
    <dgm:pt modelId="{02FEE25F-A710-4091-A822-64AD4AAB2D44}" type="pres">
      <dgm:prSet presAssocID="{2C3B98FF-6582-4690-B85C-9C97FE094FAF}" presName="textRect" presStyleLbl="revTx" presStyleIdx="0" presStyleCnt="2">
        <dgm:presLayoutVars>
          <dgm:chMax val="1"/>
          <dgm:chPref val="1"/>
        </dgm:presLayoutVars>
      </dgm:prSet>
      <dgm:spPr/>
    </dgm:pt>
    <dgm:pt modelId="{946DC39F-B4A4-43BF-A50E-FC1D41565ECB}" type="pres">
      <dgm:prSet presAssocID="{DA9FA311-68FB-4CF3-BF68-0485E77A0728}" presName="sibTrans" presStyleCnt="0"/>
      <dgm:spPr/>
    </dgm:pt>
    <dgm:pt modelId="{936F9F62-966B-439F-8526-C6A6B0D0ED93}" type="pres">
      <dgm:prSet presAssocID="{64DCD6C9-C0DA-4294-ADCD-C922D49F48F0}" presName="compNode" presStyleCnt="0"/>
      <dgm:spPr/>
    </dgm:pt>
    <dgm:pt modelId="{BE0BF6A1-2597-48AE-B591-C8D4DC9CE85B}" type="pres">
      <dgm:prSet presAssocID="{64DCD6C9-C0DA-4294-ADCD-C922D49F4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442FAF57-B3ED-4379-A993-0806B611A7EA}" type="pres">
      <dgm:prSet presAssocID="{64DCD6C9-C0DA-4294-ADCD-C922D49F48F0}" presName="spaceRect" presStyleCnt="0"/>
      <dgm:spPr/>
    </dgm:pt>
    <dgm:pt modelId="{8E475471-ACB5-41C8-B931-17AEE57D8C06}" type="pres">
      <dgm:prSet presAssocID="{64DCD6C9-C0DA-4294-ADCD-C922D49F48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70E6C02-39BD-4491-82F6-096D8D06554D}" srcId="{22BA3E57-C90E-4293-B363-420D36243909}" destId="{2C3B98FF-6582-4690-B85C-9C97FE094FAF}" srcOrd="0" destOrd="0" parTransId="{29EACEE6-CE63-4B5F-92E7-257C89B46A9E}" sibTransId="{DA9FA311-68FB-4CF3-BF68-0485E77A0728}"/>
    <dgm:cxn modelId="{A3D1593A-A57D-4859-89C2-F79A4BD8B97C}" type="presOf" srcId="{22BA3E57-C90E-4293-B363-420D36243909}" destId="{34F22CD6-3E88-4FE6-812B-31CE7BD8661A}" srcOrd="0" destOrd="0" presId="urn:microsoft.com/office/officeart/2018/2/layout/IconLabelList"/>
    <dgm:cxn modelId="{8147BC59-9A11-4763-B34E-4E58C0BF922D}" type="presOf" srcId="{64DCD6C9-C0DA-4294-ADCD-C922D49F48F0}" destId="{8E475471-ACB5-41C8-B931-17AEE57D8C06}" srcOrd="0" destOrd="0" presId="urn:microsoft.com/office/officeart/2018/2/layout/IconLabelList"/>
    <dgm:cxn modelId="{636CB9B2-0B7A-4F33-BC1D-6F08FFBC2BED}" type="presOf" srcId="{2C3B98FF-6582-4690-B85C-9C97FE094FAF}" destId="{02FEE25F-A710-4091-A822-64AD4AAB2D44}" srcOrd="0" destOrd="0" presId="urn:microsoft.com/office/officeart/2018/2/layout/IconLabelList"/>
    <dgm:cxn modelId="{2B351CBD-77B9-4043-B2FD-06A6F33A492A}" srcId="{22BA3E57-C90E-4293-B363-420D36243909}" destId="{64DCD6C9-C0DA-4294-ADCD-C922D49F48F0}" srcOrd="1" destOrd="0" parTransId="{F3030770-DC5D-4F64-8B43-D75DE5F71D21}" sibTransId="{11946336-D172-4BB9-B565-C6E012076D14}"/>
    <dgm:cxn modelId="{EE4B1E31-EC0B-479D-9687-7AB7787395A8}" type="presParOf" srcId="{34F22CD6-3E88-4FE6-812B-31CE7BD8661A}" destId="{03626725-1DBF-4B40-96BE-182B431D6973}" srcOrd="0" destOrd="0" presId="urn:microsoft.com/office/officeart/2018/2/layout/IconLabelList"/>
    <dgm:cxn modelId="{AD0C3896-F097-4597-8D83-4A67EBEA6AA1}" type="presParOf" srcId="{03626725-1DBF-4B40-96BE-182B431D6973}" destId="{247F66AF-9991-465A-AECC-3D4A966E8B36}" srcOrd="0" destOrd="0" presId="urn:microsoft.com/office/officeart/2018/2/layout/IconLabelList"/>
    <dgm:cxn modelId="{152B88C3-6649-4007-94E8-D0065006C145}" type="presParOf" srcId="{03626725-1DBF-4B40-96BE-182B431D6973}" destId="{FEB974BA-1373-4FF3-BCCA-071B17267536}" srcOrd="1" destOrd="0" presId="urn:microsoft.com/office/officeart/2018/2/layout/IconLabelList"/>
    <dgm:cxn modelId="{74823DFC-EE44-4717-B43E-AA07FD4F038D}" type="presParOf" srcId="{03626725-1DBF-4B40-96BE-182B431D6973}" destId="{02FEE25F-A710-4091-A822-64AD4AAB2D44}" srcOrd="2" destOrd="0" presId="urn:microsoft.com/office/officeart/2018/2/layout/IconLabelList"/>
    <dgm:cxn modelId="{5490386D-2E80-42F5-92D6-A755B3CB49F9}" type="presParOf" srcId="{34F22CD6-3E88-4FE6-812B-31CE7BD8661A}" destId="{946DC39F-B4A4-43BF-A50E-FC1D41565ECB}" srcOrd="1" destOrd="0" presId="urn:microsoft.com/office/officeart/2018/2/layout/IconLabelList"/>
    <dgm:cxn modelId="{55B7ABD7-EE54-4D26-AC41-E58861FBE0BC}" type="presParOf" srcId="{34F22CD6-3E88-4FE6-812B-31CE7BD8661A}" destId="{936F9F62-966B-439F-8526-C6A6B0D0ED93}" srcOrd="2" destOrd="0" presId="urn:microsoft.com/office/officeart/2018/2/layout/IconLabelList"/>
    <dgm:cxn modelId="{515A0857-5DD9-4523-B9BB-0B375E78CAB4}" type="presParOf" srcId="{936F9F62-966B-439F-8526-C6A6B0D0ED93}" destId="{BE0BF6A1-2597-48AE-B591-C8D4DC9CE85B}" srcOrd="0" destOrd="0" presId="urn:microsoft.com/office/officeart/2018/2/layout/IconLabelList"/>
    <dgm:cxn modelId="{F2AB7F71-6BB1-467C-8E03-4E94DB69B8CD}" type="presParOf" srcId="{936F9F62-966B-439F-8526-C6A6B0D0ED93}" destId="{442FAF57-B3ED-4379-A993-0806B611A7EA}" srcOrd="1" destOrd="0" presId="urn:microsoft.com/office/officeart/2018/2/layout/IconLabelList"/>
    <dgm:cxn modelId="{4F529B3A-2D09-455C-BA6D-606DDA1DF695}" type="presParOf" srcId="{936F9F62-966B-439F-8526-C6A6B0D0ED93}" destId="{8E475471-ACB5-41C8-B931-17AEE57D8C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C338F0-110E-45E6-83E8-73E64053B9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0E19E5E-87D1-48E1-9EA5-C4FEA0BCD9C2}">
      <dgm:prSet/>
      <dgm:spPr/>
      <dgm:t>
        <a:bodyPr/>
        <a:lstStyle/>
        <a:p>
          <a:pPr>
            <a:defRPr cap="all"/>
          </a:pPr>
          <a:r>
            <a:rPr lang="en-IN"/>
            <a:t>Temporal synchrony</a:t>
          </a:r>
          <a:endParaRPr lang="en-US"/>
        </a:p>
      </dgm:t>
    </dgm:pt>
    <dgm:pt modelId="{399B9467-4609-48A0-8773-246FF2B77B2F}" type="parTrans" cxnId="{D402BCB6-A41C-45D3-AFCD-907D4EE34204}">
      <dgm:prSet/>
      <dgm:spPr/>
      <dgm:t>
        <a:bodyPr/>
        <a:lstStyle/>
        <a:p>
          <a:endParaRPr lang="en-US"/>
        </a:p>
      </dgm:t>
    </dgm:pt>
    <dgm:pt modelId="{564E6EC1-9D37-44EB-825A-165BC45339BB}" type="sibTrans" cxnId="{D402BCB6-A41C-45D3-AFCD-907D4EE34204}">
      <dgm:prSet/>
      <dgm:spPr/>
      <dgm:t>
        <a:bodyPr/>
        <a:lstStyle/>
        <a:p>
          <a:endParaRPr lang="en-US"/>
        </a:p>
      </dgm:t>
    </dgm:pt>
    <dgm:pt modelId="{0B0D1287-F3F9-4EC2-B488-7A67547607C3}">
      <dgm:prSet/>
      <dgm:spPr/>
      <dgm:t>
        <a:bodyPr/>
        <a:lstStyle/>
        <a:p>
          <a:pPr>
            <a:defRPr cap="all"/>
          </a:pPr>
          <a:r>
            <a:rPr lang="en-IN"/>
            <a:t>Burned bridge bias</a:t>
          </a:r>
          <a:endParaRPr lang="en-US"/>
        </a:p>
      </dgm:t>
    </dgm:pt>
    <dgm:pt modelId="{94DAE8FA-3080-4815-86B3-15BC5120AAEE}" type="parTrans" cxnId="{65DBA575-C7A5-457A-8031-DC81A83DE90E}">
      <dgm:prSet/>
      <dgm:spPr/>
      <dgm:t>
        <a:bodyPr/>
        <a:lstStyle/>
        <a:p>
          <a:endParaRPr lang="en-US"/>
        </a:p>
      </dgm:t>
    </dgm:pt>
    <dgm:pt modelId="{AF9D76A3-8F4A-46C6-BF4C-241F5EBDBF18}" type="sibTrans" cxnId="{65DBA575-C7A5-457A-8031-DC81A83DE90E}">
      <dgm:prSet/>
      <dgm:spPr/>
      <dgm:t>
        <a:bodyPr/>
        <a:lstStyle/>
        <a:p>
          <a:endParaRPr lang="en-US"/>
        </a:p>
      </dgm:t>
    </dgm:pt>
    <dgm:pt modelId="{E9E25CB9-B020-45A9-BCF3-75D159FE2350}">
      <dgm:prSet/>
      <dgm:spPr/>
      <dgm:t>
        <a:bodyPr/>
        <a:lstStyle/>
        <a:p>
          <a:pPr>
            <a:defRPr cap="all"/>
          </a:pPr>
          <a:r>
            <a:rPr lang="en-IN"/>
            <a:t>Squeaky wheel bias</a:t>
          </a:r>
          <a:endParaRPr lang="en-US"/>
        </a:p>
      </dgm:t>
    </dgm:pt>
    <dgm:pt modelId="{27351D7E-E871-44E6-A115-8A22DE8FA659}" type="parTrans" cxnId="{0EF3C6D3-BBE0-4F50-A73B-B284BFC4E796}">
      <dgm:prSet/>
      <dgm:spPr/>
      <dgm:t>
        <a:bodyPr/>
        <a:lstStyle/>
        <a:p>
          <a:endParaRPr lang="en-US"/>
        </a:p>
      </dgm:t>
    </dgm:pt>
    <dgm:pt modelId="{18AC5158-B23D-452C-AAED-57071094D300}" type="sibTrans" cxnId="{0EF3C6D3-BBE0-4F50-A73B-B284BFC4E796}">
      <dgm:prSet/>
      <dgm:spPr/>
      <dgm:t>
        <a:bodyPr/>
        <a:lstStyle/>
        <a:p>
          <a:endParaRPr lang="en-US"/>
        </a:p>
      </dgm:t>
    </dgm:pt>
    <dgm:pt modelId="{03ABEFAE-38EE-4A81-9393-7806EAE0064D}">
      <dgm:prSet/>
      <dgm:spPr/>
      <dgm:t>
        <a:bodyPr/>
        <a:lstStyle/>
        <a:p>
          <a:pPr>
            <a:defRPr cap="all"/>
          </a:pPr>
          <a:r>
            <a:rPr lang="en-IN"/>
            <a:t>Sinister attribution</a:t>
          </a:r>
          <a:endParaRPr lang="en-US"/>
        </a:p>
      </dgm:t>
    </dgm:pt>
    <dgm:pt modelId="{75B91C35-266F-4038-9216-04F4EF787DA0}" type="parTrans" cxnId="{3215CF7E-A8DA-4C54-B228-81E32C815B21}">
      <dgm:prSet/>
      <dgm:spPr/>
      <dgm:t>
        <a:bodyPr/>
        <a:lstStyle/>
        <a:p>
          <a:endParaRPr lang="en-US"/>
        </a:p>
      </dgm:t>
    </dgm:pt>
    <dgm:pt modelId="{648DAFE1-DE60-471A-8FEF-72DB9AC32155}" type="sibTrans" cxnId="{3215CF7E-A8DA-4C54-B228-81E32C815B21}">
      <dgm:prSet/>
      <dgm:spPr/>
      <dgm:t>
        <a:bodyPr/>
        <a:lstStyle/>
        <a:p>
          <a:endParaRPr lang="en-US"/>
        </a:p>
      </dgm:t>
    </dgm:pt>
    <dgm:pt modelId="{555ACC18-BD17-4C4F-9E8F-A353B9564357}" type="pres">
      <dgm:prSet presAssocID="{2EC338F0-110E-45E6-83E8-73E64053B948}" presName="root" presStyleCnt="0">
        <dgm:presLayoutVars>
          <dgm:dir/>
          <dgm:resizeHandles val="exact"/>
        </dgm:presLayoutVars>
      </dgm:prSet>
      <dgm:spPr/>
    </dgm:pt>
    <dgm:pt modelId="{67AB499B-8A1B-4647-865B-FC0464E3230F}" type="pres">
      <dgm:prSet presAssocID="{C0E19E5E-87D1-48E1-9EA5-C4FEA0BCD9C2}" presName="compNode" presStyleCnt="0"/>
      <dgm:spPr/>
    </dgm:pt>
    <dgm:pt modelId="{F73E7D0F-180D-4696-AABD-E3207AEBE6C3}" type="pres">
      <dgm:prSet presAssocID="{C0E19E5E-87D1-48E1-9EA5-C4FEA0BCD9C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E810DC-10E1-4400-A70B-D4CFC42879E3}" type="pres">
      <dgm:prSet presAssocID="{C0E19E5E-87D1-48E1-9EA5-C4FEA0BCD9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A82B5B6-C474-406E-82CF-343C0A647286}" type="pres">
      <dgm:prSet presAssocID="{C0E19E5E-87D1-48E1-9EA5-C4FEA0BCD9C2}" presName="spaceRect" presStyleCnt="0"/>
      <dgm:spPr/>
    </dgm:pt>
    <dgm:pt modelId="{4A751095-D38A-41F8-B665-A506109B4459}" type="pres">
      <dgm:prSet presAssocID="{C0E19E5E-87D1-48E1-9EA5-C4FEA0BCD9C2}" presName="textRect" presStyleLbl="revTx" presStyleIdx="0" presStyleCnt="4">
        <dgm:presLayoutVars>
          <dgm:chMax val="1"/>
          <dgm:chPref val="1"/>
        </dgm:presLayoutVars>
      </dgm:prSet>
      <dgm:spPr/>
    </dgm:pt>
    <dgm:pt modelId="{B8B1D5E7-D784-4B5F-BE74-726BEBE0FEBF}" type="pres">
      <dgm:prSet presAssocID="{564E6EC1-9D37-44EB-825A-165BC45339BB}" presName="sibTrans" presStyleCnt="0"/>
      <dgm:spPr/>
    </dgm:pt>
    <dgm:pt modelId="{7C10EF0F-1372-4562-8D3E-1F8AEC82D732}" type="pres">
      <dgm:prSet presAssocID="{0B0D1287-F3F9-4EC2-B488-7A67547607C3}" presName="compNode" presStyleCnt="0"/>
      <dgm:spPr/>
    </dgm:pt>
    <dgm:pt modelId="{5BA31300-C192-4B9D-966C-B402349D8126}" type="pres">
      <dgm:prSet presAssocID="{0B0D1287-F3F9-4EC2-B488-7A67547607C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6BD86DA-1931-4988-A509-98C6A848ECB0}" type="pres">
      <dgm:prSet presAssocID="{0B0D1287-F3F9-4EC2-B488-7A67547607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E26A11-8AEB-4A7F-B0E0-EC39DDCED24B}" type="pres">
      <dgm:prSet presAssocID="{0B0D1287-F3F9-4EC2-B488-7A67547607C3}" presName="spaceRect" presStyleCnt="0"/>
      <dgm:spPr/>
    </dgm:pt>
    <dgm:pt modelId="{73FD9F2D-6528-4900-B4E2-116F09010074}" type="pres">
      <dgm:prSet presAssocID="{0B0D1287-F3F9-4EC2-B488-7A67547607C3}" presName="textRect" presStyleLbl="revTx" presStyleIdx="1" presStyleCnt="4">
        <dgm:presLayoutVars>
          <dgm:chMax val="1"/>
          <dgm:chPref val="1"/>
        </dgm:presLayoutVars>
      </dgm:prSet>
      <dgm:spPr/>
    </dgm:pt>
    <dgm:pt modelId="{FA7B7DCC-5C9F-4398-AE37-E6CC6643D6C5}" type="pres">
      <dgm:prSet presAssocID="{AF9D76A3-8F4A-46C6-BF4C-241F5EBDBF18}" presName="sibTrans" presStyleCnt="0"/>
      <dgm:spPr/>
    </dgm:pt>
    <dgm:pt modelId="{6CB324FE-FA83-423D-8469-C620FD13605B}" type="pres">
      <dgm:prSet presAssocID="{E9E25CB9-B020-45A9-BCF3-75D159FE2350}" presName="compNode" presStyleCnt="0"/>
      <dgm:spPr/>
    </dgm:pt>
    <dgm:pt modelId="{06B6779F-4DE7-4FE7-8140-F43407CEA0A3}" type="pres">
      <dgm:prSet presAssocID="{E9E25CB9-B020-45A9-BCF3-75D159FE235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681ADFF-8E13-4219-9BC7-6D9BEA52EF1F}" type="pres">
      <dgm:prSet presAssocID="{E9E25CB9-B020-45A9-BCF3-75D159FE23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D30EA7-1313-4540-B9EC-08BA20BB524C}" type="pres">
      <dgm:prSet presAssocID="{E9E25CB9-B020-45A9-BCF3-75D159FE2350}" presName="spaceRect" presStyleCnt="0"/>
      <dgm:spPr/>
    </dgm:pt>
    <dgm:pt modelId="{A4579FE3-6DAA-47A9-B512-46EAEC4B605C}" type="pres">
      <dgm:prSet presAssocID="{E9E25CB9-B020-45A9-BCF3-75D159FE2350}" presName="textRect" presStyleLbl="revTx" presStyleIdx="2" presStyleCnt="4">
        <dgm:presLayoutVars>
          <dgm:chMax val="1"/>
          <dgm:chPref val="1"/>
        </dgm:presLayoutVars>
      </dgm:prSet>
      <dgm:spPr/>
    </dgm:pt>
    <dgm:pt modelId="{489F8F9F-8BBA-4A94-9EC6-77BD544EA3AB}" type="pres">
      <dgm:prSet presAssocID="{18AC5158-B23D-452C-AAED-57071094D300}" presName="sibTrans" presStyleCnt="0"/>
      <dgm:spPr/>
    </dgm:pt>
    <dgm:pt modelId="{FD2B95E3-096D-4E01-9A76-D5CFDE2307B0}" type="pres">
      <dgm:prSet presAssocID="{03ABEFAE-38EE-4A81-9393-7806EAE0064D}" presName="compNode" presStyleCnt="0"/>
      <dgm:spPr/>
    </dgm:pt>
    <dgm:pt modelId="{ED1E5ABF-2F52-4377-8CB9-3D623AF70DE0}" type="pres">
      <dgm:prSet presAssocID="{03ABEFAE-38EE-4A81-9393-7806EAE0064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E15FDF-5F18-4D6F-983A-6F99B5E73A8E}" type="pres">
      <dgm:prSet presAssocID="{03ABEFAE-38EE-4A81-9393-7806EAE006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9683013E-0816-4801-AED2-E941EE374DFF}" type="pres">
      <dgm:prSet presAssocID="{03ABEFAE-38EE-4A81-9393-7806EAE0064D}" presName="spaceRect" presStyleCnt="0"/>
      <dgm:spPr/>
    </dgm:pt>
    <dgm:pt modelId="{389127A4-2D05-4650-B6F5-91690F1BB73E}" type="pres">
      <dgm:prSet presAssocID="{03ABEFAE-38EE-4A81-9393-7806EAE006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3A6629-C391-4572-9534-17CF45A6678E}" type="presOf" srcId="{03ABEFAE-38EE-4A81-9393-7806EAE0064D}" destId="{389127A4-2D05-4650-B6F5-91690F1BB73E}" srcOrd="0" destOrd="0" presId="urn:microsoft.com/office/officeart/2018/5/layout/IconLeafLabelList"/>
    <dgm:cxn modelId="{DE8CF633-BE9D-43F0-ABD7-BB5335FEA524}" type="presOf" srcId="{C0E19E5E-87D1-48E1-9EA5-C4FEA0BCD9C2}" destId="{4A751095-D38A-41F8-B665-A506109B4459}" srcOrd="0" destOrd="0" presId="urn:microsoft.com/office/officeart/2018/5/layout/IconLeafLabelList"/>
    <dgm:cxn modelId="{4B6A634B-4169-4A67-80B3-6F7278B30D40}" type="presOf" srcId="{2EC338F0-110E-45E6-83E8-73E64053B948}" destId="{555ACC18-BD17-4C4F-9E8F-A353B9564357}" srcOrd="0" destOrd="0" presId="urn:microsoft.com/office/officeart/2018/5/layout/IconLeafLabelList"/>
    <dgm:cxn modelId="{ECF3CD74-EDBC-40A2-9260-C5640DB22E85}" type="presOf" srcId="{0B0D1287-F3F9-4EC2-B488-7A67547607C3}" destId="{73FD9F2D-6528-4900-B4E2-116F09010074}" srcOrd="0" destOrd="0" presId="urn:microsoft.com/office/officeart/2018/5/layout/IconLeafLabelList"/>
    <dgm:cxn modelId="{65DBA575-C7A5-457A-8031-DC81A83DE90E}" srcId="{2EC338F0-110E-45E6-83E8-73E64053B948}" destId="{0B0D1287-F3F9-4EC2-B488-7A67547607C3}" srcOrd="1" destOrd="0" parTransId="{94DAE8FA-3080-4815-86B3-15BC5120AAEE}" sibTransId="{AF9D76A3-8F4A-46C6-BF4C-241F5EBDBF18}"/>
    <dgm:cxn modelId="{2CBF5657-1322-4D5F-A391-5206E746EE25}" type="presOf" srcId="{E9E25CB9-B020-45A9-BCF3-75D159FE2350}" destId="{A4579FE3-6DAA-47A9-B512-46EAEC4B605C}" srcOrd="0" destOrd="0" presId="urn:microsoft.com/office/officeart/2018/5/layout/IconLeafLabelList"/>
    <dgm:cxn modelId="{3215CF7E-A8DA-4C54-B228-81E32C815B21}" srcId="{2EC338F0-110E-45E6-83E8-73E64053B948}" destId="{03ABEFAE-38EE-4A81-9393-7806EAE0064D}" srcOrd="3" destOrd="0" parTransId="{75B91C35-266F-4038-9216-04F4EF787DA0}" sibTransId="{648DAFE1-DE60-471A-8FEF-72DB9AC32155}"/>
    <dgm:cxn modelId="{D402BCB6-A41C-45D3-AFCD-907D4EE34204}" srcId="{2EC338F0-110E-45E6-83E8-73E64053B948}" destId="{C0E19E5E-87D1-48E1-9EA5-C4FEA0BCD9C2}" srcOrd="0" destOrd="0" parTransId="{399B9467-4609-48A0-8773-246FF2B77B2F}" sibTransId="{564E6EC1-9D37-44EB-825A-165BC45339BB}"/>
    <dgm:cxn modelId="{0EF3C6D3-BBE0-4F50-A73B-B284BFC4E796}" srcId="{2EC338F0-110E-45E6-83E8-73E64053B948}" destId="{E9E25CB9-B020-45A9-BCF3-75D159FE2350}" srcOrd="2" destOrd="0" parTransId="{27351D7E-E871-44E6-A115-8A22DE8FA659}" sibTransId="{18AC5158-B23D-452C-AAED-57071094D300}"/>
    <dgm:cxn modelId="{A7F27DAB-D8CB-42A8-9702-17C223EF1A42}" type="presParOf" srcId="{555ACC18-BD17-4C4F-9E8F-A353B9564357}" destId="{67AB499B-8A1B-4647-865B-FC0464E3230F}" srcOrd="0" destOrd="0" presId="urn:microsoft.com/office/officeart/2018/5/layout/IconLeafLabelList"/>
    <dgm:cxn modelId="{C7D824AE-9A9B-4097-8B37-72A7125215BE}" type="presParOf" srcId="{67AB499B-8A1B-4647-865B-FC0464E3230F}" destId="{F73E7D0F-180D-4696-AABD-E3207AEBE6C3}" srcOrd="0" destOrd="0" presId="urn:microsoft.com/office/officeart/2018/5/layout/IconLeafLabelList"/>
    <dgm:cxn modelId="{FDB4EC39-4B84-4DF8-9A86-CFDDAA9F2319}" type="presParOf" srcId="{67AB499B-8A1B-4647-865B-FC0464E3230F}" destId="{A0E810DC-10E1-4400-A70B-D4CFC42879E3}" srcOrd="1" destOrd="0" presId="urn:microsoft.com/office/officeart/2018/5/layout/IconLeafLabelList"/>
    <dgm:cxn modelId="{AA622765-A4F9-43D6-8B35-CF69DA4CBCBA}" type="presParOf" srcId="{67AB499B-8A1B-4647-865B-FC0464E3230F}" destId="{9A82B5B6-C474-406E-82CF-343C0A647286}" srcOrd="2" destOrd="0" presId="urn:microsoft.com/office/officeart/2018/5/layout/IconLeafLabelList"/>
    <dgm:cxn modelId="{A75C9AE3-2740-44AC-B065-30673A303868}" type="presParOf" srcId="{67AB499B-8A1B-4647-865B-FC0464E3230F}" destId="{4A751095-D38A-41F8-B665-A506109B4459}" srcOrd="3" destOrd="0" presId="urn:microsoft.com/office/officeart/2018/5/layout/IconLeafLabelList"/>
    <dgm:cxn modelId="{E5C7EEF3-D80F-4560-87BC-C3F84EC1F38E}" type="presParOf" srcId="{555ACC18-BD17-4C4F-9E8F-A353B9564357}" destId="{B8B1D5E7-D784-4B5F-BE74-726BEBE0FEBF}" srcOrd="1" destOrd="0" presId="urn:microsoft.com/office/officeart/2018/5/layout/IconLeafLabelList"/>
    <dgm:cxn modelId="{47316C0F-ACE2-4099-97E2-2959476D3650}" type="presParOf" srcId="{555ACC18-BD17-4C4F-9E8F-A353B9564357}" destId="{7C10EF0F-1372-4562-8D3E-1F8AEC82D732}" srcOrd="2" destOrd="0" presId="urn:microsoft.com/office/officeart/2018/5/layout/IconLeafLabelList"/>
    <dgm:cxn modelId="{09FD2C68-C5F3-4BDB-86E8-01494B2B6E68}" type="presParOf" srcId="{7C10EF0F-1372-4562-8D3E-1F8AEC82D732}" destId="{5BA31300-C192-4B9D-966C-B402349D8126}" srcOrd="0" destOrd="0" presId="urn:microsoft.com/office/officeart/2018/5/layout/IconLeafLabelList"/>
    <dgm:cxn modelId="{ECAA226C-32D4-45B4-8ECB-6E1292BBB628}" type="presParOf" srcId="{7C10EF0F-1372-4562-8D3E-1F8AEC82D732}" destId="{C6BD86DA-1931-4988-A509-98C6A848ECB0}" srcOrd="1" destOrd="0" presId="urn:microsoft.com/office/officeart/2018/5/layout/IconLeafLabelList"/>
    <dgm:cxn modelId="{AE4C72BF-52F2-4EBA-8448-E2423C3A3926}" type="presParOf" srcId="{7C10EF0F-1372-4562-8D3E-1F8AEC82D732}" destId="{E7E26A11-8AEB-4A7F-B0E0-EC39DDCED24B}" srcOrd="2" destOrd="0" presId="urn:microsoft.com/office/officeart/2018/5/layout/IconLeafLabelList"/>
    <dgm:cxn modelId="{D1723B31-99C4-410B-BE2A-9B3FDF6F86CB}" type="presParOf" srcId="{7C10EF0F-1372-4562-8D3E-1F8AEC82D732}" destId="{73FD9F2D-6528-4900-B4E2-116F09010074}" srcOrd="3" destOrd="0" presId="urn:microsoft.com/office/officeart/2018/5/layout/IconLeafLabelList"/>
    <dgm:cxn modelId="{FA93D58F-BBF7-47E9-801A-3FCDF0CC09EA}" type="presParOf" srcId="{555ACC18-BD17-4C4F-9E8F-A353B9564357}" destId="{FA7B7DCC-5C9F-4398-AE37-E6CC6643D6C5}" srcOrd="3" destOrd="0" presId="urn:microsoft.com/office/officeart/2018/5/layout/IconLeafLabelList"/>
    <dgm:cxn modelId="{8BD64A0A-34EF-4D0E-894C-DDE161D4347E}" type="presParOf" srcId="{555ACC18-BD17-4C4F-9E8F-A353B9564357}" destId="{6CB324FE-FA83-423D-8469-C620FD13605B}" srcOrd="4" destOrd="0" presId="urn:microsoft.com/office/officeart/2018/5/layout/IconLeafLabelList"/>
    <dgm:cxn modelId="{F987D773-4A31-4C35-844F-FA618C09F143}" type="presParOf" srcId="{6CB324FE-FA83-423D-8469-C620FD13605B}" destId="{06B6779F-4DE7-4FE7-8140-F43407CEA0A3}" srcOrd="0" destOrd="0" presId="urn:microsoft.com/office/officeart/2018/5/layout/IconLeafLabelList"/>
    <dgm:cxn modelId="{A1024A1D-D976-4FEB-A469-17E736B4F040}" type="presParOf" srcId="{6CB324FE-FA83-423D-8469-C620FD13605B}" destId="{C681ADFF-8E13-4219-9BC7-6D9BEA52EF1F}" srcOrd="1" destOrd="0" presId="urn:microsoft.com/office/officeart/2018/5/layout/IconLeafLabelList"/>
    <dgm:cxn modelId="{8779F03B-DE49-48D2-B490-272000395B75}" type="presParOf" srcId="{6CB324FE-FA83-423D-8469-C620FD13605B}" destId="{5BD30EA7-1313-4540-B9EC-08BA20BB524C}" srcOrd="2" destOrd="0" presId="urn:microsoft.com/office/officeart/2018/5/layout/IconLeafLabelList"/>
    <dgm:cxn modelId="{A39252D0-2BCA-42F6-A49C-5CB50F97378A}" type="presParOf" srcId="{6CB324FE-FA83-423D-8469-C620FD13605B}" destId="{A4579FE3-6DAA-47A9-B512-46EAEC4B605C}" srcOrd="3" destOrd="0" presId="urn:microsoft.com/office/officeart/2018/5/layout/IconLeafLabelList"/>
    <dgm:cxn modelId="{38045A4B-7BA1-495D-99D5-1CCB1571225A}" type="presParOf" srcId="{555ACC18-BD17-4C4F-9E8F-A353B9564357}" destId="{489F8F9F-8BBA-4A94-9EC6-77BD544EA3AB}" srcOrd="5" destOrd="0" presId="urn:microsoft.com/office/officeart/2018/5/layout/IconLeafLabelList"/>
    <dgm:cxn modelId="{919FBE84-D820-4E80-A049-D373F2EF343D}" type="presParOf" srcId="{555ACC18-BD17-4C4F-9E8F-A353B9564357}" destId="{FD2B95E3-096D-4E01-9A76-D5CFDE2307B0}" srcOrd="6" destOrd="0" presId="urn:microsoft.com/office/officeart/2018/5/layout/IconLeafLabelList"/>
    <dgm:cxn modelId="{E21326FD-1F95-4A6A-8EEC-6990495C6269}" type="presParOf" srcId="{FD2B95E3-096D-4E01-9A76-D5CFDE2307B0}" destId="{ED1E5ABF-2F52-4377-8CB9-3D623AF70DE0}" srcOrd="0" destOrd="0" presId="urn:microsoft.com/office/officeart/2018/5/layout/IconLeafLabelList"/>
    <dgm:cxn modelId="{721E0E51-56E6-4BA7-AEB0-835DFF7B9F34}" type="presParOf" srcId="{FD2B95E3-096D-4E01-9A76-D5CFDE2307B0}" destId="{B9E15FDF-5F18-4D6F-983A-6F99B5E73A8E}" srcOrd="1" destOrd="0" presId="urn:microsoft.com/office/officeart/2018/5/layout/IconLeafLabelList"/>
    <dgm:cxn modelId="{FBA395DD-B193-4370-AB22-A3ED1B1EFAEE}" type="presParOf" srcId="{FD2B95E3-096D-4E01-9A76-D5CFDE2307B0}" destId="{9683013E-0816-4801-AED2-E941EE374DFF}" srcOrd="2" destOrd="0" presId="urn:microsoft.com/office/officeart/2018/5/layout/IconLeafLabelList"/>
    <dgm:cxn modelId="{F34AEF1A-0D55-4E18-A175-B26B07CFB1C3}" type="presParOf" srcId="{FD2B95E3-096D-4E01-9A76-D5CFDE2307B0}" destId="{389127A4-2D05-4650-B6F5-91690F1BB7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C99F2-8127-4A58-B689-E1F7386D6836}">
      <dsp:nvSpPr>
        <dsp:cNvPr id="0" name=""/>
        <dsp:cNvSpPr/>
      </dsp:nvSpPr>
      <dsp:spPr>
        <a:xfrm>
          <a:off x="0" y="460"/>
          <a:ext cx="533419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45C51F-A45D-4E38-B07C-678863554365}">
      <dsp:nvSpPr>
        <dsp:cNvPr id="0" name=""/>
        <dsp:cNvSpPr/>
      </dsp:nvSpPr>
      <dsp:spPr>
        <a:xfrm>
          <a:off x="0" y="460"/>
          <a:ext cx="5334197" cy="753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Offers- counter offers- motives</a:t>
          </a:r>
          <a:endParaRPr lang="en-US" sz="3200" kern="1200" dirty="0"/>
        </a:p>
      </dsp:txBody>
      <dsp:txXfrm>
        <a:off x="0" y="460"/>
        <a:ext cx="5334197" cy="753782"/>
      </dsp:txXfrm>
    </dsp:sp>
    <dsp:sp modelId="{0193EBFC-1329-4876-A22F-4E454E65C4FC}">
      <dsp:nvSpPr>
        <dsp:cNvPr id="0" name=""/>
        <dsp:cNvSpPr/>
      </dsp:nvSpPr>
      <dsp:spPr>
        <a:xfrm>
          <a:off x="0" y="754243"/>
          <a:ext cx="533419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00B53D-06C3-4DA8-90FE-662F5F736E21}">
      <dsp:nvSpPr>
        <dsp:cNvPr id="0" name=""/>
        <dsp:cNvSpPr/>
      </dsp:nvSpPr>
      <dsp:spPr>
        <a:xfrm>
          <a:off x="0" y="754243"/>
          <a:ext cx="5334197" cy="753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Information about alternatives</a:t>
          </a:r>
          <a:endParaRPr lang="en-US" sz="3200" kern="1200"/>
        </a:p>
      </dsp:txBody>
      <dsp:txXfrm>
        <a:off x="0" y="754243"/>
        <a:ext cx="5334197" cy="753782"/>
      </dsp:txXfrm>
    </dsp:sp>
    <dsp:sp modelId="{DAA007B6-CFBB-4FDD-B660-B6758AFDC91A}">
      <dsp:nvSpPr>
        <dsp:cNvPr id="0" name=""/>
        <dsp:cNvSpPr/>
      </dsp:nvSpPr>
      <dsp:spPr>
        <a:xfrm>
          <a:off x="0" y="1508026"/>
          <a:ext cx="533419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23980B-B561-4D8A-8BD3-574AC578C031}">
      <dsp:nvSpPr>
        <dsp:cNvPr id="0" name=""/>
        <dsp:cNvSpPr/>
      </dsp:nvSpPr>
      <dsp:spPr>
        <a:xfrm>
          <a:off x="0" y="1508026"/>
          <a:ext cx="5334197" cy="753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Information about outcomes</a:t>
          </a:r>
          <a:endParaRPr lang="en-US" sz="3200" kern="1200"/>
        </a:p>
      </dsp:txBody>
      <dsp:txXfrm>
        <a:off x="0" y="1508026"/>
        <a:ext cx="5334197" cy="753782"/>
      </dsp:txXfrm>
    </dsp:sp>
    <dsp:sp modelId="{DD2E76F4-F0EB-491A-990C-C508F744DEEB}">
      <dsp:nvSpPr>
        <dsp:cNvPr id="0" name=""/>
        <dsp:cNvSpPr/>
      </dsp:nvSpPr>
      <dsp:spPr>
        <a:xfrm>
          <a:off x="0" y="2261808"/>
          <a:ext cx="533419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E5B5E5-F918-4981-8E50-EE202BDE9434}">
      <dsp:nvSpPr>
        <dsp:cNvPr id="0" name=""/>
        <dsp:cNvSpPr/>
      </dsp:nvSpPr>
      <dsp:spPr>
        <a:xfrm>
          <a:off x="0" y="2261808"/>
          <a:ext cx="5334197" cy="753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Social accounts</a:t>
          </a:r>
          <a:endParaRPr lang="en-US" sz="3200" kern="1200"/>
        </a:p>
      </dsp:txBody>
      <dsp:txXfrm>
        <a:off x="0" y="2261808"/>
        <a:ext cx="5334197" cy="753782"/>
      </dsp:txXfrm>
    </dsp:sp>
    <dsp:sp modelId="{B65578A0-5362-4874-A68A-2D216B3F901F}">
      <dsp:nvSpPr>
        <dsp:cNvPr id="0" name=""/>
        <dsp:cNvSpPr/>
      </dsp:nvSpPr>
      <dsp:spPr>
        <a:xfrm>
          <a:off x="0" y="3015591"/>
          <a:ext cx="533419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7198F7-5DBE-4311-B089-C4677EAB108D}">
      <dsp:nvSpPr>
        <dsp:cNvPr id="0" name=""/>
        <dsp:cNvSpPr/>
      </dsp:nvSpPr>
      <dsp:spPr>
        <a:xfrm>
          <a:off x="0" y="3015591"/>
          <a:ext cx="5334197" cy="753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Communication about process</a:t>
          </a:r>
          <a:endParaRPr lang="en-US" sz="3200" kern="1200"/>
        </a:p>
      </dsp:txBody>
      <dsp:txXfrm>
        <a:off x="0" y="3015591"/>
        <a:ext cx="5334197" cy="753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F66AF-9991-465A-AECC-3D4A966E8B3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EE25F-A710-4091-A822-64AD4AAB2D4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Characteristics of language: polarised, verbal immediacy, language intensity,  lexical diversity, high power language style, Linguistic patterns</a:t>
          </a:r>
          <a:endParaRPr lang="en-US" sz="1400" kern="1200"/>
        </a:p>
      </dsp:txBody>
      <dsp:txXfrm>
        <a:off x="559800" y="3022743"/>
        <a:ext cx="4320000" cy="720000"/>
      </dsp:txXfrm>
    </dsp:sp>
    <dsp:sp modelId="{BE0BF6A1-2597-48AE-B591-C8D4DC9CE85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5471-ACB5-41C8-B931-17AEE57D8C0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Non-verbal communication: Eye contact, adjusting body position, non-verbally encouraging or discouraging what the other says, selection of communication channel</a:t>
          </a:r>
          <a:endParaRPr lang="en-US" sz="1400" kern="1200"/>
        </a:p>
      </dsp:txBody>
      <dsp:txXfrm>
        <a:off x="5635800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E7D0F-180D-4696-AABD-E3207AEBE6C3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810DC-10E1-4400-A70B-D4CFC42879E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51095-D38A-41F8-B665-A506109B445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Temporal synchrony</a:t>
          </a:r>
          <a:endParaRPr lang="en-US" sz="2500" kern="1200"/>
        </a:p>
      </dsp:txBody>
      <dsp:txXfrm>
        <a:off x="100682" y="2684598"/>
        <a:ext cx="2370489" cy="720000"/>
      </dsp:txXfrm>
    </dsp:sp>
    <dsp:sp modelId="{5BA31300-C192-4B9D-966C-B402349D8126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D86DA-1931-4988-A509-98C6A848ECB0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9F2D-6528-4900-B4E2-116F09010074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Burned bridge bias</a:t>
          </a:r>
          <a:endParaRPr lang="en-US" sz="2500" kern="1200"/>
        </a:p>
      </dsp:txBody>
      <dsp:txXfrm>
        <a:off x="2886007" y="2684598"/>
        <a:ext cx="2370489" cy="720000"/>
      </dsp:txXfrm>
    </dsp:sp>
    <dsp:sp modelId="{06B6779F-4DE7-4FE7-8140-F43407CEA0A3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1ADFF-8E13-4219-9BC7-6D9BEA52EF1F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79FE3-6DAA-47A9-B512-46EAEC4B605C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Squeaky wheel bias</a:t>
          </a:r>
          <a:endParaRPr lang="en-US" sz="2500" kern="1200"/>
        </a:p>
      </dsp:txBody>
      <dsp:txXfrm>
        <a:off x="5671332" y="2684598"/>
        <a:ext cx="2370489" cy="720000"/>
      </dsp:txXfrm>
    </dsp:sp>
    <dsp:sp modelId="{ED1E5ABF-2F52-4377-8CB9-3D623AF70DE0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15FDF-5F18-4D6F-983A-6F99B5E73A8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27A4-2D05-4650-B6F5-91690F1BB73E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Sinister attribution</a:t>
          </a:r>
          <a:endParaRPr lang="en-US" sz="2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55A1-341F-441F-B1BA-A1EFC8E4D9E1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3AD68-14C3-4819-9D8C-7AA8A82CB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3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Temporal synchrony: Behaving as if they are insane on email though they may not be over face to face can give an offer where both sides can talk at length</a:t>
            </a:r>
          </a:p>
          <a:p>
            <a:r>
              <a:rPr lang="en-IN" dirty="0"/>
              <a:t>Burned bridge bias: Different behaviour on face to face and email can be more rowdy react negatively </a:t>
            </a:r>
          </a:p>
          <a:p>
            <a:r>
              <a:rPr lang="en-IN" dirty="0"/>
              <a:t>Squeaky wheel bias: Using negative emotional style to achieve goals</a:t>
            </a:r>
          </a:p>
          <a:p>
            <a:r>
              <a:rPr lang="en-IN" dirty="0"/>
              <a:t>Sinister attribution: When one mistakenly assumes that another’s behaviour is caused by a personality flaws while </a:t>
            </a:r>
            <a:r>
              <a:rPr lang="en-IN"/>
              <a:t>overlooking the </a:t>
            </a:r>
            <a:r>
              <a:rPr lang="en-IN" dirty="0"/>
              <a:t>role of situational factors lack of trust dissimilarity between parties and shortage </a:t>
            </a:r>
            <a:r>
              <a:rPr lang="en-IN"/>
              <a:t>of Repo </a:t>
            </a:r>
            <a:r>
              <a:rPr lang="en-IN" dirty="0"/>
              <a:t>that may exist via email may lead another to project deceitful motives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3AD68-14C3-4819-9D8C-7AA8A82CBE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5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COMMUNICATION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758" y="3951975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                                                                         Compiled by Dr. Renu Girotra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002-3CEF-8970-C078-3ABA4D6E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Culture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13BF-1971-A205-F4F7-C3AABB2A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External Environment</a:t>
            </a:r>
          </a:p>
          <a:p>
            <a:pPr lvl="1"/>
            <a:r>
              <a:rPr lang="en-IN" dirty="0"/>
              <a:t>Political and Legal Pluralism</a:t>
            </a:r>
          </a:p>
          <a:p>
            <a:pPr lvl="1"/>
            <a:r>
              <a:rPr lang="en-IN" dirty="0"/>
              <a:t>International Economics</a:t>
            </a:r>
          </a:p>
          <a:p>
            <a:pPr lvl="1"/>
            <a:r>
              <a:rPr lang="en-IN" dirty="0"/>
              <a:t>Foreign Governments and Bureaucrats</a:t>
            </a:r>
          </a:p>
          <a:p>
            <a:pPr lvl="1"/>
            <a:r>
              <a:rPr lang="en-IN" dirty="0"/>
              <a:t>Instability</a:t>
            </a:r>
          </a:p>
          <a:p>
            <a:pPr lvl="1"/>
            <a:r>
              <a:rPr lang="en-IN" dirty="0"/>
              <a:t>Ideology</a:t>
            </a:r>
          </a:p>
          <a:p>
            <a:pPr lvl="1"/>
            <a:r>
              <a:rPr lang="en-IN" dirty="0"/>
              <a:t>Culture</a:t>
            </a:r>
          </a:p>
          <a:p>
            <a:pPr lvl="1"/>
            <a:r>
              <a:rPr lang="en-IN" dirty="0"/>
              <a:t>External Stakeholders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27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DE36F-D5E5-BDB1-2675-335E765A70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2684" y="1151856"/>
            <a:ext cx="10515600" cy="4351338"/>
          </a:xfrm>
        </p:spPr>
        <p:txBody>
          <a:bodyPr/>
          <a:lstStyle/>
          <a:p>
            <a:r>
              <a:rPr lang="en-IN" dirty="0"/>
              <a:t>Immediate Context</a:t>
            </a:r>
          </a:p>
          <a:p>
            <a:pPr lvl="1"/>
            <a:r>
              <a:rPr lang="en-IN" dirty="0"/>
              <a:t>Relative Bargaining Power</a:t>
            </a:r>
          </a:p>
          <a:p>
            <a:pPr lvl="1"/>
            <a:r>
              <a:rPr lang="en-IN" dirty="0"/>
              <a:t>Levels of conflict</a:t>
            </a:r>
          </a:p>
          <a:p>
            <a:pPr lvl="1"/>
            <a:r>
              <a:rPr lang="en-IN" dirty="0"/>
              <a:t>Relationship between negotiators</a:t>
            </a:r>
          </a:p>
          <a:p>
            <a:pPr lvl="1"/>
            <a:r>
              <a:rPr lang="en-IN" dirty="0"/>
              <a:t>Desired Outcomes</a:t>
            </a:r>
          </a:p>
          <a:p>
            <a:pPr lvl="1"/>
            <a:r>
              <a:rPr lang="en-IN" dirty="0"/>
              <a:t>Immediate Stakeholders</a:t>
            </a:r>
          </a:p>
        </p:txBody>
      </p:sp>
    </p:spTree>
    <p:extLst>
      <p:ext uri="{BB962C8B-B14F-4D97-AF65-F5344CB8AC3E}">
        <p14:creationId xmlns:p14="http://schemas.microsoft.com/office/powerpoint/2010/main" val="260591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EBBD-3096-E112-132A-01EA21C24A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35506" y="10315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Has impact on :</a:t>
            </a:r>
          </a:p>
          <a:p>
            <a:pPr lvl="1"/>
            <a:r>
              <a:rPr lang="en-IN" dirty="0"/>
              <a:t>Negotiation Process</a:t>
            </a:r>
          </a:p>
          <a:p>
            <a:pPr lvl="1"/>
            <a:r>
              <a:rPr lang="en-IN" dirty="0"/>
              <a:t>Information Exchange</a:t>
            </a:r>
          </a:p>
          <a:p>
            <a:pPr lvl="1"/>
            <a:r>
              <a:rPr lang="en-IN" dirty="0"/>
              <a:t>Negotiator Cognition </a:t>
            </a:r>
          </a:p>
          <a:p>
            <a:pPr lvl="1"/>
            <a:r>
              <a:rPr lang="en-IN" dirty="0"/>
              <a:t>Ethics and Tactics</a:t>
            </a:r>
          </a:p>
          <a:p>
            <a:pPr lvl="1"/>
            <a:r>
              <a:rPr lang="en-IN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278330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0D3C-4BC3-F999-D843-49D47B93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Hofstede’s Model of Cultural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FE3E-6628-3CAC-231F-3AF7038B1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Individualism/ Collectivism</a:t>
            </a:r>
          </a:p>
          <a:p>
            <a:r>
              <a:rPr lang="en-IN" dirty="0"/>
              <a:t>Power Distance</a:t>
            </a:r>
          </a:p>
          <a:p>
            <a:r>
              <a:rPr lang="en-IN" dirty="0"/>
              <a:t>Uncertainty Avoidance</a:t>
            </a:r>
          </a:p>
          <a:p>
            <a:r>
              <a:rPr lang="en-IN" dirty="0"/>
              <a:t>Masculinity/ </a:t>
            </a:r>
            <a:r>
              <a:rPr lang="en-IN" dirty="0" err="1"/>
              <a:t>Feminity</a:t>
            </a:r>
            <a:endParaRPr lang="en-IN" dirty="0"/>
          </a:p>
          <a:p>
            <a:r>
              <a:rPr lang="en-IN" dirty="0"/>
              <a:t>Long-term/ Short-term Orientation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30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421B-1E86-377C-EAA4-4C46E7DB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Important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AEE2-2687-B1FD-E13C-20CDB5B0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High/ Low communication context</a:t>
            </a:r>
          </a:p>
          <a:p>
            <a:r>
              <a:rPr lang="en-IN" dirty="0"/>
              <a:t>Time</a:t>
            </a:r>
          </a:p>
          <a:p>
            <a:r>
              <a:rPr lang="en-IN" dirty="0"/>
              <a:t>Space</a:t>
            </a:r>
          </a:p>
          <a:p>
            <a:r>
              <a:rPr lang="en-IN" dirty="0"/>
              <a:t>Benevolence</a:t>
            </a:r>
          </a:p>
          <a:p>
            <a:r>
              <a:rPr lang="en-IN" dirty="0"/>
              <a:t>Tradition/ Conformity </a:t>
            </a:r>
          </a:p>
          <a:p>
            <a:r>
              <a:rPr lang="en-IN" dirty="0"/>
              <a:t>Openness to change</a:t>
            </a:r>
          </a:p>
          <a:p>
            <a:r>
              <a:rPr lang="en-IN" dirty="0"/>
              <a:t>Self-direction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28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2235-B9D0-F92E-5760-52643C2D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Culture consideration for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B72D-36B3-4A24-9344-38E2F5F9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Definition/ Meaning of Negotiation </a:t>
            </a:r>
          </a:p>
          <a:p>
            <a:r>
              <a:rPr lang="en-IN" dirty="0"/>
              <a:t>Negotiation Opportunity</a:t>
            </a:r>
          </a:p>
          <a:p>
            <a:r>
              <a:rPr lang="en-IN" dirty="0"/>
              <a:t>Selection of Negotiators</a:t>
            </a:r>
          </a:p>
          <a:p>
            <a:r>
              <a:rPr lang="en-IN" dirty="0"/>
              <a:t>Protocol (formal vs informal / balanced)</a:t>
            </a:r>
          </a:p>
          <a:p>
            <a:r>
              <a:rPr lang="en-IN" dirty="0"/>
              <a:t>Communication</a:t>
            </a:r>
          </a:p>
          <a:p>
            <a:r>
              <a:rPr lang="en-IN" dirty="0"/>
              <a:t>Time sensitivity</a:t>
            </a:r>
          </a:p>
          <a:p>
            <a:r>
              <a:rPr lang="en-IN" dirty="0"/>
              <a:t>Risk propensity</a:t>
            </a:r>
          </a:p>
          <a:p>
            <a:r>
              <a:rPr lang="en-IN" dirty="0"/>
              <a:t>Groups vs Individuals</a:t>
            </a:r>
          </a:p>
          <a:p>
            <a:r>
              <a:rPr lang="en-IN" dirty="0"/>
              <a:t>Nature of agreements</a:t>
            </a:r>
          </a:p>
          <a:p>
            <a:r>
              <a:rPr lang="en-IN" dirty="0"/>
              <a:t>Emotionalism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01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44F-1725-E969-F5E4-276405B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Culture in International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FAF2-0E1C-C3BC-ECDF-3863746F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As Learned </a:t>
            </a:r>
            <a:r>
              <a:rPr lang="en-IN" dirty="0" err="1"/>
              <a:t>behavior</a:t>
            </a:r>
            <a:endParaRPr lang="en-IN" dirty="0"/>
          </a:p>
          <a:p>
            <a:pPr lvl="1"/>
            <a:r>
              <a:rPr lang="en-IN" dirty="0"/>
              <a:t>As Shared Values</a:t>
            </a:r>
          </a:p>
          <a:p>
            <a:pPr lvl="1"/>
            <a:r>
              <a:rPr lang="en-IN" dirty="0"/>
              <a:t>As Dialectic</a:t>
            </a:r>
          </a:p>
          <a:p>
            <a:pPr lvl="1"/>
            <a:r>
              <a:rPr lang="en-IN" dirty="0"/>
              <a:t>In context</a:t>
            </a:r>
          </a:p>
        </p:txBody>
      </p:sp>
    </p:spTree>
    <p:extLst>
      <p:ext uri="{BB962C8B-B14F-4D97-AF65-F5344CB8AC3E}">
        <p14:creationId xmlns:p14="http://schemas.microsoft.com/office/powerpoint/2010/main" val="425812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D0BB-D5BD-DBAD-64D3-F1C8B2E7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Strategies (Responsive strategies based on familiarity)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7902-B700-A318-5B76-DE8F3F37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Low Familiarity</a:t>
            </a:r>
          </a:p>
          <a:p>
            <a:pPr lvl="1"/>
            <a:r>
              <a:rPr lang="en-IN" dirty="0"/>
              <a:t>Employ agents/ advisors</a:t>
            </a:r>
          </a:p>
          <a:p>
            <a:pPr lvl="1"/>
            <a:r>
              <a:rPr lang="en-IN" dirty="0"/>
              <a:t>Bring in Mediator</a:t>
            </a:r>
          </a:p>
          <a:p>
            <a:pPr lvl="1"/>
            <a:r>
              <a:rPr lang="en-IN" dirty="0"/>
              <a:t>Induce the opponent/ the other negotiator to use your approach</a:t>
            </a:r>
          </a:p>
          <a:p>
            <a:r>
              <a:rPr lang="en-IN" dirty="0"/>
              <a:t>Moderate Familiarity</a:t>
            </a:r>
          </a:p>
          <a:p>
            <a:pPr lvl="1"/>
            <a:r>
              <a:rPr lang="en-IN" dirty="0"/>
              <a:t>Adapt to other negotiator’s approach</a:t>
            </a:r>
          </a:p>
          <a:p>
            <a:pPr lvl="1"/>
            <a:r>
              <a:rPr lang="en-IN" dirty="0"/>
              <a:t>Coordinate Adjustment</a:t>
            </a:r>
          </a:p>
          <a:p>
            <a:r>
              <a:rPr lang="en-IN" dirty="0"/>
              <a:t>High Familiarity</a:t>
            </a:r>
          </a:p>
          <a:p>
            <a:pPr lvl="1"/>
            <a:r>
              <a:rPr lang="en-IN" dirty="0"/>
              <a:t>Embrace other negotiator’s approach</a:t>
            </a:r>
          </a:p>
          <a:p>
            <a:pPr lvl="1"/>
            <a:r>
              <a:rPr lang="en-IN" dirty="0"/>
              <a:t>Improvise an approach</a:t>
            </a:r>
          </a:p>
          <a:p>
            <a:pPr lvl="1"/>
            <a:r>
              <a:rPr lang="en-IN" dirty="0"/>
              <a:t>Effect Symphony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63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0CD5-E134-9FD9-BA84-0C91DFA6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7A74-6072-649F-1009-2B6A7B30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Negotiation by Roy J Lewicki, Bruce Barry &amp; David M Saunders , 6th edition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Conflict Management: A practical guide to developing Negotiation Strategies by </a:t>
            </a:r>
            <a:r>
              <a:rPr lang="en-US" sz="2800" dirty="0" err="1">
                <a:solidFill>
                  <a:srgbClr val="000000"/>
                </a:solidFill>
                <a:latin typeface="Calibri"/>
                <a:cs typeface="Calibri"/>
              </a:rPr>
              <a:t>Budjac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 Corvette, Barbara A ,  first edition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6AE8-D983-E22D-48AE-D603FA9C3E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3143" y="11398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963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3101E-C949-5C93-E2A5-704B1E5C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DISTORTION IN NEGOTIATION COMMUNICATION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E1C2-BE2D-E1F4-AD02-8AA94167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Distortion can happen at any part/ element of communication process:</a:t>
            </a:r>
          </a:p>
          <a:p>
            <a:pPr lvl="1"/>
            <a:r>
              <a:rPr lang="en-US" dirty="0"/>
              <a:t>Individual communicators (Sender/ receiver)</a:t>
            </a:r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/>
              <a:t>Encoding</a:t>
            </a:r>
          </a:p>
          <a:p>
            <a:pPr lvl="1"/>
            <a:r>
              <a:rPr lang="en-US" dirty="0"/>
              <a:t>Decoding: Reception, Interpretation</a:t>
            </a:r>
          </a:p>
          <a:p>
            <a:pPr lvl="1"/>
            <a:r>
              <a:rPr lang="en-US" dirty="0"/>
              <a:t>Channels / Media</a:t>
            </a:r>
          </a:p>
        </p:txBody>
      </p:sp>
    </p:spTree>
    <p:extLst>
      <p:ext uri="{BB962C8B-B14F-4D97-AF65-F5344CB8AC3E}">
        <p14:creationId xmlns:p14="http://schemas.microsoft.com/office/powerpoint/2010/main" val="31158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1ECF1-45B7-EA6C-213F-28E7CF4B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 b="1"/>
              <a:t>What Is Communicated During Negotiations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50072-0CB2-6478-2BB3-7A7A6E7C7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8B2E38-9C94-1289-8A0B-AA914FE34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635240"/>
              </p:ext>
            </p:extLst>
          </p:nvPr>
        </p:nvGraphicFramePr>
        <p:xfrm>
          <a:off x="761800" y="2470244"/>
          <a:ext cx="533419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37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35C4-BA3C-0B85-3ACF-42C3AB65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Communication In Negotiation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BDD7F7-BECE-BFD1-670E-9241030A06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28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28A59-B4AE-1793-15DB-33BED877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3400" b="1">
                <a:solidFill>
                  <a:srgbClr val="FFFFFF"/>
                </a:solidFill>
              </a:rPr>
              <a:t>Biases That May Happen In Online Or Virtual Negotiation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17C92-811D-493F-D1CA-4C5F7F732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3102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21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6369-4B2E-5AB9-62FF-AAD9BC0A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Improving Communication In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FD75-2C50-7889-442C-B26D861B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Filter: Ask /use of questions: </a:t>
            </a:r>
          </a:p>
          <a:p>
            <a:pPr marL="914400" lvl="2" indent="0">
              <a:buNone/>
            </a:pPr>
            <a:r>
              <a:rPr lang="en-IN" dirty="0"/>
              <a:t>distinguish/ choose between manageable/ unmanageable, open /closed ended, impulsive, reflective, tricky, loaded , heated questions, planned, cooling, directive, treating, gauging questions</a:t>
            </a:r>
          </a:p>
          <a:p>
            <a:r>
              <a:rPr lang="en-IN" dirty="0"/>
              <a:t>Listen:</a:t>
            </a:r>
          </a:p>
          <a:p>
            <a:pPr marL="914400" lvl="2" indent="0">
              <a:buNone/>
            </a:pPr>
            <a:r>
              <a:rPr lang="en-IN" dirty="0"/>
              <a:t> passive listening, acknowledgement, active listening</a:t>
            </a:r>
          </a:p>
          <a:p>
            <a:r>
              <a:rPr lang="en-IN" dirty="0"/>
              <a:t>Watch/ Observe</a:t>
            </a:r>
          </a:p>
          <a:p>
            <a:r>
              <a:rPr lang="en-IN" dirty="0"/>
              <a:t>Role reversal</a:t>
            </a:r>
          </a:p>
          <a:p>
            <a:endParaRPr lang="en-IN" dirty="0"/>
          </a:p>
          <a:p>
            <a:pPr marL="0" indent="0">
              <a:buNone/>
            </a:pPr>
            <a:endParaRPr lang="en-I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330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4EEE-B905-9441-FA8C-38BC9B85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BC87-3D4C-5F30-F554-FC9EF275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Avoiding fatal mistakes</a:t>
            </a:r>
          </a:p>
          <a:p>
            <a:r>
              <a:rPr lang="en-IN" dirty="0"/>
              <a:t>Achieving closure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16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6260C-CD4B-C03B-92E2-E9C909A1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57" y="457200"/>
            <a:ext cx="92148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8EAF80FC-314C-80CB-3183-39D208BFA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4" y="457200"/>
            <a:ext cx="1029195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2870</TotalTime>
  <Words>519</Words>
  <Application>Microsoft Office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COMMUNICATION</vt:lpstr>
      <vt:lpstr>DISTORTION IN NEGOTIATION COMMUNICATION</vt:lpstr>
      <vt:lpstr>What Is Communicated During Negotiations</vt:lpstr>
      <vt:lpstr>Communication In Negotiation</vt:lpstr>
      <vt:lpstr>Biases That May Happen In Online Or Virtual Negotiation</vt:lpstr>
      <vt:lpstr>Improving Communication In Negotiation</vt:lpstr>
      <vt:lpstr>PowerPoint Presentation</vt:lpstr>
      <vt:lpstr>PowerPoint Presentation</vt:lpstr>
      <vt:lpstr>PowerPoint Presentation</vt:lpstr>
      <vt:lpstr>Cross Culture Negotiation</vt:lpstr>
      <vt:lpstr>PowerPoint Presentation</vt:lpstr>
      <vt:lpstr>PowerPoint Presentation</vt:lpstr>
      <vt:lpstr>Hofstede’s Model of Cultural Dimensions</vt:lpstr>
      <vt:lpstr>Other Important Dimensions</vt:lpstr>
      <vt:lpstr>Culture consideration for Negotiation</vt:lpstr>
      <vt:lpstr>Culture in International Negotiation</vt:lpstr>
      <vt:lpstr>Strategies (Responsive strategies based on familiarity)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Dr. Renu Girotra</cp:lastModifiedBy>
  <cp:revision>33</cp:revision>
  <dcterms:created xsi:type="dcterms:W3CDTF">2023-09-15T03:56:44Z</dcterms:created>
  <dcterms:modified xsi:type="dcterms:W3CDTF">2023-09-22T03:43:56Z</dcterms:modified>
</cp:coreProperties>
</file>