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61" r:id="rId7"/>
    <p:sldId id="259" r:id="rId8"/>
    <p:sldId id="266" r:id="rId9"/>
    <p:sldId id="263" r:id="rId10"/>
    <p:sldId id="262" r:id="rId11"/>
    <p:sldId id="264" r:id="rId12"/>
    <p:sldId id="267" r:id="rId13"/>
    <p:sldId id="269" r:id="rId14"/>
    <p:sldId id="270" r:id="rId15"/>
    <p:sldId id="268"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C0DE4-5A7F-48EC-9DCD-B1CB7D2C0450}" v="558" dt="2023-11-21T09:04:31.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Renu Girotra" userId="S::renu.girotra@woxsen.edu.in::c5da01e5-bbcf-4c01-b3e1-12a07ccef1cd" providerId="AD" clId="Web-{6A020F9A-29DD-0780-F090-42594DAC6D19}"/>
    <pc:docChg chg="addSld delSld modSld sldOrd">
      <pc:chgData name="Dr. Renu Girotra" userId="S::renu.girotra@woxsen.edu.in::c5da01e5-bbcf-4c01-b3e1-12a07ccef1cd" providerId="AD" clId="Web-{6A020F9A-29DD-0780-F090-42594DAC6D19}" dt="2023-09-10T18:00:58.780" v="367" actId="20577"/>
      <pc:docMkLst>
        <pc:docMk/>
      </pc:docMkLst>
      <pc:sldChg chg="delSp modSp mod modClrScheme chgLayout">
        <pc:chgData name="Dr. Renu Girotra" userId="S::renu.girotra@woxsen.edu.in::c5da01e5-bbcf-4c01-b3e1-12a07ccef1cd" providerId="AD" clId="Web-{6A020F9A-29DD-0780-F090-42594DAC6D19}" dt="2023-09-10T17:12:57.886" v="97" actId="1076"/>
        <pc:sldMkLst>
          <pc:docMk/>
          <pc:sldMk cId="197909319" sldId="257"/>
        </pc:sldMkLst>
        <pc:spChg chg="del">
          <ac:chgData name="Dr. Renu Girotra" userId="S::renu.girotra@woxsen.edu.in::c5da01e5-bbcf-4c01-b3e1-12a07ccef1cd" providerId="AD" clId="Web-{6A020F9A-29DD-0780-F090-42594DAC6D19}" dt="2023-09-10T17:12:45.729" v="93"/>
          <ac:spMkLst>
            <pc:docMk/>
            <pc:sldMk cId="197909319" sldId="257"/>
            <ac:spMk id="2" creationId="{02B00B69-F345-C1F9-086D-A233E4A5D579}"/>
          </ac:spMkLst>
        </pc:spChg>
        <pc:spChg chg="mod ord">
          <ac:chgData name="Dr. Renu Girotra" userId="S::renu.girotra@woxsen.edu.in::c5da01e5-bbcf-4c01-b3e1-12a07ccef1cd" providerId="AD" clId="Web-{6A020F9A-29DD-0780-F090-42594DAC6D19}" dt="2023-09-10T17:12:57.886" v="97" actId="1076"/>
          <ac:spMkLst>
            <pc:docMk/>
            <pc:sldMk cId="197909319" sldId="257"/>
            <ac:spMk id="3" creationId="{723E614F-668B-8999-CDA7-A072BECEF2B1}"/>
          </ac:spMkLst>
        </pc:spChg>
      </pc:sldChg>
      <pc:sldChg chg="modSp ord">
        <pc:chgData name="Dr. Renu Girotra" userId="S::renu.girotra@woxsen.edu.in::c5da01e5-bbcf-4c01-b3e1-12a07ccef1cd" providerId="AD" clId="Web-{6A020F9A-29DD-0780-F090-42594DAC6D19}" dt="2023-09-10T17:17:16.284" v="114"/>
        <pc:sldMkLst>
          <pc:docMk/>
          <pc:sldMk cId="1964751236" sldId="258"/>
        </pc:sldMkLst>
        <pc:graphicFrameChg chg="modGraphic">
          <ac:chgData name="Dr. Renu Girotra" userId="S::renu.girotra@woxsen.edu.in::c5da01e5-bbcf-4c01-b3e1-12a07ccef1cd" providerId="AD" clId="Web-{6A020F9A-29DD-0780-F090-42594DAC6D19}" dt="2023-09-10T17:12:35.448" v="91" actId="20577"/>
          <ac:graphicFrameMkLst>
            <pc:docMk/>
            <pc:sldMk cId="1964751236" sldId="258"/>
            <ac:graphicFrameMk id="18" creationId="{9EA16CDF-AE44-422E-6253-0F90890E26AB}"/>
          </ac:graphicFrameMkLst>
        </pc:graphicFrameChg>
      </pc:sldChg>
      <pc:sldChg chg="addSp modSp mod setBg">
        <pc:chgData name="Dr. Renu Girotra" userId="S::renu.girotra@woxsen.edu.in::c5da01e5-bbcf-4c01-b3e1-12a07ccef1cd" providerId="AD" clId="Web-{6A020F9A-29DD-0780-F090-42594DAC6D19}" dt="2023-09-10T17:56:20.695" v="324"/>
        <pc:sldMkLst>
          <pc:docMk/>
          <pc:sldMk cId="2382152210" sldId="259"/>
        </pc:sldMkLst>
        <pc:spChg chg="mod">
          <ac:chgData name="Dr. Renu Girotra" userId="S::renu.girotra@woxsen.edu.in::c5da01e5-bbcf-4c01-b3e1-12a07ccef1cd" providerId="AD" clId="Web-{6A020F9A-29DD-0780-F090-42594DAC6D19}" dt="2023-09-10T17:56:20.695" v="324"/>
          <ac:spMkLst>
            <pc:docMk/>
            <pc:sldMk cId="2382152210" sldId="259"/>
            <ac:spMk id="2" creationId="{AF5ADC37-F09C-3DC4-977F-F4BDCDA8BB4B}"/>
          </ac:spMkLst>
        </pc:spChg>
        <pc:spChg chg="mod">
          <ac:chgData name="Dr. Renu Girotra" userId="S::renu.girotra@woxsen.edu.in::c5da01e5-bbcf-4c01-b3e1-12a07ccef1cd" providerId="AD" clId="Web-{6A020F9A-29DD-0780-F090-42594DAC6D19}" dt="2023-09-10T17:56:20.695" v="324"/>
          <ac:spMkLst>
            <pc:docMk/>
            <pc:sldMk cId="2382152210" sldId="259"/>
            <ac:spMk id="3" creationId="{237EC97C-1731-F3E7-8BE2-5F3F295BC4C1}"/>
          </ac:spMkLst>
        </pc:spChg>
        <pc:spChg chg="add">
          <ac:chgData name="Dr. Renu Girotra" userId="S::renu.girotra@woxsen.edu.in::c5da01e5-bbcf-4c01-b3e1-12a07ccef1cd" providerId="AD" clId="Web-{6A020F9A-29DD-0780-F090-42594DAC6D19}" dt="2023-09-10T17:56:20.695" v="324"/>
          <ac:spMkLst>
            <pc:docMk/>
            <pc:sldMk cId="2382152210" sldId="259"/>
            <ac:spMk id="8" creationId="{907EF6B7-1338-4443-8C46-6A318D952DFD}"/>
          </ac:spMkLst>
        </pc:spChg>
        <pc:spChg chg="add">
          <ac:chgData name="Dr. Renu Girotra" userId="S::renu.girotra@woxsen.edu.in::c5da01e5-bbcf-4c01-b3e1-12a07ccef1cd" providerId="AD" clId="Web-{6A020F9A-29DD-0780-F090-42594DAC6D19}" dt="2023-09-10T17:56:20.695" v="324"/>
          <ac:spMkLst>
            <pc:docMk/>
            <pc:sldMk cId="2382152210" sldId="259"/>
            <ac:spMk id="10" creationId="{DAAE4CDD-124C-4DCF-9584-B6033B545DD5}"/>
          </ac:spMkLst>
        </pc:spChg>
        <pc:spChg chg="add">
          <ac:chgData name="Dr. Renu Girotra" userId="S::renu.girotra@woxsen.edu.in::c5da01e5-bbcf-4c01-b3e1-12a07ccef1cd" providerId="AD" clId="Web-{6A020F9A-29DD-0780-F090-42594DAC6D19}" dt="2023-09-10T17:56:20.695" v="324"/>
          <ac:spMkLst>
            <pc:docMk/>
            <pc:sldMk cId="2382152210" sldId="259"/>
            <ac:spMk id="12" creationId="{081E4A58-353D-44AE-B2FC-2A74E2E400F7}"/>
          </ac:spMkLst>
        </pc:spChg>
      </pc:sldChg>
      <pc:sldChg chg="addSp modSp mod setBg">
        <pc:chgData name="Dr. Renu Girotra" userId="S::renu.girotra@woxsen.edu.in::c5da01e5-bbcf-4c01-b3e1-12a07ccef1cd" providerId="AD" clId="Web-{6A020F9A-29DD-0780-F090-42594DAC6D19}" dt="2023-09-10T17:56:37.352" v="326"/>
        <pc:sldMkLst>
          <pc:docMk/>
          <pc:sldMk cId="675499114" sldId="262"/>
        </pc:sldMkLst>
        <pc:spChg chg="mod">
          <ac:chgData name="Dr. Renu Girotra" userId="S::renu.girotra@woxsen.edu.in::c5da01e5-bbcf-4c01-b3e1-12a07ccef1cd" providerId="AD" clId="Web-{6A020F9A-29DD-0780-F090-42594DAC6D19}" dt="2023-09-10T17:56:37.352" v="326"/>
          <ac:spMkLst>
            <pc:docMk/>
            <pc:sldMk cId="675499114" sldId="262"/>
            <ac:spMk id="2" creationId="{AF5ADC37-F09C-3DC4-977F-F4BDCDA8BB4B}"/>
          </ac:spMkLst>
        </pc:spChg>
        <pc:spChg chg="mod">
          <ac:chgData name="Dr. Renu Girotra" userId="S::renu.girotra@woxsen.edu.in::c5da01e5-bbcf-4c01-b3e1-12a07ccef1cd" providerId="AD" clId="Web-{6A020F9A-29DD-0780-F090-42594DAC6D19}" dt="2023-09-10T17:56:37.352" v="326"/>
          <ac:spMkLst>
            <pc:docMk/>
            <pc:sldMk cId="675499114" sldId="262"/>
            <ac:spMk id="3" creationId="{237EC97C-1731-F3E7-8BE2-5F3F295BC4C1}"/>
          </ac:spMkLst>
        </pc:spChg>
        <pc:spChg chg="add">
          <ac:chgData name="Dr. Renu Girotra" userId="S::renu.girotra@woxsen.edu.in::c5da01e5-bbcf-4c01-b3e1-12a07ccef1cd" providerId="AD" clId="Web-{6A020F9A-29DD-0780-F090-42594DAC6D19}" dt="2023-09-10T17:56:37.352" v="326"/>
          <ac:spMkLst>
            <pc:docMk/>
            <pc:sldMk cId="675499114" sldId="262"/>
            <ac:spMk id="8" creationId="{907EF6B7-1338-4443-8C46-6A318D952DFD}"/>
          </ac:spMkLst>
        </pc:spChg>
        <pc:spChg chg="add">
          <ac:chgData name="Dr. Renu Girotra" userId="S::renu.girotra@woxsen.edu.in::c5da01e5-bbcf-4c01-b3e1-12a07ccef1cd" providerId="AD" clId="Web-{6A020F9A-29DD-0780-F090-42594DAC6D19}" dt="2023-09-10T17:56:37.352" v="326"/>
          <ac:spMkLst>
            <pc:docMk/>
            <pc:sldMk cId="675499114" sldId="262"/>
            <ac:spMk id="10" creationId="{DAAE4CDD-124C-4DCF-9584-B6033B545DD5}"/>
          </ac:spMkLst>
        </pc:spChg>
        <pc:spChg chg="add">
          <ac:chgData name="Dr. Renu Girotra" userId="S::renu.girotra@woxsen.edu.in::c5da01e5-bbcf-4c01-b3e1-12a07ccef1cd" providerId="AD" clId="Web-{6A020F9A-29DD-0780-F090-42594DAC6D19}" dt="2023-09-10T17:56:37.352" v="326"/>
          <ac:spMkLst>
            <pc:docMk/>
            <pc:sldMk cId="675499114" sldId="262"/>
            <ac:spMk id="12" creationId="{081E4A58-353D-44AE-B2FC-2A74E2E400F7}"/>
          </ac:spMkLst>
        </pc:spChg>
      </pc:sldChg>
      <pc:sldChg chg="addSp modSp mod setBg">
        <pc:chgData name="Dr. Renu Girotra" userId="S::renu.girotra@woxsen.edu.in::c5da01e5-bbcf-4c01-b3e1-12a07ccef1cd" providerId="AD" clId="Web-{6A020F9A-29DD-0780-F090-42594DAC6D19}" dt="2023-09-10T17:56:30.523" v="325"/>
        <pc:sldMkLst>
          <pc:docMk/>
          <pc:sldMk cId="592950593" sldId="263"/>
        </pc:sldMkLst>
        <pc:spChg chg="mod">
          <ac:chgData name="Dr. Renu Girotra" userId="S::renu.girotra@woxsen.edu.in::c5da01e5-bbcf-4c01-b3e1-12a07ccef1cd" providerId="AD" clId="Web-{6A020F9A-29DD-0780-F090-42594DAC6D19}" dt="2023-09-10T17:56:30.523" v="325"/>
          <ac:spMkLst>
            <pc:docMk/>
            <pc:sldMk cId="592950593" sldId="263"/>
            <ac:spMk id="2" creationId="{AF5ADC37-F09C-3DC4-977F-F4BDCDA8BB4B}"/>
          </ac:spMkLst>
        </pc:spChg>
        <pc:spChg chg="mod">
          <ac:chgData name="Dr. Renu Girotra" userId="S::renu.girotra@woxsen.edu.in::c5da01e5-bbcf-4c01-b3e1-12a07ccef1cd" providerId="AD" clId="Web-{6A020F9A-29DD-0780-F090-42594DAC6D19}" dt="2023-09-10T17:56:30.523" v="325"/>
          <ac:spMkLst>
            <pc:docMk/>
            <pc:sldMk cId="592950593" sldId="263"/>
            <ac:spMk id="3" creationId="{237EC97C-1731-F3E7-8BE2-5F3F295BC4C1}"/>
          </ac:spMkLst>
        </pc:spChg>
        <pc:spChg chg="add">
          <ac:chgData name="Dr. Renu Girotra" userId="S::renu.girotra@woxsen.edu.in::c5da01e5-bbcf-4c01-b3e1-12a07ccef1cd" providerId="AD" clId="Web-{6A020F9A-29DD-0780-F090-42594DAC6D19}" dt="2023-09-10T17:56:30.523" v="325"/>
          <ac:spMkLst>
            <pc:docMk/>
            <pc:sldMk cId="592950593" sldId="263"/>
            <ac:spMk id="8" creationId="{907EF6B7-1338-4443-8C46-6A318D952DFD}"/>
          </ac:spMkLst>
        </pc:spChg>
        <pc:spChg chg="add">
          <ac:chgData name="Dr. Renu Girotra" userId="S::renu.girotra@woxsen.edu.in::c5da01e5-bbcf-4c01-b3e1-12a07ccef1cd" providerId="AD" clId="Web-{6A020F9A-29DD-0780-F090-42594DAC6D19}" dt="2023-09-10T17:56:30.523" v="325"/>
          <ac:spMkLst>
            <pc:docMk/>
            <pc:sldMk cId="592950593" sldId="263"/>
            <ac:spMk id="10" creationId="{DAAE4CDD-124C-4DCF-9584-B6033B545DD5}"/>
          </ac:spMkLst>
        </pc:spChg>
        <pc:spChg chg="add">
          <ac:chgData name="Dr. Renu Girotra" userId="S::renu.girotra@woxsen.edu.in::c5da01e5-bbcf-4c01-b3e1-12a07ccef1cd" providerId="AD" clId="Web-{6A020F9A-29DD-0780-F090-42594DAC6D19}" dt="2023-09-10T17:56:30.523" v="325"/>
          <ac:spMkLst>
            <pc:docMk/>
            <pc:sldMk cId="592950593" sldId="263"/>
            <ac:spMk id="12" creationId="{081E4A58-353D-44AE-B2FC-2A74E2E400F7}"/>
          </ac:spMkLst>
        </pc:spChg>
      </pc:sldChg>
      <pc:sldChg chg="addSp delSp modSp mod setBg">
        <pc:chgData name="Dr. Renu Girotra" userId="S::renu.girotra@woxsen.edu.in::c5da01e5-bbcf-4c01-b3e1-12a07ccef1cd" providerId="AD" clId="Web-{6A020F9A-29DD-0780-F090-42594DAC6D19}" dt="2023-09-10T17:57:14.915" v="333"/>
        <pc:sldMkLst>
          <pc:docMk/>
          <pc:sldMk cId="613638609" sldId="264"/>
        </pc:sldMkLst>
        <pc:spChg chg="mod">
          <ac:chgData name="Dr. Renu Girotra" userId="S::renu.girotra@woxsen.edu.in::c5da01e5-bbcf-4c01-b3e1-12a07ccef1cd" providerId="AD" clId="Web-{6A020F9A-29DD-0780-F090-42594DAC6D19}" dt="2023-09-10T17:57:14.915" v="333"/>
          <ac:spMkLst>
            <pc:docMk/>
            <pc:sldMk cId="613638609" sldId="264"/>
            <ac:spMk id="2" creationId="{73AB20F6-1C64-0410-6C08-7EBE7A1EE8C8}"/>
          </ac:spMkLst>
        </pc:spChg>
        <pc:spChg chg="mod">
          <ac:chgData name="Dr. Renu Girotra" userId="S::renu.girotra@woxsen.edu.in::c5da01e5-bbcf-4c01-b3e1-12a07ccef1cd" providerId="AD" clId="Web-{6A020F9A-29DD-0780-F090-42594DAC6D19}" dt="2023-09-10T17:57:14.915" v="333"/>
          <ac:spMkLst>
            <pc:docMk/>
            <pc:sldMk cId="613638609" sldId="264"/>
            <ac:spMk id="3" creationId="{91DFEB8E-5C99-4E41-C313-A5E9AA8410EB}"/>
          </ac:spMkLst>
        </pc:spChg>
        <pc:spChg chg="add del">
          <ac:chgData name="Dr. Renu Girotra" userId="S::renu.girotra@woxsen.edu.in::c5da01e5-bbcf-4c01-b3e1-12a07ccef1cd" providerId="AD" clId="Web-{6A020F9A-29DD-0780-F090-42594DAC6D19}" dt="2023-09-10T17:57:03.571" v="328"/>
          <ac:spMkLst>
            <pc:docMk/>
            <pc:sldMk cId="613638609" sldId="264"/>
            <ac:spMk id="8" creationId="{081EA652-8C6A-4E69-BEB9-170809474553}"/>
          </ac:spMkLst>
        </pc:spChg>
        <pc:spChg chg="add del">
          <ac:chgData name="Dr. Renu Girotra" userId="S::renu.girotra@woxsen.edu.in::c5da01e5-bbcf-4c01-b3e1-12a07ccef1cd" providerId="AD" clId="Web-{6A020F9A-29DD-0780-F090-42594DAC6D19}" dt="2023-09-10T17:57:03.571" v="328"/>
          <ac:spMkLst>
            <pc:docMk/>
            <pc:sldMk cId="613638609" sldId="264"/>
            <ac:spMk id="10" creationId="{5298780A-33B9-4EA2-8F67-DE68AD62841B}"/>
          </ac:spMkLst>
        </pc:spChg>
        <pc:spChg chg="add del">
          <ac:chgData name="Dr. Renu Girotra" userId="S::renu.girotra@woxsen.edu.in::c5da01e5-bbcf-4c01-b3e1-12a07ccef1cd" providerId="AD" clId="Web-{6A020F9A-29DD-0780-F090-42594DAC6D19}" dt="2023-09-10T17:57:03.571" v="328"/>
          <ac:spMkLst>
            <pc:docMk/>
            <pc:sldMk cId="613638609" sldId="264"/>
            <ac:spMk id="12" creationId="{7F488E8B-4E1E-4402-8935-D4E6C02615C7}"/>
          </ac:spMkLst>
        </pc:spChg>
        <pc:spChg chg="add del">
          <ac:chgData name="Dr. Renu Girotra" userId="S::renu.girotra@woxsen.edu.in::c5da01e5-bbcf-4c01-b3e1-12a07ccef1cd" providerId="AD" clId="Web-{6A020F9A-29DD-0780-F090-42594DAC6D19}" dt="2023-09-10T17:57:08.759" v="330"/>
          <ac:spMkLst>
            <pc:docMk/>
            <pc:sldMk cId="613638609" sldId="264"/>
            <ac:spMk id="16" creationId="{53E5B1A8-3AC9-4BD1-9BBC-78CA94F2D1BA}"/>
          </ac:spMkLst>
        </pc:spChg>
        <pc:spChg chg="add del">
          <ac:chgData name="Dr. Renu Girotra" userId="S::renu.girotra@woxsen.edu.in::c5da01e5-bbcf-4c01-b3e1-12a07ccef1cd" providerId="AD" clId="Web-{6A020F9A-29DD-0780-F090-42594DAC6D19}" dt="2023-09-10T17:57:08.759" v="330"/>
          <ac:spMkLst>
            <pc:docMk/>
            <pc:sldMk cId="613638609" sldId="264"/>
            <ac:spMk id="17" creationId="{1B15ED52-F352-441B-82BF-E0EA34836D08}"/>
          </ac:spMkLst>
        </pc:spChg>
        <pc:spChg chg="add del">
          <ac:chgData name="Dr. Renu Girotra" userId="S::renu.girotra@woxsen.edu.in::c5da01e5-bbcf-4c01-b3e1-12a07ccef1cd" providerId="AD" clId="Web-{6A020F9A-29DD-0780-F090-42594DAC6D19}" dt="2023-09-10T17:57:08.759" v="330"/>
          <ac:spMkLst>
            <pc:docMk/>
            <pc:sldMk cId="613638609" sldId="264"/>
            <ac:spMk id="18" creationId="{3B2E3793-BFE6-45A2-9B7B-E18844431C99}"/>
          </ac:spMkLst>
        </pc:spChg>
        <pc:spChg chg="add del">
          <ac:chgData name="Dr. Renu Girotra" userId="S::renu.girotra@woxsen.edu.in::c5da01e5-bbcf-4c01-b3e1-12a07ccef1cd" providerId="AD" clId="Web-{6A020F9A-29DD-0780-F090-42594DAC6D19}" dt="2023-09-10T17:57:08.759" v="330"/>
          <ac:spMkLst>
            <pc:docMk/>
            <pc:sldMk cId="613638609" sldId="264"/>
            <ac:spMk id="19" creationId="{BC4C4868-CB8F-4AF9-9CDB-8108F2C19B67}"/>
          </ac:spMkLst>
        </pc:spChg>
        <pc:spChg chg="add del">
          <ac:chgData name="Dr. Renu Girotra" userId="S::renu.girotra@woxsen.edu.in::c5da01e5-bbcf-4c01-b3e1-12a07ccef1cd" providerId="AD" clId="Web-{6A020F9A-29DD-0780-F090-42594DAC6D19}" dt="2023-09-10T17:57:08.759" v="330"/>
          <ac:spMkLst>
            <pc:docMk/>
            <pc:sldMk cId="613638609" sldId="264"/>
            <ac:spMk id="20" creationId="{375E0459-6403-40CD-989D-56A4407CA12E}"/>
          </ac:spMkLst>
        </pc:spChg>
        <pc:spChg chg="add del">
          <ac:chgData name="Dr. Renu Girotra" userId="S::renu.girotra@woxsen.edu.in::c5da01e5-bbcf-4c01-b3e1-12a07ccef1cd" providerId="AD" clId="Web-{6A020F9A-29DD-0780-F090-42594DAC6D19}" dt="2023-09-10T17:57:14.900" v="332"/>
          <ac:spMkLst>
            <pc:docMk/>
            <pc:sldMk cId="613638609" sldId="264"/>
            <ac:spMk id="22" creationId="{081EA652-8C6A-4E69-BEB9-170809474553}"/>
          </ac:spMkLst>
        </pc:spChg>
        <pc:spChg chg="add del">
          <ac:chgData name="Dr. Renu Girotra" userId="S::renu.girotra@woxsen.edu.in::c5da01e5-bbcf-4c01-b3e1-12a07ccef1cd" providerId="AD" clId="Web-{6A020F9A-29DD-0780-F090-42594DAC6D19}" dt="2023-09-10T17:57:14.900" v="332"/>
          <ac:spMkLst>
            <pc:docMk/>
            <pc:sldMk cId="613638609" sldId="264"/>
            <ac:spMk id="23" creationId="{5298780A-33B9-4EA2-8F67-DE68AD62841B}"/>
          </ac:spMkLst>
        </pc:spChg>
        <pc:spChg chg="add del">
          <ac:chgData name="Dr. Renu Girotra" userId="S::renu.girotra@woxsen.edu.in::c5da01e5-bbcf-4c01-b3e1-12a07ccef1cd" providerId="AD" clId="Web-{6A020F9A-29DD-0780-F090-42594DAC6D19}" dt="2023-09-10T17:57:14.900" v="332"/>
          <ac:spMkLst>
            <pc:docMk/>
            <pc:sldMk cId="613638609" sldId="264"/>
            <ac:spMk id="24" creationId="{7F488E8B-4E1E-4402-8935-D4E6C02615C7}"/>
          </ac:spMkLst>
        </pc:spChg>
        <pc:spChg chg="add">
          <ac:chgData name="Dr. Renu Girotra" userId="S::renu.girotra@woxsen.edu.in::c5da01e5-bbcf-4c01-b3e1-12a07ccef1cd" providerId="AD" clId="Web-{6A020F9A-29DD-0780-F090-42594DAC6D19}" dt="2023-09-10T17:57:14.915" v="333"/>
          <ac:spMkLst>
            <pc:docMk/>
            <pc:sldMk cId="613638609" sldId="264"/>
            <ac:spMk id="27" creationId="{1B15ED52-F352-441B-82BF-E0EA34836D08}"/>
          </ac:spMkLst>
        </pc:spChg>
        <pc:spChg chg="add">
          <ac:chgData name="Dr. Renu Girotra" userId="S::renu.girotra@woxsen.edu.in::c5da01e5-bbcf-4c01-b3e1-12a07ccef1cd" providerId="AD" clId="Web-{6A020F9A-29DD-0780-F090-42594DAC6D19}" dt="2023-09-10T17:57:14.915" v="333"/>
          <ac:spMkLst>
            <pc:docMk/>
            <pc:sldMk cId="613638609" sldId="264"/>
            <ac:spMk id="28" creationId="{3B2E3793-BFE6-45A2-9B7B-E18844431C99}"/>
          </ac:spMkLst>
        </pc:spChg>
        <pc:spChg chg="add">
          <ac:chgData name="Dr. Renu Girotra" userId="S::renu.girotra@woxsen.edu.in::c5da01e5-bbcf-4c01-b3e1-12a07ccef1cd" providerId="AD" clId="Web-{6A020F9A-29DD-0780-F090-42594DAC6D19}" dt="2023-09-10T17:57:14.915" v="333"/>
          <ac:spMkLst>
            <pc:docMk/>
            <pc:sldMk cId="613638609" sldId="264"/>
            <ac:spMk id="29" creationId="{BC4C4868-CB8F-4AF9-9CDB-8108F2C19B67}"/>
          </ac:spMkLst>
        </pc:spChg>
        <pc:spChg chg="add">
          <ac:chgData name="Dr. Renu Girotra" userId="S::renu.girotra@woxsen.edu.in::c5da01e5-bbcf-4c01-b3e1-12a07ccef1cd" providerId="AD" clId="Web-{6A020F9A-29DD-0780-F090-42594DAC6D19}" dt="2023-09-10T17:57:14.915" v="333"/>
          <ac:spMkLst>
            <pc:docMk/>
            <pc:sldMk cId="613638609" sldId="264"/>
            <ac:spMk id="30" creationId="{375E0459-6403-40CD-989D-56A4407CA12E}"/>
          </ac:spMkLst>
        </pc:spChg>
        <pc:spChg chg="add">
          <ac:chgData name="Dr. Renu Girotra" userId="S::renu.girotra@woxsen.edu.in::c5da01e5-bbcf-4c01-b3e1-12a07ccef1cd" providerId="AD" clId="Web-{6A020F9A-29DD-0780-F090-42594DAC6D19}" dt="2023-09-10T17:57:14.915" v="333"/>
          <ac:spMkLst>
            <pc:docMk/>
            <pc:sldMk cId="613638609" sldId="264"/>
            <ac:spMk id="31" creationId="{53E5B1A8-3AC9-4BD1-9BBC-78CA94F2D1BA}"/>
          </ac:spMkLst>
        </pc:spChg>
        <pc:cxnChg chg="add del">
          <ac:chgData name="Dr. Renu Girotra" userId="S::renu.girotra@woxsen.edu.in::c5da01e5-bbcf-4c01-b3e1-12a07ccef1cd" providerId="AD" clId="Web-{6A020F9A-29DD-0780-F090-42594DAC6D19}" dt="2023-09-10T17:57:03.571" v="328"/>
          <ac:cxnSpMkLst>
            <pc:docMk/>
            <pc:sldMk cId="613638609" sldId="264"/>
            <ac:cxnSpMk id="14" creationId="{23AAC9B5-8015-485C-ACF9-A750390E9A56}"/>
          </ac:cxnSpMkLst>
        </pc:cxnChg>
        <pc:cxnChg chg="add del">
          <ac:chgData name="Dr. Renu Girotra" userId="S::renu.girotra@woxsen.edu.in::c5da01e5-bbcf-4c01-b3e1-12a07ccef1cd" providerId="AD" clId="Web-{6A020F9A-29DD-0780-F090-42594DAC6D19}" dt="2023-09-10T17:57:14.900" v="332"/>
          <ac:cxnSpMkLst>
            <pc:docMk/>
            <pc:sldMk cId="613638609" sldId="264"/>
            <ac:cxnSpMk id="25" creationId="{23AAC9B5-8015-485C-ACF9-A750390E9A56}"/>
          </ac:cxnSpMkLst>
        </pc:cxnChg>
      </pc:sldChg>
      <pc:sldChg chg="addSp delSp modSp new mod setBg modClrScheme chgLayout">
        <pc:chgData name="Dr. Renu Girotra" userId="S::renu.girotra@woxsen.edu.in::c5da01e5-bbcf-4c01-b3e1-12a07ccef1cd" providerId="AD" clId="Web-{6A020F9A-29DD-0780-F090-42594DAC6D19}" dt="2023-09-10T17:54:33.661" v="316"/>
        <pc:sldMkLst>
          <pc:docMk/>
          <pc:sldMk cId="4274059349" sldId="265"/>
        </pc:sldMkLst>
        <pc:spChg chg="del">
          <ac:chgData name="Dr. Renu Girotra" userId="S::renu.girotra@woxsen.edu.in::c5da01e5-bbcf-4c01-b3e1-12a07ccef1cd" providerId="AD" clId="Web-{6A020F9A-29DD-0780-F090-42594DAC6D19}" dt="2023-09-10T17:17:30.441" v="116"/>
          <ac:spMkLst>
            <pc:docMk/>
            <pc:sldMk cId="4274059349" sldId="265"/>
            <ac:spMk id="2" creationId="{36CC7D85-010A-C851-15D4-0F5667B9AA9B}"/>
          </ac:spMkLst>
        </pc:spChg>
        <pc:spChg chg="del">
          <ac:chgData name="Dr. Renu Girotra" userId="S::renu.girotra@woxsen.edu.in::c5da01e5-bbcf-4c01-b3e1-12a07ccef1cd" providerId="AD" clId="Web-{6A020F9A-29DD-0780-F090-42594DAC6D19}" dt="2023-09-10T17:17:30.441" v="116"/>
          <ac:spMkLst>
            <pc:docMk/>
            <pc:sldMk cId="4274059349" sldId="265"/>
            <ac:spMk id="3" creationId="{95223C4A-BCFE-EE8B-AF34-5D9008D43125}"/>
          </ac:spMkLst>
        </pc:spChg>
        <pc:spChg chg="add">
          <ac:chgData name="Dr. Renu Girotra" userId="S::renu.girotra@woxsen.edu.in::c5da01e5-bbcf-4c01-b3e1-12a07ccef1cd" providerId="AD" clId="Web-{6A020F9A-29DD-0780-F090-42594DAC6D19}" dt="2023-09-10T17:54:33.661" v="316"/>
          <ac:spMkLst>
            <pc:docMk/>
            <pc:sldMk cId="4274059349" sldId="265"/>
            <ac:spMk id="9" creationId="{AB8C311F-7253-4AED-9701-7FC0708C41C7}"/>
          </ac:spMkLst>
        </pc:spChg>
        <pc:spChg chg="add">
          <ac:chgData name="Dr. Renu Girotra" userId="S::renu.girotra@woxsen.edu.in::c5da01e5-bbcf-4c01-b3e1-12a07ccef1cd" providerId="AD" clId="Web-{6A020F9A-29DD-0780-F090-42594DAC6D19}" dt="2023-09-10T17:54:33.661" v="316"/>
          <ac:spMkLst>
            <pc:docMk/>
            <pc:sldMk cId="4274059349" sldId="265"/>
            <ac:spMk id="11" creationId="{E2384209-CB15-4CDF-9D31-C44FD9A3F20D}"/>
          </ac:spMkLst>
        </pc:spChg>
        <pc:spChg chg="add">
          <ac:chgData name="Dr. Renu Girotra" userId="S::renu.girotra@woxsen.edu.in::c5da01e5-bbcf-4c01-b3e1-12a07ccef1cd" providerId="AD" clId="Web-{6A020F9A-29DD-0780-F090-42594DAC6D19}" dt="2023-09-10T17:54:33.661" v="316"/>
          <ac:spMkLst>
            <pc:docMk/>
            <pc:sldMk cId="4274059349" sldId="265"/>
            <ac:spMk id="13" creationId="{2633B3B5-CC90-43F0-8714-D31D1F3F0209}"/>
          </ac:spMkLst>
        </pc:spChg>
        <pc:spChg chg="add">
          <ac:chgData name="Dr. Renu Girotra" userId="S::renu.girotra@woxsen.edu.in::c5da01e5-bbcf-4c01-b3e1-12a07ccef1cd" providerId="AD" clId="Web-{6A020F9A-29DD-0780-F090-42594DAC6D19}" dt="2023-09-10T17:54:33.661" v="316"/>
          <ac:spMkLst>
            <pc:docMk/>
            <pc:sldMk cId="4274059349" sldId="265"/>
            <ac:spMk id="15" creationId="{A8D57A06-A426-446D-B02C-A2DC6B62E45E}"/>
          </ac:spMkLst>
        </pc:spChg>
        <pc:picChg chg="add mod">
          <ac:chgData name="Dr. Renu Girotra" userId="S::renu.girotra@woxsen.edu.in::c5da01e5-bbcf-4c01-b3e1-12a07ccef1cd" providerId="AD" clId="Web-{6A020F9A-29DD-0780-F090-42594DAC6D19}" dt="2023-09-10T17:54:33.661" v="316"/>
          <ac:picMkLst>
            <pc:docMk/>
            <pc:sldMk cId="4274059349" sldId="265"/>
            <ac:picMk id="4" creationId="{B4B89DD7-F495-26CC-3F80-E9D23916A59A}"/>
          </ac:picMkLst>
        </pc:picChg>
      </pc:sldChg>
      <pc:sldChg chg="addSp delSp modSp new mod setBg modClrScheme chgLayout">
        <pc:chgData name="Dr. Renu Girotra" userId="S::renu.girotra@woxsen.edu.in::c5da01e5-bbcf-4c01-b3e1-12a07ccef1cd" providerId="AD" clId="Web-{6A020F9A-29DD-0780-F090-42594DAC6D19}" dt="2023-09-10T17:55:24.616" v="323" actId="14100"/>
        <pc:sldMkLst>
          <pc:docMk/>
          <pc:sldMk cId="3904902152" sldId="266"/>
        </pc:sldMkLst>
        <pc:spChg chg="del">
          <ac:chgData name="Dr. Renu Girotra" userId="S::renu.girotra@woxsen.edu.in::c5da01e5-bbcf-4c01-b3e1-12a07ccef1cd" providerId="AD" clId="Web-{6A020F9A-29DD-0780-F090-42594DAC6D19}" dt="2023-09-10T17:19:03.085" v="121"/>
          <ac:spMkLst>
            <pc:docMk/>
            <pc:sldMk cId="3904902152" sldId="266"/>
            <ac:spMk id="2" creationId="{3EA769C1-27B7-BA18-CAB6-BA9D1BACEFED}"/>
          </ac:spMkLst>
        </pc:spChg>
        <pc:spChg chg="del">
          <ac:chgData name="Dr. Renu Girotra" userId="S::renu.girotra@woxsen.edu.in::c5da01e5-bbcf-4c01-b3e1-12a07ccef1cd" providerId="AD" clId="Web-{6A020F9A-29DD-0780-F090-42594DAC6D19}" dt="2023-09-10T17:19:03.085" v="121"/>
          <ac:spMkLst>
            <pc:docMk/>
            <pc:sldMk cId="3904902152" sldId="266"/>
            <ac:spMk id="3" creationId="{FDE68922-F2D3-BFF9-E09E-7582E1C39616}"/>
          </ac:spMkLst>
        </pc:spChg>
        <pc:spChg chg="add del">
          <ac:chgData name="Dr. Renu Girotra" userId="S::renu.girotra@woxsen.edu.in::c5da01e5-bbcf-4c01-b3e1-12a07ccef1cd" providerId="AD" clId="Web-{6A020F9A-29DD-0780-F090-42594DAC6D19}" dt="2023-09-10T17:54:57.287" v="318"/>
          <ac:spMkLst>
            <pc:docMk/>
            <pc:sldMk cId="3904902152" sldId="266"/>
            <ac:spMk id="9" creationId="{AB8C311F-7253-4AED-9701-7FC0708C41C7}"/>
          </ac:spMkLst>
        </pc:spChg>
        <pc:spChg chg="add del">
          <ac:chgData name="Dr. Renu Girotra" userId="S::renu.girotra@woxsen.edu.in::c5da01e5-bbcf-4c01-b3e1-12a07ccef1cd" providerId="AD" clId="Web-{6A020F9A-29DD-0780-F090-42594DAC6D19}" dt="2023-09-10T17:54:57.287" v="318"/>
          <ac:spMkLst>
            <pc:docMk/>
            <pc:sldMk cId="3904902152" sldId="266"/>
            <ac:spMk id="11" creationId="{E2384209-CB15-4CDF-9D31-C44FD9A3F20D}"/>
          </ac:spMkLst>
        </pc:spChg>
        <pc:spChg chg="add del">
          <ac:chgData name="Dr. Renu Girotra" userId="S::renu.girotra@woxsen.edu.in::c5da01e5-bbcf-4c01-b3e1-12a07ccef1cd" providerId="AD" clId="Web-{6A020F9A-29DD-0780-F090-42594DAC6D19}" dt="2023-09-10T17:54:57.287" v="318"/>
          <ac:spMkLst>
            <pc:docMk/>
            <pc:sldMk cId="3904902152" sldId="266"/>
            <ac:spMk id="13" creationId="{2633B3B5-CC90-43F0-8714-D31D1F3F0209}"/>
          </ac:spMkLst>
        </pc:spChg>
        <pc:spChg chg="add del">
          <ac:chgData name="Dr. Renu Girotra" userId="S::renu.girotra@woxsen.edu.in::c5da01e5-bbcf-4c01-b3e1-12a07ccef1cd" providerId="AD" clId="Web-{6A020F9A-29DD-0780-F090-42594DAC6D19}" dt="2023-09-10T17:54:57.287" v="318"/>
          <ac:spMkLst>
            <pc:docMk/>
            <pc:sldMk cId="3904902152" sldId="266"/>
            <ac:spMk id="15" creationId="{A8D57A06-A426-446D-B02C-A2DC6B62E45E}"/>
          </ac:spMkLst>
        </pc:spChg>
        <pc:spChg chg="add">
          <ac:chgData name="Dr. Renu Girotra" userId="S::renu.girotra@woxsen.edu.in::c5da01e5-bbcf-4c01-b3e1-12a07ccef1cd" providerId="AD" clId="Web-{6A020F9A-29DD-0780-F090-42594DAC6D19}" dt="2023-09-10T17:54:57.302" v="319"/>
          <ac:spMkLst>
            <pc:docMk/>
            <pc:sldMk cId="3904902152" sldId="266"/>
            <ac:spMk id="17" creationId="{AB8C311F-7253-4AED-9701-7FC0708C41C7}"/>
          </ac:spMkLst>
        </pc:spChg>
        <pc:spChg chg="add">
          <ac:chgData name="Dr. Renu Girotra" userId="S::renu.girotra@woxsen.edu.in::c5da01e5-bbcf-4c01-b3e1-12a07ccef1cd" providerId="AD" clId="Web-{6A020F9A-29DD-0780-F090-42594DAC6D19}" dt="2023-09-10T17:54:57.302" v="319"/>
          <ac:spMkLst>
            <pc:docMk/>
            <pc:sldMk cId="3904902152" sldId="266"/>
            <ac:spMk id="18" creationId="{E2384209-CB15-4CDF-9D31-C44FD9A3F20D}"/>
          </ac:spMkLst>
        </pc:spChg>
        <pc:spChg chg="add">
          <ac:chgData name="Dr. Renu Girotra" userId="S::renu.girotra@woxsen.edu.in::c5da01e5-bbcf-4c01-b3e1-12a07ccef1cd" providerId="AD" clId="Web-{6A020F9A-29DD-0780-F090-42594DAC6D19}" dt="2023-09-10T17:54:57.302" v="319"/>
          <ac:spMkLst>
            <pc:docMk/>
            <pc:sldMk cId="3904902152" sldId="266"/>
            <ac:spMk id="19" creationId="{2633B3B5-CC90-43F0-8714-D31D1F3F0209}"/>
          </ac:spMkLst>
        </pc:spChg>
        <pc:spChg chg="add">
          <ac:chgData name="Dr. Renu Girotra" userId="S::renu.girotra@woxsen.edu.in::c5da01e5-bbcf-4c01-b3e1-12a07ccef1cd" providerId="AD" clId="Web-{6A020F9A-29DD-0780-F090-42594DAC6D19}" dt="2023-09-10T17:54:57.302" v="319"/>
          <ac:spMkLst>
            <pc:docMk/>
            <pc:sldMk cId="3904902152" sldId="266"/>
            <ac:spMk id="20" creationId="{A8D57A06-A426-446D-B02C-A2DC6B62E45E}"/>
          </ac:spMkLst>
        </pc:spChg>
        <pc:picChg chg="add mod">
          <ac:chgData name="Dr. Renu Girotra" userId="S::renu.girotra@woxsen.edu.in::c5da01e5-bbcf-4c01-b3e1-12a07ccef1cd" providerId="AD" clId="Web-{6A020F9A-29DD-0780-F090-42594DAC6D19}" dt="2023-09-10T17:55:24.616" v="323" actId="14100"/>
          <ac:picMkLst>
            <pc:docMk/>
            <pc:sldMk cId="3904902152" sldId="266"/>
            <ac:picMk id="4" creationId="{003F5E1D-48B8-5C7C-84BB-D8227BF2F579}"/>
          </ac:picMkLst>
        </pc:picChg>
      </pc:sldChg>
      <pc:sldChg chg="addSp delSp modSp new mod setBg">
        <pc:chgData name="Dr. Renu Girotra" userId="S::renu.girotra@woxsen.edu.in::c5da01e5-bbcf-4c01-b3e1-12a07ccef1cd" providerId="AD" clId="Web-{6A020F9A-29DD-0780-F090-42594DAC6D19}" dt="2023-09-10T17:57:56.994" v="337"/>
        <pc:sldMkLst>
          <pc:docMk/>
          <pc:sldMk cId="145385685" sldId="267"/>
        </pc:sldMkLst>
        <pc:spChg chg="mod">
          <ac:chgData name="Dr. Renu Girotra" userId="S::renu.girotra@woxsen.edu.in::c5da01e5-bbcf-4c01-b3e1-12a07ccef1cd" providerId="AD" clId="Web-{6A020F9A-29DD-0780-F090-42594DAC6D19}" dt="2023-09-10T17:57:56.994" v="337"/>
          <ac:spMkLst>
            <pc:docMk/>
            <pc:sldMk cId="145385685" sldId="267"/>
            <ac:spMk id="2" creationId="{AA90E4F9-B007-84DE-B37B-9D16B4A7E2E0}"/>
          </ac:spMkLst>
        </pc:spChg>
        <pc:spChg chg="add del mod">
          <ac:chgData name="Dr. Renu Girotra" userId="S::renu.girotra@woxsen.edu.in::c5da01e5-bbcf-4c01-b3e1-12a07ccef1cd" providerId="AD" clId="Web-{6A020F9A-29DD-0780-F090-42594DAC6D19}" dt="2023-09-10T17:57:56.994" v="337"/>
          <ac:spMkLst>
            <pc:docMk/>
            <pc:sldMk cId="145385685" sldId="267"/>
            <ac:spMk id="3" creationId="{26D72028-1C39-59FB-54CA-45EBEA5D34E7}"/>
          </ac:spMkLst>
        </pc:spChg>
        <pc:spChg chg="add">
          <ac:chgData name="Dr. Renu Girotra" userId="S::renu.girotra@woxsen.edu.in::c5da01e5-bbcf-4c01-b3e1-12a07ccef1cd" providerId="AD" clId="Web-{6A020F9A-29DD-0780-F090-42594DAC6D19}" dt="2023-09-10T17:57:56.994" v="337"/>
          <ac:spMkLst>
            <pc:docMk/>
            <pc:sldMk cId="145385685" sldId="267"/>
            <ac:spMk id="6" creationId="{8181FC64-B306-4821-98E2-780662EFC486}"/>
          </ac:spMkLst>
        </pc:spChg>
        <pc:spChg chg="add">
          <ac:chgData name="Dr. Renu Girotra" userId="S::renu.girotra@woxsen.edu.in::c5da01e5-bbcf-4c01-b3e1-12a07ccef1cd" providerId="AD" clId="Web-{6A020F9A-29DD-0780-F090-42594DAC6D19}" dt="2023-09-10T17:57:56.994" v="337"/>
          <ac:spMkLst>
            <pc:docMk/>
            <pc:sldMk cId="145385685" sldId="267"/>
            <ac:spMk id="8" creationId="{5871FC61-DD4E-47D4-81FD-8A7E7D12B371}"/>
          </ac:spMkLst>
        </pc:spChg>
        <pc:spChg chg="add del">
          <ac:chgData name="Dr. Renu Girotra" userId="S::renu.girotra@woxsen.edu.in::c5da01e5-bbcf-4c01-b3e1-12a07ccef1cd" providerId="AD" clId="Web-{6A020F9A-29DD-0780-F090-42594DAC6D19}" dt="2023-09-10T17:57:28.634" v="335"/>
          <ac:spMkLst>
            <pc:docMk/>
            <pc:sldMk cId="145385685" sldId="267"/>
            <ac:spMk id="9" creationId="{AE2B703B-46F9-481A-A605-82E2A828C4FA}"/>
          </ac:spMkLst>
        </pc:spChg>
        <pc:spChg chg="add del">
          <ac:chgData name="Dr. Renu Girotra" userId="S::renu.girotra@woxsen.edu.in::c5da01e5-bbcf-4c01-b3e1-12a07ccef1cd" providerId="AD" clId="Web-{6A020F9A-29DD-0780-F090-42594DAC6D19}" dt="2023-09-10T17:57:28.634" v="335"/>
          <ac:spMkLst>
            <pc:docMk/>
            <pc:sldMk cId="145385685" sldId="267"/>
            <ac:spMk id="11" creationId="{F13BE4D7-0C3D-4906-B230-A1C5B4665CCF}"/>
          </ac:spMkLst>
        </pc:spChg>
        <pc:spChg chg="add">
          <ac:chgData name="Dr. Renu Girotra" userId="S::renu.girotra@woxsen.edu.in::c5da01e5-bbcf-4c01-b3e1-12a07ccef1cd" providerId="AD" clId="Web-{6A020F9A-29DD-0780-F090-42594DAC6D19}" dt="2023-09-10T17:57:56.994" v="337"/>
          <ac:spMkLst>
            <pc:docMk/>
            <pc:sldMk cId="145385685" sldId="267"/>
            <ac:spMk id="13" creationId="{F9EC3F91-A75C-4F74-867E-E4C28C13546B}"/>
          </ac:spMkLst>
        </pc:spChg>
        <pc:spChg chg="add">
          <ac:chgData name="Dr. Renu Girotra" userId="S::renu.girotra@woxsen.edu.in::c5da01e5-bbcf-4c01-b3e1-12a07ccef1cd" providerId="AD" clId="Web-{6A020F9A-29DD-0780-F090-42594DAC6D19}" dt="2023-09-10T17:57:56.994" v="337"/>
          <ac:spMkLst>
            <pc:docMk/>
            <pc:sldMk cId="145385685" sldId="267"/>
            <ac:spMk id="15" creationId="{829A1E2C-5AC8-40FC-99E9-832069D39792}"/>
          </ac:spMkLst>
        </pc:spChg>
        <pc:graphicFrameChg chg="add del">
          <ac:chgData name="Dr. Renu Girotra" userId="S::renu.girotra@woxsen.edu.in::c5da01e5-bbcf-4c01-b3e1-12a07ccef1cd" providerId="AD" clId="Web-{6A020F9A-29DD-0780-F090-42594DAC6D19}" dt="2023-09-10T17:57:28.634" v="335"/>
          <ac:graphicFrameMkLst>
            <pc:docMk/>
            <pc:sldMk cId="145385685" sldId="267"/>
            <ac:graphicFrameMk id="5" creationId="{5C9465FB-BD71-7C77-4459-1821812C33D5}"/>
          </ac:graphicFrameMkLst>
        </pc:graphicFrameChg>
        <pc:picChg chg="add">
          <ac:chgData name="Dr. Renu Girotra" userId="S::renu.girotra@woxsen.edu.in::c5da01e5-bbcf-4c01-b3e1-12a07ccef1cd" providerId="AD" clId="Web-{6A020F9A-29DD-0780-F090-42594DAC6D19}" dt="2023-09-10T17:57:56.994" v="337"/>
          <ac:picMkLst>
            <pc:docMk/>
            <pc:sldMk cId="145385685" sldId="267"/>
            <ac:picMk id="7" creationId="{790C5696-315D-357C-1D49-F0188D84655E}"/>
          </ac:picMkLst>
        </pc:picChg>
      </pc:sldChg>
      <pc:sldChg chg="addSp delSp modSp new mod setBg">
        <pc:chgData name="Dr. Renu Girotra" userId="S::renu.girotra@woxsen.edu.in::c5da01e5-bbcf-4c01-b3e1-12a07ccef1cd" providerId="AD" clId="Web-{6A020F9A-29DD-0780-F090-42594DAC6D19}" dt="2023-09-10T18:00:07.388" v="350" actId="1076"/>
        <pc:sldMkLst>
          <pc:docMk/>
          <pc:sldMk cId="536047334" sldId="268"/>
        </pc:sldMkLst>
        <pc:spChg chg="del">
          <ac:chgData name="Dr. Renu Girotra" userId="S::renu.girotra@woxsen.edu.in::c5da01e5-bbcf-4c01-b3e1-12a07ccef1cd" providerId="AD" clId="Web-{6A020F9A-29DD-0780-F090-42594DAC6D19}" dt="2023-09-10T17:59:32.856" v="346"/>
          <ac:spMkLst>
            <pc:docMk/>
            <pc:sldMk cId="536047334" sldId="268"/>
            <ac:spMk id="3" creationId="{9E031482-A57B-A2F5-3463-8150C30A8A81}"/>
          </ac:spMkLst>
        </pc:spChg>
        <pc:spChg chg="add del">
          <ac:chgData name="Dr. Renu Girotra" userId="S::renu.girotra@woxsen.edu.in::c5da01e5-bbcf-4c01-b3e1-12a07ccef1cd" providerId="AD" clId="Web-{6A020F9A-29DD-0780-F090-42594DAC6D19}" dt="2023-09-10T17:59:58.435" v="349"/>
          <ac:spMkLst>
            <pc:docMk/>
            <pc:sldMk cId="536047334" sldId="268"/>
            <ac:spMk id="9" creationId="{AE2B703B-46F9-481A-A605-82E2A828C4FA}"/>
          </ac:spMkLst>
        </pc:spChg>
        <pc:spChg chg="add del">
          <ac:chgData name="Dr. Renu Girotra" userId="S::renu.girotra@woxsen.edu.in::c5da01e5-bbcf-4c01-b3e1-12a07ccef1cd" providerId="AD" clId="Web-{6A020F9A-29DD-0780-F090-42594DAC6D19}" dt="2023-09-10T17:59:58.435" v="349"/>
          <ac:spMkLst>
            <pc:docMk/>
            <pc:sldMk cId="536047334" sldId="268"/>
            <ac:spMk id="11" creationId="{F13BE4D7-0C3D-4906-B230-A1C5B4665CCF}"/>
          </ac:spMkLst>
        </pc:spChg>
        <pc:spChg chg="add">
          <ac:chgData name="Dr. Renu Girotra" userId="S::renu.girotra@woxsen.edu.in::c5da01e5-bbcf-4c01-b3e1-12a07ccef1cd" providerId="AD" clId="Web-{6A020F9A-29DD-0780-F090-42594DAC6D19}" dt="2023-09-10T17:59:58.435" v="349"/>
          <ac:spMkLst>
            <pc:docMk/>
            <pc:sldMk cId="536047334" sldId="268"/>
            <ac:spMk id="16" creationId="{AE2B703B-46F9-481A-A605-82E2A828C4FA}"/>
          </ac:spMkLst>
        </pc:spChg>
        <pc:spChg chg="add">
          <ac:chgData name="Dr. Renu Girotra" userId="S::renu.girotra@woxsen.edu.in::c5da01e5-bbcf-4c01-b3e1-12a07ccef1cd" providerId="AD" clId="Web-{6A020F9A-29DD-0780-F090-42594DAC6D19}" dt="2023-09-10T17:59:58.435" v="349"/>
          <ac:spMkLst>
            <pc:docMk/>
            <pc:sldMk cId="536047334" sldId="268"/>
            <ac:spMk id="18" creationId="{F13BE4D7-0C3D-4906-B230-A1C5B4665CCF}"/>
          </ac:spMkLst>
        </pc:spChg>
        <pc:graphicFrameChg chg="add mod modGraphic">
          <ac:chgData name="Dr. Renu Girotra" userId="S::renu.girotra@woxsen.edu.in::c5da01e5-bbcf-4c01-b3e1-12a07ccef1cd" providerId="AD" clId="Web-{6A020F9A-29DD-0780-F090-42594DAC6D19}" dt="2023-09-10T18:00:07.388" v="350" actId="1076"/>
          <ac:graphicFrameMkLst>
            <pc:docMk/>
            <pc:sldMk cId="536047334" sldId="268"/>
            <ac:graphicFrameMk id="6" creationId="{159C2724-F7BC-D520-43F5-8267D228840B}"/>
          </ac:graphicFrameMkLst>
        </pc:graphicFrameChg>
      </pc:sldChg>
      <pc:sldChg chg="addSp delSp modSp add mod replId setBg">
        <pc:chgData name="Dr. Renu Girotra" userId="S::renu.girotra@woxsen.edu.in::c5da01e5-bbcf-4c01-b3e1-12a07ccef1cd" providerId="AD" clId="Web-{6A020F9A-29DD-0780-F090-42594DAC6D19}" dt="2023-09-10T17:58:49.386" v="344"/>
        <pc:sldMkLst>
          <pc:docMk/>
          <pc:sldMk cId="2046727016" sldId="269"/>
        </pc:sldMkLst>
        <pc:spChg chg="mod">
          <ac:chgData name="Dr. Renu Girotra" userId="S::renu.girotra@woxsen.edu.in::c5da01e5-bbcf-4c01-b3e1-12a07ccef1cd" providerId="AD" clId="Web-{6A020F9A-29DD-0780-F090-42594DAC6D19}" dt="2023-09-10T17:58:49.386" v="344"/>
          <ac:spMkLst>
            <pc:docMk/>
            <pc:sldMk cId="2046727016" sldId="269"/>
            <ac:spMk id="2" creationId="{AA90E4F9-B007-84DE-B37B-9D16B4A7E2E0}"/>
          </ac:spMkLst>
        </pc:spChg>
        <pc:spChg chg="mod">
          <ac:chgData name="Dr. Renu Girotra" userId="S::renu.girotra@woxsen.edu.in::c5da01e5-bbcf-4c01-b3e1-12a07ccef1cd" providerId="AD" clId="Web-{6A020F9A-29DD-0780-F090-42594DAC6D19}" dt="2023-09-10T17:58:49.386" v="344"/>
          <ac:spMkLst>
            <pc:docMk/>
            <pc:sldMk cId="2046727016" sldId="269"/>
            <ac:spMk id="3" creationId="{26D72028-1C39-59FB-54CA-45EBEA5D34E7}"/>
          </ac:spMkLst>
        </pc:spChg>
        <pc:spChg chg="add del">
          <ac:chgData name="Dr. Renu Girotra" userId="S::renu.girotra@woxsen.edu.in::c5da01e5-bbcf-4c01-b3e1-12a07ccef1cd" providerId="AD" clId="Web-{6A020F9A-29DD-0780-F090-42594DAC6D19}" dt="2023-09-10T17:58:34.089" v="339"/>
          <ac:spMkLst>
            <pc:docMk/>
            <pc:sldMk cId="2046727016" sldId="269"/>
            <ac:spMk id="9" creationId="{9F7D5CDA-D291-4307-BF55-1381FED29634}"/>
          </ac:spMkLst>
        </pc:spChg>
        <pc:spChg chg="add del">
          <ac:chgData name="Dr. Renu Girotra" userId="S::renu.girotra@woxsen.edu.in::c5da01e5-bbcf-4c01-b3e1-12a07ccef1cd" providerId="AD" clId="Web-{6A020F9A-29DD-0780-F090-42594DAC6D19}" dt="2023-09-10T17:58:34.089" v="339"/>
          <ac:spMkLst>
            <pc:docMk/>
            <pc:sldMk cId="2046727016" sldId="269"/>
            <ac:spMk id="11" creationId="{59B296B9-C5A5-4E4F-9B60-C907B5F1466C}"/>
          </ac:spMkLst>
        </pc:spChg>
        <pc:spChg chg="add del">
          <ac:chgData name="Dr. Renu Girotra" userId="S::renu.girotra@woxsen.edu.in::c5da01e5-bbcf-4c01-b3e1-12a07ccef1cd" providerId="AD" clId="Web-{6A020F9A-29DD-0780-F090-42594DAC6D19}" dt="2023-09-10T17:58:34.089" v="339"/>
          <ac:spMkLst>
            <pc:docMk/>
            <pc:sldMk cId="2046727016" sldId="269"/>
            <ac:spMk id="13" creationId="{D0300FD3-5AF1-6305-15FA-9078072672E2}"/>
          </ac:spMkLst>
        </pc:spChg>
        <pc:spChg chg="add del">
          <ac:chgData name="Dr. Renu Girotra" userId="S::renu.girotra@woxsen.edu.in::c5da01e5-bbcf-4c01-b3e1-12a07ccef1cd" providerId="AD" clId="Web-{6A020F9A-29DD-0780-F090-42594DAC6D19}" dt="2023-09-10T17:58:40.761" v="341"/>
          <ac:spMkLst>
            <pc:docMk/>
            <pc:sldMk cId="2046727016" sldId="269"/>
            <ac:spMk id="15" creationId="{B66D7F65-E9B6-4775-8355-D095CC73C1C8}"/>
          </ac:spMkLst>
        </pc:spChg>
        <pc:spChg chg="add del">
          <ac:chgData name="Dr. Renu Girotra" userId="S::renu.girotra@woxsen.edu.in::c5da01e5-bbcf-4c01-b3e1-12a07ccef1cd" providerId="AD" clId="Web-{6A020F9A-29DD-0780-F090-42594DAC6D19}" dt="2023-09-10T17:58:40.761" v="341"/>
          <ac:spMkLst>
            <pc:docMk/>
            <pc:sldMk cId="2046727016" sldId="269"/>
            <ac:spMk id="17" creationId="{61707E60-CEC9-4661-AA82-69242EB4BDC3}"/>
          </ac:spMkLst>
        </pc:spChg>
        <pc:spChg chg="add del">
          <ac:chgData name="Dr. Renu Girotra" userId="S::renu.girotra@woxsen.edu.in::c5da01e5-bbcf-4c01-b3e1-12a07ccef1cd" providerId="AD" clId="Web-{6A020F9A-29DD-0780-F090-42594DAC6D19}" dt="2023-09-10T17:58:40.761" v="341"/>
          <ac:spMkLst>
            <pc:docMk/>
            <pc:sldMk cId="2046727016" sldId="269"/>
            <ac:spMk id="18" creationId="{8F035CD8-AE30-4146-96F2-036B0CE5E4F3}"/>
          </ac:spMkLst>
        </pc:spChg>
        <pc:spChg chg="add del">
          <ac:chgData name="Dr. Renu Girotra" userId="S::renu.girotra@woxsen.edu.in::c5da01e5-bbcf-4c01-b3e1-12a07ccef1cd" providerId="AD" clId="Web-{6A020F9A-29DD-0780-F090-42594DAC6D19}" dt="2023-09-10T17:58:49.371" v="343"/>
          <ac:spMkLst>
            <pc:docMk/>
            <pc:sldMk cId="2046727016" sldId="269"/>
            <ac:spMk id="20" creationId="{3AFE8227-C443-417B-BA91-520EB1EF4559}"/>
          </ac:spMkLst>
        </pc:spChg>
        <pc:spChg chg="add del">
          <ac:chgData name="Dr. Renu Girotra" userId="S::renu.girotra@woxsen.edu.in::c5da01e5-bbcf-4c01-b3e1-12a07ccef1cd" providerId="AD" clId="Web-{6A020F9A-29DD-0780-F090-42594DAC6D19}" dt="2023-09-10T17:58:49.371" v="343"/>
          <ac:spMkLst>
            <pc:docMk/>
            <pc:sldMk cId="2046727016" sldId="269"/>
            <ac:spMk id="22" creationId="{907741FC-B544-4A6E-B831-6789D042333D}"/>
          </ac:spMkLst>
        </pc:spChg>
        <pc:spChg chg="add del">
          <ac:chgData name="Dr. Renu Girotra" userId="S::renu.girotra@woxsen.edu.in::c5da01e5-bbcf-4c01-b3e1-12a07ccef1cd" providerId="AD" clId="Web-{6A020F9A-29DD-0780-F090-42594DAC6D19}" dt="2023-09-10T17:58:49.371" v="343"/>
          <ac:spMkLst>
            <pc:docMk/>
            <pc:sldMk cId="2046727016" sldId="269"/>
            <ac:spMk id="23" creationId="{3F0BE7ED-7814-4273-B18A-F26CC0380380}"/>
          </ac:spMkLst>
        </pc:spChg>
        <pc:spChg chg="add">
          <ac:chgData name="Dr. Renu Girotra" userId="S::renu.girotra@woxsen.edu.in::c5da01e5-bbcf-4c01-b3e1-12a07ccef1cd" providerId="AD" clId="Web-{6A020F9A-29DD-0780-F090-42594DAC6D19}" dt="2023-09-10T17:58:49.386" v="344"/>
          <ac:spMkLst>
            <pc:docMk/>
            <pc:sldMk cId="2046727016" sldId="269"/>
            <ac:spMk id="25" creationId="{D009D6D5-DAC2-4A8B-A17A-E206B9012D09}"/>
          </ac:spMkLst>
        </pc:spChg>
        <pc:picChg chg="add del">
          <ac:chgData name="Dr. Renu Girotra" userId="S::renu.girotra@woxsen.edu.in::c5da01e5-bbcf-4c01-b3e1-12a07ccef1cd" providerId="AD" clId="Web-{6A020F9A-29DD-0780-F090-42594DAC6D19}" dt="2023-09-10T17:58:34.089" v="339"/>
          <ac:picMkLst>
            <pc:docMk/>
            <pc:sldMk cId="2046727016" sldId="269"/>
            <ac:picMk id="5" creationId="{9C8DFE32-D6A1-EE79-1235-36D09FD216F0}"/>
          </ac:picMkLst>
        </pc:picChg>
        <pc:picChg chg="add del">
          <ac:chgData name="Dr. Renu Girotra" userId="S::renu.girotra@woxsen.edu.in::c5da01e5-bbcf-4c01-b3e1-12a07ccef1cd" providerId="AD" clId="Web-{6A020F9A-29DD-0780-F090-42594DAC6D19}" dt="2023-09-10T17:58:40.761" v="341"/>
          <ac:picMkLst>
            <pc:docMk/>
            <pc:sldMk cId="2046727016" sldId="269"/>
            <ac:picMk id="16" creationId="{572EE449-0750-BCA9-4D2E-E6683E9863F3}"/>
          </ac:picMkLst>
        </pc:picChg>
        <pc:picChg chg="add del">
          <ac:chgData name="Dr. Renu Girotra" userId="S::renu.girotra@woxsen.edu.in::c5da01e5-bbcf-4c01-b3e1-12a07ccef1cd" providerId="AD" clId="Web-{6A020F9A-29DD-0780-F090-42594DAC6D19}" dt="2023-09-10T17:58:49.371" v="343"/>
          <ac:picMkLst>
            <pc:docMk/>
            <pc:sldMk cId="2046727016" sldId="269"/>
            <ac:picMk id="21" creationId="{D8C54A7E-8C38-EDFE-5B8D-D8099221A0F5}"/>
          </ac:picMkLst>
        </pc:picChg>
        <pc:picChg chg="add">
          <ac:chgData name="Dr. Renu Girotra" userId="S::renu.girotra@woxsen.edu.in::c5da01e5-bbcf-4c01-b3e1-12a07ccef1cd" providerId="AD" clId="Web-{6A020F9A-29DD-0780-F090-42594DAC6D19}" dt="2023-09-10T17:58:49.386" v="344"/>
          <ac:picMkLst>
            <pc:docMk/>
            <pc:sldMk cId="2046727016" sldId="269"/>
            <ac:picMk id="26" creationId="{D8021100-3C59-F45C-262A-3666D9103EB0}"/>
          </ac:picMkLst>
        </pc:picChg>
      </pc:sldChg>
      <pc:sldChg chg="new del">
        <pc:chgData name="Dr. Renu Girotra" userId="S::renu.girotra@woxsen.edu.in::c5da01e5-bbcf-4c01-b3e1-12a07ccef1cd" providerId="AD" clId="Web-{6A020F9A-29DD-0780-F090-42594DAC6D19}" dt="2023-09-10T17:29:41.932" v="210"/>
        <pc:sldMkLst>
          <pc:docMk/>
          <pc:sldMk cId="2217556427" sldId="269"/>
        </pc:sldMkLst>
      </pc:sldChg>
      <pc:sldChg chg="addSp modSp new mod setBg">
        <pc:chgData name="Dr. Renu Girotra" userId="S::renu.girotra@woxsen.edu.in::c5da01e5-bbcf-4c01-b3e1-12a07ccef1cd" providerId="AD" clId="Web-{6A020F9A-29DD-0780-F090-42594DAC6D19}" dt="2023-09-10T17:59:07.777" v="345"/>
        <pc:sldMkLst>
          <pc:docMk/>
          <pc:sldMk cId="353381777" sldId="270"/>
        </pc:sldMkLst>
        <pc:spChg chg="mod">
          <ac:chgData name="Dr. Renu Girotra" userId="S::renu.girotra@woxsen.edu.in::c5da01e5-bbcf-4c01-b3e1-12a07ccef1cd" providerId="AD" clId="Web-{6A020F9A-29DD-0780-F090-42594DAC6D19}" dt="2023-09-10T17:59:07.777" v="345"/>
          <ac:spMkLst>
            <pc:docMk/>
            <pc:sldMk cId="353381777" sldId="270"/>
            <ac:spMk id="2" creationId="{D804EF0B-C41F-71D3-89DF-255D634592AD}"/>
          </ac:spMkLst>
        </pc:spChg>
        <pc:spChg chg="mod">
          <ac:chgData name="Dr. Renu Girotra" userId="S::renu.girotra@woxsen.edu.in::c5da01e5-bbcf-4c01-b3e1-12a07ccef1cd" providerId="AD" clId="Web-{6A020F9A-29DD-0780-F090-42594DAC6D19}" dt="2023-09-10T17:59:07.777" v="345"/>
          <ac:spMkLst>
            <pc:docMk/>
            <pc:sldMk cId="353381777" sldId="270"/>
            <ac:spMk id="3" creationId="{C1EB86CE-A64C-BCF3-F7F0-52B7E474A4AC}"/>
          </ac:spMkLst>
        </pc:spChg>
        <pc:spChg chg="add">
          <ac:chgData name="Dr. Renu Girotra" userId="S::renu.girotra@woxsen.edu.in::c5da01e5-bbcf-4c01-b3e1-12a07ccef1cd" providerId="AD" clId="Web-{6A020F9A-29DD-0780-F090-42594DAC6D19}" dt="2023-09-10T17:59:07.777" v="345"/>
          <ac:spMkLst>
            <pc:docMk/>
            <pc:sldMk cId="353381777" sldId="270"/>
            <ac:spMk id="9" creationId="{04C21BAE-6866-4C7A-A7EC-C1B2E572D5BE}"/>
          </ac:spMkLst>
        </pc:spChg>
        <pc:spChg chg="add">
          <ac:chgData name="Dr. Renu Girotra" userId="S::renu.girotra@woxsen.edu.in::c5da01e5-bbcf-4c01-b3e1-12a07ccef1cd" providerId="AD" clId="Web-{6A020F9A-29DD-0780-F090-42594DAC6D19}" dt="2023-09-10T17:59:07.777" v="345"/>
          <ac:spMkLst>
            <pc:docMk/>
            <pc:sldMk cId="353381777" sldId="270"/>
            <ac:spMk id="11" creationId="{7E7D0C94-08B4-48AE-8813-CC4D60294F42}"/>
          </ac:spMkLst>
        </pc:spChg>
        <pc:spChg chg="add">
          <ac:chgData name="Dr. Renu Girotra" userId="S::renu.girotra@woxsen.edu.in::c5da01e5-bbcf-4c01-b3e1-12a07ccef1cd" providerId="AD" clId="Web-{6A020F9A-29DD-0780-F090-42594DAC6D19}" dt="2023-09-10T17:59:07.777" v="345"/>
          <ac:spMkLst>
            <pc:docMk/>
            <pc:sldMk cId="353381777" sldId="270"/>
            <ac:spMk id="13" creationId="{F0C518C2-0AA4-470C-87B9-9CBF428FBA25}"/>
          </ac:spMkLst>
        </pc:spChg>
        <pc:picChg chg="add">
          <ac:chgData name="Dr. Renu Girotra" userId="S::renu.girotra@woxsen.edu.in::c5da01e5-bbcf-4c01-b3e1-12a07ccef1cd" providerId="AD" clId="Web-{6A020F9A-29DD-0780-F090-42594DAC6D19}" dt="2023-09-10T17:59:07.777" v="345"/>
          <ac:picMkLst>
            <pc:docMk/>
            <pc:sldMk cId="353381777" sldId="270"/>
            <ac:picMk id="5" creationId="{4D372C0F-1CDD-CF6B-5B3D-061B0AE774AA}"/>
          </ac:picMkLst>
        </pc:picChg>
      </pc:sldChg>
      <pc:sldChg chg="addSp delSp modSp">
        <pc:chgData name="Dr. Renu Girotra" userId="S::renu.girotra@woxsen.edu.in::c5da01e5-bbcf-4c01-b3e1-12a07ccef1cd" providerId="AD" clId="Web-{6A020F9A-29DD-0780-F090-42594DAC6D19}" dt="2023-09-10T18:00:58.780" v="367" actId="20577"/>
        <pc:sldMkLst>
          <pc:docMk/>
          <pc:sldMk cId="3244321866" sldId="272"/>
        </pc:sldMkLst>
        <pc:spChg chg="del">
          <ac:chgData name="Dr. Renu Girotra" userId="S::renu.girotra@woxsen.edu.in::c5da01e5-bbcf-4c01-b3e1-12a07ccef1cd" providerId="AD" clId="Web-{6A020F9A-29DD-0780-F090-42594DAC6D19}" dt="2023-09-10T17:50:51.093" v="315"/>
          <ac:spMkLst>
            <pc:docMk/>
            <pc:sldMk cId="3244321866" sldId="272"/>
            <ac:spMk id="2" creationId="{3A9EEB28-9C0F-E0A2-BFFC-124203DCCF5B}"/>
          </ac:spMkLst>
        </pc:spChg>
        <pc:spChg chg="del">
          <ac:chgData name="Dr. Renu Girotra" userId="S::renu.girotra@woxsen.edu.in::c5da01e5-bbcf-4c01-b3e1-12a07ccef1cd" providerId="AD" clId="Web-{6A020F9A-29DD-0780-F090-42594DAC6D19}" dt="2023-09-10T18:00:31.639" v="351"/>
          <ac:spMkLst>
            <pc:docMk/>
            <pc:sldMk cId="3244321866" sldId="272"/>
            <ac:spMk id="3" creationId="{651C8881-A87F-D24D-2845-F52470F7870F}"/>
          </ac:spMkLst>
        </pc:spChg>
        <pc:graphicFrameChg chg="add modGraphic">
          <ac:chgData name="Dr. Renu Girotra" userId="S::renu.girotra@woxsen.edu.in::c5da01e5-bbcf-4c01-b3e1-12a07ccef1cd" providerId="AD" clId="Web-{6A020F9A-29DD-0780-F090-42594DAC6D19}" dt="2023-09-10T18:00:58.780" v="367" actId="20577"/>
          <ac:graphicFrameMkLst>
            <pc:docMk/>
            <pc:sldMk cId="3244321866" sldId="272"/>
            <ac:graphicFrameMk id="5" creationId="{87554DB5-CF7F-119C-D901-C0CF2FC20907}"/>
          </ac:graphicFrameMkLst>
        </pc:graphicFrameChg>
      </pc:sldChg>
    </pc:docChg>
  </pc:docChgLst>
  <pc:docChgLst>
    <pc:chgData name="Dr. Renu Girotra" userId="S::renu.girotra@woxsen.edu.in::c5da01e5-bbcf-4c01-b3e1-12a07ccef1cd" providerId="AD" clId="Web-{CC98171C-356C-F52C-63F2-EBEC82D160C9}"/>
    <pc:docChg chg="addSld modSld">
      <pc:chgData name="Dr. Renu Girotra" userId="S::renu.girotra@woxsen.edu.in::c5da01e5-bbcf-4c01-b3e1-12a07ccef1cd" providerId="AD" clId="Web-{CC98171C-356C-F52C-63F2-EBEC82D160C9}" dt="2023-09-12T06:07:57.594" v="14" actId="1076"/>
      <pc:docMkLst>
        <pc:docMk/>
      </pc:docMkLst>
      <pc:sldChg chg="modSp">
        <pc:chgData name="Dr. Renu Girotra" userId="S::renu.girotra@woxsen.edu.in::c5da01e5-bbcf-4c01-b3e1-12a07ccef1cd" providerId="AD" clId="Web-{CC98171C-356C-F52C-63F2-EBEC82D160C9}" dt="2023-09-12T06:02:53.850" v="5" actId="20577"/>
        <pc:sldMkLst>
          <pc:docMk/>
          <pc:sldMk cId="2382152210" sldId="259"/>
        </pc:sldMkLst>
        <pc:spChg chg="mod">
          <ac:chgData name="Dr. Renu Girotra" userId="S::renu.girotra@woxsen.edu.in::c5da01e5-bbcf-4c01-b3e1-12a07ccef1cd" providerId="AD" clId="Web-{CC98171C-356C-F52C-63F2-EBEC82D160C9}" dt="2023-09-12T06:02:53.850" v="5" actId="20577"/>
          <ac:spMkLst>
            <pc:docMk/>
            <pc:sldMk cId="2382152210" sldId="259"/>
            <ac:spMk id="3" creationId="{237EC97C-1731-F3E7-8BE2-5F3F295BC4C1}"/>
          </ac:spMkLst>
        </pc:spChg>
      </pc:sldChg>
      <pc:sldChg chg="addSp delSp modSp new mod modClrScheme chgLayout">
        <pc:chgData name="Dr. Renu Girotra" userId="S::renu.girotra@woxsen.edu.in::c5da01e5-bbcf-4c01-b3e1-12a07ccef1cd" providerId="AD" clId="Web-{CC98171C-356C-F52C-63F2-EBEC82D160C9}" dt="2023-09-12T06:07:57.594" v="14" actId="1076"/>
        <pc:sldMkLst>
          <pc:docMk/>
          <pc:sldMk cId="663459577" sldId="273"/>
        </pc:sldMkLst>
        <pc:spChg chg="del">
          <ac:chgData name="Dr. Renu Girotra" userId="S::renu.girotra@woxsen.edu.in::c5da01e5-bbcf-4c01-b3e1-12a07ccef1cd" providerId="AD" clId="Web-{CC98171C-356C-F52C-63F2-EBEC82D160C9}" dt="2023-09-12T06:06:23.169" v="7"/>
          <ac:spMkLst>
            <pc:docMk/>
            <pc:sldMk cId="663459577" sldId="273"/>
            <ac:spMk id="2" creationId="{9542473C-B5B8-B3CD-C6A5-AAC74B1DF7BE}"/>
          </ac:spMkLst>
        </pc:spChg>
        <pc:spChg chg="del">
          <ac:chgData name="Dr. Renu Girotra" userId="S::renu.girotra@woxsen.edu.in::c5da01e5-bbcf-4c01-b3e1-12a07ccef1cd" providerId="AD" clId="Web-{CC98171C-356C-F52C-63F2-EBEC82D160C9}" dt="2023-09-12T06:06:23.169" v="7"/>
          <ac:spMkLst>
            <pc:docMk/>
            <pc:sldMk cId="663459577" sldId="273"/>
            <ac:spMk id="3" creationId="{13E4967E-2FF9-A8FD-9A51-60973DB953E3}"/>
          </ac:spMkLst>
        </pc:spChg>
        <pc:picChg chg="add mod">
          <ac:chgData name="Dr. Renu Girotra" userId="S::renu.girotra@woxsen.edu.in::c5da01e5-bbcf-4c01-b3e1-12a07ccef1cd" providerId="AD" clId="Web-{CC98171C-356C-F52C-63F2-EBEC82D160C9}" dt="2023-09-12T06:07:57.594" v="14" actId="1076"/>
          <ac:picMkLst>
            <pc:docMk/>
            <pc:sldMk cId="663459577" sldId="273"/>
            <ac:picMk id="4" creationId="{C289999E-78A4-4981-D548-01771CCE09D8}"/>
          </ac:picMkLst>
        </pc:picChg>
      </pc:sldChg>
    </pc:docChg>
  </pc:docChgLst>
  <pc:docChgLst>
    <pc:chgData clId="Web-{E31CEE23-689E-90BF-B5C2-5BF09DC9688F}"/>
    <pc:docChg chg="modSld">
      <pc:chgData name="" userId="" providerId="" clId="Web-{E31CEE23-689E-90BF-B5C2-5BF09DC9688F}" dt="2023-09-10T14:44:18.528" v="5" actId="20577"/>
      <pc:docMkLst>
        <pc:docMk/>
      </pc:docMkLst>
      <pc:sldChg chg="modSp">
        <pc:chgData name="" userId="" providerId="" clId="Web-{E31CEE23-689E-90BF-B5C2-5BF09DC9688F}" dt="2023-09-10T14:44:18.528" v="5" actId="20577"/>
        <pc:sldMkLst>
          <pc:docMk/>
          <pc:sldMk cId="109857222" sldId="256"/>
        </pc:sldMkLst>
        <pc:spChg chg="mod">
          <ac:chgData name="" userId="" providerId="" clId="Web-{E31CEE23-689E-90BF-B5C2-5BF09DC9688F}" dt="2023-09-10T14:44:18.528" v="5" actId="20577"/>
          <ac:spMkLst>
            <pc:docMk/>
            <pc:sldMk cId="109857222" sldId="256"/>
            <ac:spMk id="2" creationId="{00000000-0000-0000-0000-000000000000}"/>
          </ac:spMkLst>
        </pc:spChg>
      </pc:sldChg>
    </pc:docChg>
  </pc:docChgLst>
  <pc:docChgLst>
    <pc:chgData name="Dr. Renu Girotra" userId="S::renu.girotra@woxsen.edu.in::c5da01e5-bbcf-4c01-b3e1-12a07ccef1cd" providerId="AD" clId="Web-{E31CEE23-689E-90BF-B5C2-5BF09DC9688F}"/>
    <pc:docChg chg="addSld delSld modSld sldOrd">
      <pc:chgData name="Dr. Renu Girotra" userId="S::renu.girotra@woxsen.edu.in::c5da01e5-bbcf-4c01-b3e1-12a07ccef1cd" providerId="AD" clId="Web-{E31CEE23-689E-90BF-B5C2-5BF09DC9688F}" dt="2023-09-10T16:29:44.993" v="1479"/>
      <pc:docMkLst>
        <pc:docMk/>
      </pc:docMkLst>
      <pc:sldChg chg="modSp">
        <pc:chgData name="Dr. Renu Girotra" userId="S::renu.girotra@woxsen.edu.in::c5da01e5-bbcf-4c01-b3e1-12a07ccef1cd" providerId="AD" clId="Web-{E31CEE23-689E-90BF-B5C2-5BF09DC9688F}" dt="2023-09-10T14:49:38.507" v="44" actId="20577"/>
        <pc:sldMkLst>
          <pc:docMk/>
          <pc:sldMk cId="109857222" sldId="256"/>
        </pc:sldMkLst>
        <pc:spChg chg="mod">
          <ac:chgData name="Dr. Renu Girotra" userId="S::renu.girotra@woxsen.edu.in::c5da01e5-bbcf-4c01-b3e1-12a07ccef1cd" providerId="AD" clId="Web-{E31CEE23-689E-90BF-B5C2-5BF09DC9688F}" dt="2023-09-10T14:47:52.909" v="7" actId="20577"/>
          <ac:spMkLst>
            <pc:docMk/>
            <pc:sldMk cId="109857222" sldId="256"/>
            <ac:spMk id="2" creationId="{00000000-0000-0000-0000-000000000000}"/>
          </ac:spMkLst>
        </pc:spChg>
        <pc:spChg chg="mod">
          <ac:chgData name="Dr. Renu Girotra" userId="S::renu.girotra@woxsen.edu.in::c5da01e5-bbcf-4c01-b3e1-12a07ccef1cd" providerId="AD" clId="Web-{E31CEE23-689E-90BF-B5C2-5BF09DC9688F}" dt="2023-09-10T14:49:38.507" v="44" actId="20577"/>
          <ac:spMkLst>
            <pc:docMk/>
            <pc:sldMk cId="109857222" sldId="256"/>
            <ac:spMk id="3" creationId="{00000000-0000-0000-0000-000000000000}"/>
          </ac:spMkLst>
        </pc:spChg>
      </pc:sldChg>
      <pc:sldChg chg="modSp new">
        <pc:chgData name="Dr. Renu Girotra" userId="S::renu.girotra@woxsen.edu.in::c5da01e5-bbcf-4c01-b3e1-12a07ccef1cd" providerId="AD" clId="Web-{E31CEE23-689E-90BF-B5C2-5BF09DC9688F}" dt="2023-09-10T14:59:58.620" v="74" actId="20577"/>
        <pc:sldMkLst>
          <pc:docMk/>
          <pc:sldMk cId="197909319" sldId="257"/>
        </pc:sldMkLst>
        <pc:spChg chg="mod">
          <ac:chgData name="Dr. Renu Girotra" userId="S::renu.girotra@woxsen.edu.in::c5da01e5-bbcf-4c01-b3e1-12a07ccef1cd" providerId="AD" clId="Web-{E31CEE23-689E-90BF-B5C2-5BF09DC9688F}" dt="2023-09-10T14:59:58.620" v="74" actId="20577"/>
          <ac:spMkLst>
            <pc:docMk/>
            <pc:sldMk cId="197909319" sldId="257"/>
            <ac:spMk id="3" creationId="{723E614F-668B-8999-CDA7-A072BECEF2B1}"/>
          </ac:spMkLst>
        </pc:spChg>
      </pc:sldChg>
      <pc:sldChg chg="addSp delSp modSp new mod setBg">
        <pc:chgData name="Dr. Renu Girotra" userId="S::renu.girotra@woxsen.edu.in::c5da01e5-bbcf-4c01-b3e1-12a07ccef1cd" providerId="AD" clId="Web-{E31CEE23-689E-90BF-B5C2-5BF09DC9688F}" dt="2023-09-10T15:22:39.397" v="577"/>
        <pc:sldMkLst>
          <pc:docMk/>
          <pc:sldMk cId="1964751236" sldId="258"/>
        </pc:sldMkLst>
        <pc:spChg chg="mod">
          <ac:chgData name="Dr. Renu Girotra" userId="S::renu.girotra@woxsen.edu.in::c5da01e5-bbcf-4c01-b3e1-12a07ccef1cd" providerId="AD" clId="Web-{E31CEE23-689E-90BF-B5C2-5BF09DC9688F}" dt="2023-09-10T15:22:39.334" v="576"/>
          <ac:spMkLst>
            <pc:docMk/>
            <pc:sldMk cId="1964751236" sldId="258"/>
            <ac:spMk id="2" creationId="{84388A6A-34EB-AEA9-BD81-063DFACD6E3C}"/>
          </ac:spMkLst>
        </pc:spChg>
        <pc:spChg chg="add del mod">
          <ac:chgData name="Dr. Renu Girotra" userId="S::renu.girotra@woxsen.edu.in::c5da01e5-bbcf-4c01-b3e1-12a07ccef1cd" providerId="AD" clId="Web-{E31CEE23-689E-90BF-B5C2-5BF09DC9688F}" dt="2023-09-10T15:21:43.364" v="567"/>
          <ac:spMkLst>
            <pc:docMk/>
            <pc:sldMk cId="1964751236" sldId="258"/>
            <ac:spMk id="3" creationId="{2D9BEF41-9B39-EB18-9B6F-E6E3BC334817}"/>
          </ac:spMkLst>
        </pc:spChg>
        <pc:spChg chg="add del">
          <ac:chgData name="Dr. Renu Girotra" userId="S::renu.girotra@woxsen.edu.in::c5da01e5-bbcf-4c01-b3e1-12a07ccef1cd" providerId="AD" clId="Web-{E31CEE23-689E-90BF-B5C2-5BF09DC9688F}" dt="2023-09-10T15:22:39.397" v="577"/>
          <ac:spMkLst>
            <pc:docMk/>
            <pc:sldMk cId="1964751236" sldId="258"/>
            <ac:spMk id="6" creationId="{BACC6370-2D7E-4714-9D71-7542949D7D5D}"/>
          </ac:spMkLst>
        </pc:spChg>
        <pc:spChg chg="add del">
          <ac:chgData name="Dr. Renu Girotra" userId="S::renu.girotra@woxsen.edu.in::c5da01e5-bbcf-4c01-b3e1-12a07ccef1cd" providerId="AD" clId="Web-{E31CEE23-689E-90BF-B5C2-5BF09DC9688F}" dt="2023-09-10T15:22:39.397" v="577"/>
          <ac:spMkLst>
            <pc:docMk/>
            <pc:sldMk cId="1964751236" sldId="258"/>
            <ac:spMk id="7" creationId="{F68B3F68-107C-434F-AA38-110D5EA91B85}"/>
          </ac:spMkLst>
        </pc:spChg>
        <pc:spChg chg="add del">
          <ac:chgData name="Dr. Renu Girotra" userId="S::renu.girotra@woxsen.edu.in::c5da01e5-bbcf-4c01-b3e1-12a07ccef1cd" providerId="AD" clId="Web-{E31CEE23-689E-90BF-B5C2-5BF09DC9688F}" dt="2023-09-10T15:20:32.221" v="547"/>
          <ac:spMkLst>
            <pc:docMk/>
            <pc:sldMk cId="1964751236" sldId="258"/>
            <ac:spMk id="8" creationId="{907EF6B7-1338-4443-8C46-6A318D952DFD}"/>
          </ac:spMkLst>
        </pc:spChg>
        <pc:spChg chg="add del">
          <ac:chgData name="Dr. Renu Girotra" userId="S::renu.girotra@woxsen.edu.in::c5da01e5-bbcf-4c01-b3e1-12a07ccef1cd" providerId="AD" clId="Web-{E31CEE23-689E-90BF-B5C2-5BF09DC9688F}" dt="2023-09-10T15:20:23.142" v="545"/>
          <ac:spMkLst>
            <pc:docMk/>
            <pc:sldMk cId="1964751236" sldId="258"/>
            <ac:spMk id="9" creationId="{BACC6370-2D7E-4714-9D71-7542949D7D5D}"/>
          </ac:spMkLst>
        </pc:spChg>
        <pc:spChg chg="add del">
          <ac:chgData name="Dr. Renu Girotra" userId="S::renu.girotra@woxsen.edu.in::c5da01e5-bbcf-4c01-b3e1-12a07ccef1cd" providerId="AD" clId="Web-{E31CEE23-689E-90BF-B5C2-5BF09DC9688F}" dt="2023-09-10T15:20:32.221" v="547"/>
          <ac:spMkLst>
            <pc:docMk/>
            <pc:sldMk cId="1964751236" sldId="258"/>
            <ac:spMk id="10" creationId="{DAAE4CDD-124C-4DCF-9584-B6033B545DD5}"/>
          </ac:spMkLst>
        </pc:spChg>
        <pc:spChg chg="add del">
          <ac:chgData name="Dr. Renu Girotra" userId="S::renu.girotra@woxsen.edu.in::c5da01e5-bbcf-4c01-b3e1-12a07ccef1cd" providerId="AD" clId="Web-{E31CEE23-689E-90BF-B5C2-5BF09DC9688F}" dt="2023-09-10T15:20:23.142" v="545"/>
          <ac:spMkLst>
            <pc:docMk/>
            <pc:sldMk cId="1964751236" sldId="258"/>
            <ac:spMk id="11" creationId="{F68B3F68-107C-434F-AA38-110D5EA91B85}"/>
          </ac:spMkLst>
        </pc:spChg>
        <pc:spChg chg="add del">
          <ac:chgData name="Dr. Renu Girotra" userId="S::renu.girotra@woxsen.edu.in::c5da01e5-bbcf-4c01-b3e1-12a07ccef1cd" providerId="AD" clId="Web-{E31CEE23-689E-90BF-B5C2-5BF09DC9688F}" dt="2023-09-10T15:20:32.221" v="547"/>
          <ac:spMkLst>
            <pc:docMk/>
            <pc:sldMk cId="1964751236" sldId="258"/>
            <ac:spMk id="12" creationId="{081E4A58-353D-44AE-B2FC-2A74E2E400F7}"/>
          </ac:spMkLst>
        </pc:spChg>
        <pc:spChg chg="add del">
          <ac:chgData name="Dr. Renu Girotra" userId="S::renu.girotra@woxsen.edu.in::c5da01e5-bbcf-4c01-b3e1-12a07ccef1cd" providerId="AD" clId="Web-{E31CEE23-689E-90BF-B5C2-5BF09DC9688F}" dt="2023-09-10T15:20:23.142" v="545"/>
          <ac:spMkLst>
            <pc:docMk/>
            <pc:sldMk cId="1964751236" sldId="258"/>
            <ac:spMk id="13" creationId="{AAD0DBB9-1A4B-4391-81D4-CB19F9AB918A}"/>
          </ac:spMkLst>
        </pc:spChg>
        <pc:spChg chg="add del">
          <ac:chgData name="Dr. Renu Girotra" userId="S::renu.girotra@woxsen.edu.in::c5da01e5-bbcf-4c01-b3e1-12a07ccef1cd" providerId="AD" clId="Web-{E31CEE23-689E-90BF-B5C2-5BF09DC9688F}" dt="2023-09-10T15:22:39.397" v="577"/>
          <ac:spMkLst>
            <pc:docMk/>
            <pc:sldMk cId="1964751236" sldId="258"/>
            <ac:spMk id="14" creationId="{AAD0DBB9-1A4B-4391-81D4-CB19F9AB918A}"/>
          </ac:spMkLst>
        </pc:spChg>
        <pc:spChg chg="add del">
          <ac:chgData name="Dr. Renu Girotra" userId="S::renu.girotra@woxsen.edu.in::c5da01e5-bbcf-4c01-b3e1-12a07ccef1cd" providerId="AD" clId="Web-{E31CEE23-689E-90BF-B5C2-5BF09DC9688F}" dt="2023-09-10T15:20:23.142" v="545"/>
          <ac:spMkLst>
            <pc:docMk/>
            <pc:sldMk cId="1964751236" sldId="258"/>
            <ac:spMk id="15" creationId="{063BBA22-50EA-4C4D-BE05-F1CE4E63AA56}"/>
          </ac:spMkLst>
        </pc:spChg>
        <pc:spChg chg="add del">
          <ac:chgData name="Dr. Renu Girotra" userId="S::renu.girotra@woxsen.edu.in::c5da01e5-bbcf-4c01-b3e1-12a07ccef1cd" providerId="AD" clId="Web-{E31CEE23-689E-90BF-B5C2-5BF09DC9688F}" dt="2023-09-10T15:22:39.397" v="577"/>
          <ac:spMkLst>
            <pc:docMk/>
            <pc:sldMk cId="1964751236" sldId="258"/>
            <ac:spMk id="16" creationId="{063BBA22-50EA-4C4D-BE05-F1CE4E63AA56}"/>
          </ac:spMkLst>
        </pc:spChg>
        <pc:spChg chg="add del">
          <ac:chgData name="Dr. Renu Girotra" userId="S::renu.girotra@woxsen.edu.in::c5da01e5-bbcf-4c01-b3e1-12a07ccef1cd" providerId="AD" clId="Web-{E31CEE23-689E-90BF-B5C2-5BF09DC9688F}" dt="2023-09-10T15:20:32.221" v="547"/>
          <ac:spMkLst>
            <pc:docMk/>
            <pc:sldMk cId="1964751236" sldId="258"/>
            <ac:spMk id="17" creationId="{2D9BEF41-9B39-EB18-9B6F-E6E3BC334817}"/>
          </ac:spMkLst>
        </pc:spChg>
        <pc:spChg chg="add del">
          <ac:chgData name="Dr. Renu Girotra" userId="S::renu.girotra@woxsen.edu.in::c5da01e5-bbcf-4c01-b3e1-12a07ccef1cd" providerId="AD" clId="Web-{E31CEE23-689E-90BF-B5C2-5BF09DC9688F}" dt="2023-09-10T15:20:35.643" v="549"/>
          <ac:spMkLst>
            <pc:docMk/>
            <pc:sldMk cId="1964751236" sldId="258"/>
            <ac:spMk id="19" creationId="{9F7D5CDA-D291-4307-BF55-1381FED29634}"/>
          </ac:spMkLst>
        </pc:spChg>
        <pc:spChg chg="add del">
          <ac:chgData name="Dr. Renu Girotra" userId="S::renu.girotra@woxsen.edu.in::c5da01e5-bbcf-4c01-b3e1-12a07ccef1cd" providerId="AD" clId="Web-{E31CEE23-689E-90BF-B5C2-5BF09DC9688F}" dt="2023-09-10T15:20:35.643" v="549"/>
          <ac:spMkLst>
            <pc:docMk/>
            <pc:sldMk cId="1964751236" sldId="258"/>
            <ac:spMk id="21" creationId="{59B296B9-C5A5-4E4F-9B60-C907B5F1466C}"/>
          </ac:spMkLst>
        </pc:spChg>
        <pc:spChg chg="add del">
          <ac:chgData name="Dr. Renu Girotra" userId="S::renu.girotra@woxsen.edu.in::c5da01e5-bbcf-4c01-b3e1-12a07ccef1cd" providerId="AD" clId="Web-{E31CEE23-689E-90BF-B5C2-5BF09DC9688F}" dt="2023-09-10T15:20:35.643" v="549"/>
          <ac:spMkLst>
            <pc:docMk/>
            <pc:sldMk cId="1964751236" sldId="258"/>
            <ac:spMk id="22" creationId="{D0300FD3-5AF1-6305-15FA-9078072672E2}"/>
          </ac:spMkLst>
        </pc:spChg>
        <pc:spChg chg="add del">
          <ac:chgData name="Dr. Renu Girotra" userId="S::renu.girotra@woxsen.edu.in::c5da01e5-bbcf-4c01-b3e1-12a07ccef1cd" providerId="AD" clId="Web-{E31CEE23-689E-90BF-B5C2-5BF09DC9688F}" dt="2023-09-10T15:20:35.643" v="549"/>
          <ac:spMkLst>
            <pc:docMk/>
            <pc:sldMk cId="1964751236" sldId="258"/>
            <ac:spMk id="23" creationId="{2D9BEF41-9B39-EB18-9B6F-E6E3BC334817}"/>
          </ac:spMkLst>
        </pc:spChg>
        <pc:spChg chg="add del">
          <ac:chgData name="Dr. Renu Girotra" userId="S::renu.girotra@woxsen.edu.in::c5da01e5-bbcf-4c01-b3e1-12a07ccef1cd" providerId="AD" clId="Web-{E31CEE23-689E-90BF-B5C2-5BF09DC9688F}" dt="2023-09-10T15:22:33.303" v="574"/>
          <ac:spMkLst>
            <pc:docMk/>
            <pc:sldMk cId="1964751236" sldId="258"/>
            <ac:spMk id="24" creationId="{BACC6370-2D7E-4714-9D71-7542949D7D5D}"/>
          </ac:spMkLst>
        </pc:spChg>
        <pc:spChg chg="add del">
          <ac:chgData name="Dr. Renu Girotra" userId="S::renu.girotra@woxsen.edu.in::c5da01e5-bbcf-4c01-b3e1-12a07ccef1cd" providerId="AD" clId="Web-{E31CEE23-689E-90BF-B5C2-5BF09DC9688F}" dt="2023-09-10T15:20:38.393" v="551"/>
          <ac:spMkLst>
            <pc:docMk/>
            <pc:sldMk cId="1964751236" sldId="258"/>
            <ac:spMk id="25" creationId="{2C61293E-6EBE-43EF-A52C-9BEBFD7679D4}"/>
          </ac:spMkLst>
        </pc:spChg>
        <pc:spChg chg="add del">
          <ac:chgData name="Dr. Renu Girotra" userId="S::renu.girotra@woxsen.edu.in::c5da01e5-bbcf-4c01-b3e1-12a07ccef1cd" providerId="AD" clId="Web-{E31CEE23-689E-90BF-B5C2-5BF09DC9688F}" dt="2023-09-10T15:20:38.393" v="551"/>
          <ac:spMkLst>
            <pc:docMk/>
            <pc:sldMk cId="1964751236" sldId="258"/>
            <ac:spMk id="27" creationId="{21540236-BFD5-4A9D-8840-4703E7F76825}"/>
          </ac:spMkLst>
        </pc:spChg>
        <pc:spChg chg="add del">
          <ac:chgData name="Dr. Renu Girotra" userId="S::renu.girotra@woxsen.edu.in::c5da01e5-bbcf-4c01-b3e1-12a07ccef1cd" providerId="AD" clId="Web-{E31CEE23-689E-90BF-B5C2-5BF09DC9688F}" dt="2023-09-10T15:20:38.393" v="551"/>
          <ac:spMkLst>
            <pc:docMk/>
            <pc:sldMk cId="1964751236" sldId="258"/>
            <ac:spMk id="28" creationId="{2D9BEF41-9B39-EB18-9B6F-E6E3BC334817}"/>
          </ac:spMkLst>
        </pc:spChg>
        <pc:spChg chg="add del">
          <ac:chgData name="Dr. Renu Girotra" userId="S::renu.girotra@woxsen.edu.in::c5da01e5-bbcf-4c01-b3e1-12a07ccef1cd" providerId="AD" clId="Web-{E31CEE23-689E-90BF-B5C2-5BF09DC9688F}" dt="2023-09-10T15:22:33.303" v="574"/>
          <ac:spMkLst>
            <pc:docMk/>
            <pc:sldMk cId="1964751236" sldId="258"/>
            <ac:spMk id="29" creationId="{063BBA22-50EA-4C4D-BE05-F1CE4E63AA56}"/>
          </ac:spMkLst>
        </pc:spChg>
        <pc:spChg chg="add del">
          <ac:chgData name="Dr. Renu Girotra" userId="S::renu.girotra@woxsen.edu.in::c5da01e5-bbcf-4c01-b3e1-12a07ccef1cd" providerId="AD" clId="Web-{E31CEE23-689E-90BF-B5C2-5BF09DC9688F}" dt="2023-09-10T15:20:42.096" v="553"/>
          <ac:spMkLst>
            <pc:docMk/>
            <pc:sldMk cId="1964751236" sldId="258"/>
            <ac:spMk id="30" creationId="{BACC6370-2D7E-4714-9D71-7542949D7D5D}"/>
          </ac:spMkLst>
        </pc:spChg>
        <pc:spChg chg="add del">
          <ac:chgData name="Dr. Renu Girotra" userId="S::renu.girotra@woxsen.edu.in::c5da01e5-bbcf-4c01-b3e1-12a07ccef1cd" providerId="AD" clId="Web-{E31CEE23-689E-90BF-B5C2-5BF09DC9688F}" dt="2023-09-10T15:20:42.096" v="553"/>
          <ac:spMkLst>
            <pc:docMk/>
            <pc:sldMk cId="1964751236" sldId="258"/>
            <ac:spMk id="31" creationId="{F68B3F68-107C-434F-AA38-110D5EA91B85}"/>
          </ac:spMkLst>
        </pc:spChg>
        <pc:spChg chg="add del">
          <ac:chgData name="Dr. Renu Girotra" userId="S::renu.girotra@woxsen.edu.in::c5da01e5-bbcf-4c01-b3e1-12a07ccef1cd" providerId="AD" clId="Web-{E31CEE23-689E-90BF-B5C2-5BF09DC9688F}" dt="2023-09-10T15:20:42.096" v="553"/>
          <ac:spMkLst>
            <pc:docMk/>
            <pc:sldMk cId="1964751236" sldId="258"/>
            <ac:spMk id="32" creationId="{AAD0DBB9-1A4B-4391-81D4-CB19F9AB918A}"/>
          </ac:spMkLst>
        </pc:spChg>
        <pc:spChg chg="add del">
          <ac:chgData name="Dr. Renu Girotra" userId="S::renu.girotra@woxsen.edu.in::c5da01e5-bbcf-4c01-b3e1-12a07ccef1cd" providerId="AD" clId="Web-{E31CEE23-689E-90BF-B5C2-5BF09DC9688F}" dt="2023-09-10T15:20:42.096" v="553"/>
          <ac:spMkLst>
            <pc:docMk/>
            <pc:sldMk cId="1964751236" sldId="258"/>
            <ac:spMk id="33" creationId="{063BBA22-50EA-4C4D-BE05-F1CE4E63AA56}"/>
          </ac:spMkLst>
        </pc:spChg>
        <pc:spChg chg="add del">
          <ac:chgData name="Dr. Renu Girotra" userId="S::renu.girotra@woxsen.edu.in::c5da01e5-bbcf-4c01-b3e1-12a07ccef1cd" providerId="AD" clId="Web-{E31CEE23-689E-90BF-B5C2-5BF09DC9688F}" dt="2023-09-10T15:22:33.303" v="574"/>
          <ac:spMkLst>
            <pc:docMk/>
            <pc:sldMk cId="1964751236" sldId="258"/>
            <ac:spMk id="35" creationId="{F68B3F68-107C-434F-AA38-110D5EA91B85}"/>
          </ac:spMkLst>
        </pc:spChg>
        <pc:spChg chg="add del">
          <ac:chgData name="Dr. Renu Girotra" userId="S::renu.girotra@woxsen.edu.in::c5da01e5-bbcf-4c01-b3e1-12a07ccef1cd" providerId="AD" clId="Web-{E31CEE23-689E-90BF-B5C2-5BF09DC9688F}" dt="2023-09-10T15:20:47.237" v="555"/>
          <ac:spMkLst>
            <pc:docMk/>
            <pc:sldMk cId="1964751236" sldId="258"/>
            <ac:spMk id="36" creationId="{2C61293E-6EBE-43EF-A52C-9BEBFD7679D4}"/>
          </ac:spMkLst>
        </pc:spChg>
        <pc:spChg chg="add del">
          <ac:chgData name="Dr. Renu Girotra" userId="S::renu.girotra@woxsen.edu.in::c5da01e5-bbcf-4c01-b3e1-12a07ccef1cd" providerId="AD" clId="Web-{E31CEE23-689E-90BF-B5C2-5BF09DC9688F}" dt="2023-09-10T15:20:47.237" v="555"/>
          <ac:spMkLst>
            <pc:docMk/>
            <pc:sldMk cId="1964751236" sldId="258"/>
            <ac:spMk id="38" creationId="{21540236-BFD5-4A9D-8840-4703E7F76825}"/>
          </ac:spMkLst>
        </pc:spChg>
        <pc:spChg chg="add del">
          <ac:chgData name="Dr. Renu Girotra" userId="S::renu.girotra@woxsen.edu.in::c5da01e5-bbcf-4c01-b3e1-12a07ccef1cd" providerId="AD" clId="Web-{E31CEE23-689E-90BF-B5C2-5BF09DC9688F}" dt="2023-09-10T15:20:47.237" v="555"/>
          <ac:spMkLst>
            <pc:docMk/>
            <pc:sldMk cId="1964751236" sldId="258"/>
            <ac:spMk id="39" creationId="{2D9BEF41-9B39-EB18-9B6F-E6E3BC334817}"/>
          </ac:spMkLst>
        </pc:spChg>
        <pc:spChg chg="add del">
          <ac:chgData name="Dr. Renu Girotra" userId="S::renu.girotra@woxsen.edu.in::c5da01e5-bbcf-4c01-b3e1-12a07ccef1cd" providerId="AD" clId="Web-{E31CEE23-689E-90BF-B5C2-5BF09DC9688F}" dt="2023-09-10T15:22:33.303" v="574"/>
          <ac:spMkLst>
            <pc:docMk/>
            <pc:sldMk cId="1964751236" sldId="258"/>
            <ac:spMk id="40" creationId="{AAD0DBB9-1A4B-4391-81D4-CB19F9AB918A}"/>
          </ac:spMkLst>
        </pc:spChg>
        <pc:spChg chg="add del">
          <ac:chgData name="Dr. Renu Girotra" userId="S::renu.girotra@woxsen.edu.in::c5da01e5-bbcf-4c01-b3e1-12a07ccef1cd" providerId="AD" clId="Web-{E31CEE23-689E-90BF-B5C2-5BF09DC9688F}" dt="2023-09-10T15:21:07.159" v="557"/>
          <ac:spMkLst>
            <pc:docMk/>
            <pc:sldMk cId="1964751236" sldId="258"/>
            <ac:spMk id="41" creationId="{BACC6370-2D7E-4714-9D71-7542949D7D5D}"/>
          </ac:spMkLst>
        </pc:spChg>
        <pc:spChg chg="add del">
          <ac:chgData name="Dr. Renu Girotra" userId="S::renu.girotra@woxsen.edu.in::c5da01e5-bbcf-4c01-b3e1-12a07ccef1cd" providerId="AD" clId="Web-{E31CEE23-689E-90BF-B5C2-5BF09DC9688F}" dt="2023-09-10T15:21:07.159" v="557"/>
          <ac:spMkLst>
            <pc:docMk/>
            <pc:sldMk cId="1964751236" sldId="258"/>
            <ac:spMk id="42" creationId="{F68B3F68-107C-434F-AA38-110D5EA91B85}"/>
          </ac:spMkLst>
        </pc:spChg>
        <pc:spChg chg="add del">
          <ac:chgData name="Dr. Renu Girotra" userId="S::renu.girotra@woxsen.edu.in::c5da01e5-bbcf-4c01-b3e1-12a07ccef1cd" providerId="AD" clId="Web-{E31CEE23-689E-90BF-B5C2-5BF09DC9688F}" dt="2023-09-10T15:21:07.159" v="557"/>
          <ac:spMkLst>
            <pc:docMk/>
            <pc:sldMk cId="1964751236" sldId="258"/>
            <ac:spMk id="43" creationId="{AAD0DBB9-1A4B-4391-81D4-CB19F9AB918A}"/>
          </ac:spMkLst>
        </pc:spChg>
        <pc:spChg chg="add del">
          <ac:chgData name="Dr. Renu Girotra" userId="S::renu.girotra@woxsen.edu.in::c5da01e5-bbcf-4c01-b3e1-12a07ccef1cd" providerId="AD" clId="Web-{E31CEE23-689E-90BF-B5C2-5BF09DC9688F}" dt="2023-09-10T15:21:07.159" v="557"/>
          <ac:spMkLst>
            <pc:docMk/>
            <pc:sldMk cId="1964751236" sldId="258"/>
            <ac:spMk id="44" creationId="{063BBA22-50EA-4C4D-BE05-F1CE4E63AA56}"/>
          </ac:spMkLst>
        </pc:spChg>
        <pc:spChg chg="add">
          <ac:chgData name="Dr. Renu Girotra" userId="S::renu.girotra@woxsen.edu.in::c5da01e5-bbcf-4c01-b3e1-12a07ccef1cd" providerId="AD" clId="Web-{E31CEE23-689E-90BF-B5C2-5BF09DC9688F}" dt="2023-09-10T15:22:39.397" v="577"/>
          <ac:spMkLst>
            <pc:docMk/>
            <pc:sldMk cId="1964751236" sldId="258"/>
            <ac:spMk id="48" creationId="{BACC6370-2D7E-4714-9D71-7542949D7D5D}"/>
          </ac:spMkLst>
        </pc:spChg>
        <pc:spChg chg="add">
          <ac:chgData name="Dr. Renu Girotra" userId="S::renu.girotra@woxsen.edu.in::c5da01e5-bbcf-4c01-b3e1-12a07ccef1cd" providerId="AD" clId="Web-{E31CEE23-689E-90BF-B5C2-5BF09DC9688F}" dt="2023-09-10T15:22:39.397" v="577"/>
          <ac:spMkLst>
            <pc:docMk/>
            <pc:sldMk cId="1964751236" sldId="258"/>
            <ac:spMk id="49" creationId="{F68B3F68-107C-434F-AA38-110D5EA91B85}"/>
          </ac:spMkLst>
        </pc:spChg>
        <pc:spChg chg="add">
          <ac:chgData name="Dr. Renu Girotra" userId="S::renu.girotra@woxsen.edu.in::c5da01e5-bbcf-4c01-b3e1-12a07ccef1cd" providerId="AD" clId="Web-{E31CEE23-689E-90BF-B5C2-5BF09DC9688F}" dt="2023-09-10T15:22:39.397" v="577"/>
          <ac:spMkLst>
            <pc:docMk/>
            <pc:sldMk cId="1964751236" sldId="258"/>
            <ac:spMk id="50" creationId="{AAD0DBB9-1A4B-4391-81D4-CB19F9AB918A}"/>
          </ac:spMkLst>
        </pc:spChg>
        <pc:spChg chg="add">
          <ac:chgData name="Dr. Renu Girotra" userId="S::renu.girotra@woxsen.edu.in::c5da01e5-bbcf-4c01-b3e1-12a07ccef1cd" providerId="AD" clId="Web-{E31CEE23-689E-90BF-B5C2-5BF09DC9688F}" dt="2023-09-10T15:22:39.397" v="577"/>
          <ac:spMkLst>
            <pc:docMk/>
            <pc:sldMk cId="1964751236" sldId="258"/>
            <ac:spMk id="51" creationId="{063BBA22-50EA-4C4D-BE05-F1CE4E63AA56}"/>
          </ac:spMkLst>
        </pc:spChg>
        <pc:graphicFrameChg chg="add del">
          <ac:chgData name="Dr. Renu Girotra" userId="S::renu.girotra@woxsen.edu.in::c5da01e5-bbcf-4c01-b3e1-12a07ccef1cd" providerId="AD" clId="Web-{E31CEE23-689E-90BF-B5C2-5BF09DC9688F}" dt="2023-09-10T15:20:23.142" v="545"/>
          <ac:graphicFrameMkLst>
            <pc:docMk/>
            <pc:sldMk cId="1964751236" sldId="258"/>
            <ac:graphicFrameMk id="5" creationId="{AA5E0BCF-3988-C496-B4ED-0E149C945278}"/>
          </ac:graphicFrameMkLst>
        </pc:graphicFrameChg>
        <pc:graphicFrameChg chg="add mod modGraphic">
          <ac:chgData name="Dr. Renu Girotra" userId="S::renu.girotra@woxsen.edu.in::c5da01e5-bbcf-4c01-b3e1-12a07ccef1cd" providerId="AD" clId="Web-{E31CEE23-689E-90BF-B5C2-5BF09DC9688F}" dt="2023-09-10T15:22:39.397" v="577"/>
          <ac:graphicFrameMkLst>
            <pc:docMk/>
            <pc:sldMk cId="1964751236" sldId="258"/>
            <ac:graphicFrameMk id="18" creationId="{9EA16CDF-AE44-422E-6253-0F90890E26AB}"/>
          </ac:graphicFrameMkLst>
        </pc:graphicFrameChg>
        <pc:graphicFrameChg chg="add del">
          <ac:chgData name="Dr. Renu Girotra" userId="S::renu.girotra@woxsen.edu.in::c5da01e5-bbcf-4c01-b3e1-12a07ccef1cd" providerId="AD" clId="Web-{E31CEE23-689E-90BF-B5C2-5BF09DC9688F}" dt="2023-09-10T15:20:42.096" v="553"/>
          <ac:graphicFrameMkLst>
            <pc:docMk/>
            <pc:sldMk cId="1964751236" sldId="258"/>
            <ac:graphicFrameMk id="34" creationId="{BB5A6C1A-F6DD-F97B-CED9-690DA72B8A81}"/>
          </ac:graphicFrameMkLst>
        </pc:graphicFrameChg>
        <pc:graphicFrameChg chg="add del">
          <ac:chgData name="Dr. Renu Girotra" userId="S::renu.girotra@woxsen.edu.in::c5da01e5-bbcf-4c01-b3e1-12a07ccef1cd" providerId="AD" clId="Web-{E31CEE23-689E-90BF-B5C2-5BF09DC9688F}" dt="2023-09-10T15:21:07.159" v="557"/>
          <ac:graphicFrameMkLst>
            <pc:docMk/>
            <pc:sldMk cId="1964751236" sldId="258"/>
            <ac:graphicFrameMk id="45" creationId="{AA5E0BCF-3988-C496-B4ED-0E149C945278}"/>
          </ac:graphicFrameMkLst>
        </pc:graphicFrameChg>
        <pc:picChg chg="add del">
          <ac:chgData name="Dr. Renu Girotra" userId="S::renu.girotra@woxsen.edu.in::c5da01e5-bbcf-4c01-b3e1-12a07ccef1cd" providerId="AD" clId="Web-{E31CEE23-689E-90BF-B5C2-5BF09DC9688F}" dt="2023-09-10T15:20:35.643" v="549"/>
          <ac:picMkLst>
            <pc:docMk/>
            <pc:sldMk cId="1964751236" sldId="258"/>
            <ac:picMk id="20" creationId="{3F5662FA-316D-385E-AC41-20F2980BCD2C}"/>
          </ac:picMkLst>
        </pc:picChg>
        <pc:picChg chg="add del">
          <ac:chgData name="Dr. Renu Girotra" userId="S::renu.girotra@woxsen.edu.in::c5da01e5-bbcf-4c01-b3e1-12a07ccef1cd" providerId="AD" clId="Web-{E31CEE23-689E-90BF-B5C2-5BF09DC9688F}" dt="2023-09-10T15:20:38.393" v="551"/>
          <ac:picMkLst>
            <pc:docMk/>
            <pc:sldMk cId="1964751236" sldId="258"/>
            <ac:picMk id="26" creationId="{3767BF0B-4F9F-11CE-F1E8-310E01CCA97A}"/>
          </ac:picMkLst>
        </pc:picChg>
        <pc:picChg chg="add del">
          <ac:chgData name="Dr. Renu Girotra" userId="S::renu.girotra@woxsen.edu.in::c5da01e5-bbcf-4c01-b3e1-12a07ccef1cd" providerId="AD" clId="Web-{E31CEE23-689E-90BF-B5C2-5BF09DC9688F}" dt="2023-09-10T15:20:47.237" v="555"/>
          <ac:picMkLst>
            <pc:docMk/>
            <pc:sldMk cId="1964751236" sldId="258"/>
            <ac:picMk id="37" creationId="{3767BF0B-4F9F-11CE-F1E8-310E01CCA97A}"/>
          </ac:picMkLst>
        </pc:picChg>
        <pc:picChg chg="add del">
          <ac:chgData name="Dr. Renu Girotra" userId="S::renu.girotra@woxsen.edu.in::c5da01e5-bbcf-4c01-b3e1-12a07ccef1cd" providerId="AD" clId="Web-{E31CEE23-689E-90BF-B5C2-5BF09DC9688F}" dt="2023-09-10T15:22:39.334" v="576"/>
          <ac:picMkLst>
            <pc:docMk/>
            <pc:sldMk cId="1964751236" sldId="258"/>
            <ac:picMk id="46" creationId="{F227F34C-6691-5F08-5F74-248FEA5E4FE0}"/>
          </ac:picMkLst>
        </pc:picChg>
      </pc:sldChg>
      <pc:sldChg chg="modSp new ord">
        <pc:chgData name="Dr. Renu Girotra" userId="S::renu.girotra@woxsen.edu.in::c5da01e5-bbcf-4c01-b3e1-12a07ccef1cd" providerId="AD" clId="Web-{E31CEE23-689E-90BF-B5C2-5BF09DC9688F}" dt="2023-09-10T15:50:49.559" v="1444" actId="20577"/>
        <pc:sldMkLst>
          <pc:docMk/>
          <pc:sldMk cId="2382152210" sldId="259"/>
        </pc:sldMkLst>
        <pc:spChg chg="mod">
          <ac:chgData name="Dr. Renu Girotra" userId="S::renu.girotra@woxsen.edu.in::c5da01e5-bbcf-4c01-b3e1-12a07ccef1cd" providerId="AD" clId="Web-{E31CEE23-689E-90BF-B5C2-5BF09DC9688F}" dt="2023-09-10T15:23:40.336" v="595" actId="20577"/>
          <ac:spMkLst>
            <pc:docMk/>
            <pc:sldMk cId="2382152210" sldId="259"/>
            <ac:spMk id="2" creationId="{AF5ADC37-F09C-3DC4-977F-F4BDCDA8BB4B}"/>
          </ac:spMkLst>
        </pc:spChg>
        <pc:spChg chg="mod">
          <ac:chgData name="Dr. Renu Girotra" userId="S::renu.girotra@woxsen.edu.in::c5da01e5-bbcf-4c01-b3e1-12a07ccef1cd" providerId="AD" clId="Web-{E31CEE23-689E-90BF-B5C2-5BF09DC9688F}" dt="2023-09-10T15:50:49.559" v="1444" actId="20577"/>
          <ac:spMkLst>
            <pc:docMk/>
            <pc:sldMk cId="2382152210" sldId="259"/>
            <ac:spMk id="3" creationId="{237EC97C-1731-F3E7-8BE2-5F3F295BC4C1}"/>
          </ac:spMkLst>
        </pc:spChg>
      </pc:sldChg>
      <pc:sldChg chg="addSp delSp modSp add mod replId setBg">
        <pc:chgData name="Dr. Renu Girotra" userId="S::renu.girotra@woxsen.edu.in::c5da01e5-bbcf-4c01-b3e1-12a07ccef1cd" providerId="AD" clId="Web-{E31CEE23-689E-90BF-B5C2-5BF09DC9688F}" dt="2023-09-10T15:22:56.897" v="578"/>
        <pc:sldMkLst>
          <pc:docMk/>
          <pc:sldMk cId="1180636675" sldId="260"/>
        </pc:sldMkLst>
        <pc:spChg chg="mod">
          <ac:chgData name="Dr. Renu Girotra" userId="S::renu.girotra@woxsen.edu.in::c5da01e5-bbcf-4c01-b3e1-12a07ccef1cd" providerId="AD" clId="Web-{E31CEE23-689E-90BF-B5C2-5BF09DC9688F}" dt="2023-09-10T15:22:56.897" v="578"/>
          <ac:spMkLst>
            <pc:docMk/>
            <pc:sldMk cId="1180636675" sldId="260"/>
            <ac:spMk id="2" creationId="{84388A6A-34EB-AEA9-BD81-063DFACD6E3C}"/>
          </ac:spMkLst>
        </pc:spChg>
        <pc:spChg chg="add del mod">
          <ac:chgData name="Dr. Renu Girotra" userId="S::renu.girotra@woxsen.edu.in::c5da01e5-bbcf-4c01-b3e1-12a07ccef1cd" providerId="AD" clId="Web-{E31CEE23-689E-90BF-B5C2-5BF09DC9688F}" dt="2023-09-10T15:22:10.677" v="572"/>
          <ac:spMkLst>
            <pc:docMk/>
            <pc:sldMk cId="1180636675" sldId="260"/>
            <ac:spMk id="3" creationId="{2D9BEF41-9B39-EB18-9B6F-E6E3BC334817}"/>
          </ac:spMkLst>
        </pc:spChg>
        <pc:spChg chg="add">
          <ac:chgData name="Dr. Renu Girotra" userId="S::renu.girotra@woxsen.edu.in::c5da01e5-bbcf-4c01-b3e1-12a07ccef1cd" providerId="AD" clId="Web-{E31CEE23-689E-90BF-B5C2-5BF09DC9688F}" dt="2023-09-10T15:22:56.897" v="578"/>
          <ac:spMkLst>
            <pc:docMk/>
            <pc:sldMk cId="1180636675" sldId="260"/>
            <ac:spMk id="14" creationId="{6C4028FD-8BAA-4A19-BFDE-594D991B7552}"/>
          </ac:spMkLst>
        </pc:spChg>
        <pc:graphicFrameChg chg="add del">
          <ac:chgData name="Dr. Renu Girotra" userId="S::renu.girotra@woxsen.edu.in::c5da01e5-bbcf-4c01-b3e1-12a07ccef1cd" providerId="AD" clId="Web-{E31CEE23-689E-90BF-B5C2-5BF09DC9688F}" dt="2023-09-10T15:22:07.942" v="569"/>
          <ac:graphicFrameMkLst>
            <pc:docMk/>
            <pc:sldMk cId="1180636675" sldId="260"/>
            <ac:graphicFrameMk id="5" creationId="{4380BADC-85C2-A266-F0CF-3AE88814D401}"/>
          </ac:graphicFrameMkLst>
        </pc:graphicFrameChg>
        <pc:graphicFrameChg chg="add del">
          <ac:chgData name="Dr. Renu Girotra" userId="S::renu.girotra@woxsen.edu.in::c5da01e5-bbcf-4c01-b3e1-12a07ccef1cd" providerId="AD" clId="Web-{E31CEE23-689E-90BF-B5C2-5BF09DC9688F}" dt="2023-09-10T15:22:10.646" v="571"/>
          <ac:graphicFrameMkLst>
            <pc:docMk/>
            <pc:sldMk cId="1180636675" sldId="260"/>
            <ac:graphicFrameMk id="7" creationId="{2C26EEB5-0018-5AAD-9DF1-2FE1B8EC82A4}"/>
          </ac:graphicFrameMkLst>
        </pc:graphicFrameChg>
        <pc:graphicFrameChg chg="add mod modGraphic">
          <ac:chgData name="Dr. Renu Girotra" userId="S::renu.girotra@woxsen.edu.in::c5da01e5-bbcf-4c01-b3e1-12a07ccef1cd" providerId="AD" clId="Web-{E31CEE23-689E-90BF-B5C2-5BF09DC9688F}" dt="2023-09-10T15:22:56.897" v="578"/>
          <ac:graphicFrameMkLst>
            <pc:docMk/>
            <pc:sldMk cId="1180636675" sldId="260"/>
            <ac:graphicFrameMk id="9" creationId="{D1236DD6-01B4-BE2A-3B41-B5D87679C5E7}"/>
          </ac:graphicFrameMkLst>
        </pc:graphicFrameChg>
      </pc:sldChg>
      <pc:sldChg chg="addSp delSp modSp add mod replId setBg">
        <pc:chgData name="Dr. Renu Girotra" userId="S::renu.girotra@woxsen.edu.in::c5da01e5-bbcf-4c01-b3e1-12a07ccef1cd" providerId="AD" clId="Web-{E31CEE23-689E-90BF-B5C2-5BF09DC9688F}" dt="2023-09-10T15:43:25.936" v="1217"/>
        <pc:sldMkLst>
          <pc:docMk/>
          <pc:sldMk cId="599450530" sldId="261"/>
        </pc:sldMkLst>
        <pc:spChg chg="mod">
          <ac:chgData name="Dr. Renu Girotra" userId="S::renu.girotra@woxsen.edu.in::c5da01e5-bbcf-4c01-b3e1-12a07ccef1cd" providerId="AD" clId="Web-{E31CEE23-689E-90BF-B5C2-5BF09DC9688F}" dt="2023-09-10T15:43:25.936" v="1217"/>
          <ac:spMkLst>
            <pc:docMk/>
            <pc:sldMk cId="599450530" sldId="261"/>
            <ac:spMk id="2" creationId="{AF5ADC37-F09C-3DC4-977F-F4BDCDA8BB4B}"/>
          </ac:spMkLst>
        </pc:spChg>
        <pc:spChg chg="del mod">
          <ac:chgData name="Dr. Renu Girotra" userId="S::renu.girotra@woxsen.edu.in::c5da01e5-bbcf-4c01-b3e1-12a07ccef1cd" providerId="AD" clId="Web-{E31CEE23-689E-90BF-B5C2-5BF09DC9688F}" dt="2023-09-10T15:43:25.936" v="1217"/>
          <ac:spMkLst>
            <pc:docMk/>
            <pc:sldMk cId="599450530" sldId="261"/>
            <ac:spMk id="3" creationId="{237EC97C-1731-F3E7-8BE2-5F3F295BC4C1}"/>
          </ac:spMkLst>
        </pc:spChg>
        <pc:spChg chg="add">
          <ac:chgData name="Dr. Renu Girotra" userId="S::renu.girotra@woxsen.edu.in::c5da01e5-bbcf-4c01-b3e1-12a07ccef1cd" providerId="AD" clId="Web-{E31CEE23-689E-90BF-B5C2-5BF09DC9688F}" dt="2023-09-10T15:43:25.936" v="1217"/>
          <ac:spMkLst>
            <pc:docMk/>
            <pc:sldMk cId="599450530" sldId="261"/>
            <ac:spMk id="9" creationId="{BACC6370-2D7E-4714-9D71-7542949D7D5D}"/>
          </ac:spMkLst>
        </pc:spChg>
        <pc:spChg chg="add">
          <ac:chgData name="Dr. Renu Girotra" userId="S::renu.girotra@woxsen.edu.in::c5da01e5-bbcf-4c01-b3e1-12a07ccef1cd" providerId="AD" clId="Web-{E31CEE23-689E-90BF-B5C2-5BF09DC9688F}" dt="2023-09-10T15:43:25.936" v="1217"/>
          <ac:spMkLst>
            <pc:docMk/>
            <pc:sldMk cId="599450530" sldId="261"/>
            <ac:spMk id="11" creationId="{F68B3F68-107C-434F-AA38-110D5EA91B85}"/>
          </ac:spMkLst>
        </pc:spChg>
        <pc:spChg chg="add">
          <ac:chgData name="Dr. Renu Girotra" userId="S::renu.girotra@woxsen.edu.in::c5da01e5-bbcf-4c01-b3e1-12a07ccef1cd" providerId="AD" clId="Web-{E31CEE23-689E-90BF-B5C2-5BF09DC9688F}" dt="2023-09-10T15:43:25.936" v="1217"/>
          <ac:spMkLst>
            <pc:docMk/>
            <pc:sldMk cId="599450530" sldId="261"/>
            <ac:spMk id="13" creationId="{AAD0DBB9-1A4B-4391-81D4-CB19F9AB918A}"/>
          </ac:spMkLst>
        </pc:spChg>
        <pc:spChg chg="add">
          <ac:chgData name="Dr. Renu Girotra" userId="S::renu.girotra@woxsen.edu.in::c5da01e5-bbcf-4c01-b3e1-12a07ccef1cd" providerId="AD" clId="Web-{E31CEE23-689E-90BF-B5C2-5BF09DC9688F}" dt="2023-09-10T15:43:25.936" v="1217"/>
          <ac:spMkLst>
            <pc:docMk/>
            <pc:sldMk cId="599450530" sldId="261"/>
            <ac:spMk id="15" creationId="{063BBA22-50EA-4C4D-BE05-F1CE4E63AA56}"/>
          </ac:spMkLst>
        </pc:spChg>
        <pc:graphicFrameChg chg="add">
          <ac:chgData name="Dr. Renu Girotra" userId="S::renu.girotra@woxsen.edu.in::c5da01e5-bbcf-4c01-b3e1-12a07ccef1cd" providerId="AD" clId="Web-{E31CEE23-689E-90BF-B5C2-5BF09DC9688F}" dt="2023-09-10T15:43:25.936" v="1217"/>
          <ac:graphicFrameMkLst>
            <pc:docMk/>
            <pc:sldMk cId="599450530" sldId="261"/>
            <ac:graphicFrameMk id="5" creationId="{9B7823D8-BADF-E3F9-9A91-F5D80D2BDC0B}"/>
          </ac:graphicFrameMkLst>
        </pc:graphicFrameChg>
      </pc:sldChg>
      <pc:sldChg chg="modSp add replId">
        <pc:chgData name="Dr. Renu Girotra" userId="S::renu.girotra@woxsen.edu.in::c5da01e5-bbcf-4c01-b3e1-12a07ccef1cd" providerId="AD" clId="Web-{E31CEE23-689E-90BF-B5C2-5BF09DC9688F}" dt="2023-09-10T16:29:42.743" v="1478" actId="20577"/>
        <pc:sldMkLst>
          <pc:docMk/>
          <pc:sldMk cId="675499114" sldId="262"/>
        </pc:sldMkLst>
        <pc:spChg chg="mod">
          <ac:chgData name="Dr. Renu Girotra" userId="S::renu.girotra@woxsen.edu.in::c5da01e5-bbcf-4c01-b3e1-12a07ccef1cd" providerId="AD" clId="Web-{E31CEE23-689E-90BF-B5C2-5BF09DC9688F}" dt="2023-09-10T15:53:41.236" v="1468"/>
          <ac:spMkLst>
            <pc:docMk/>
            <pc:sldMk cId="675499114" sldId="262"/>
            <ac:spMk id="2" creationId="{AF5ADC37-F09C-3DC4-977F-F4BDCDA8BB4B}"/>
          </ac:spMkLst>
        </pc:spChg>
        <pc:spChg chg="mod">
          <ac:chgData name="Dr. Renu Girotra" userId="S::renu.girotra@woxsen.edu.in::c5da01e5-bbcf-4c01-b3e1-12a07ccef1cd" providerId="AD" clId="Web-{E31CEE23-689E-90BF-B5C2-5BF09DC9688F}" dt="2023-09-10T16:29:42.743" v="1478" actId="20577"/>
          <ac:spMkLst>
            <pc:docMk/>
            <pc:sldMk cId="675499114" sldId="262"/>
            <ac:spMk id="3" creationId="{237EC97C-1731-F3E7-8BE2-5F3F295BC4C1}"/>
          </ac:spMkLst>
        </pc:spChg>
      </pc:sldChg>
      <pc:sldChg chg="modSp add replId">
        <pc:chgData name="Dr. Renu Girotra" userId="S::renu.girotra@woxsen.edu.in::c5da01e5-bbcf-4c01-b3e1-12a07ccef1cd" providerId="AD" clId="Web-{E31CEE23-689E-90BF-B5C2-5BF09DC9688F}" dt="2023-09-10T15:51:00.044" v="1447" actId="20577"/>
        <pc:sldMkLst>
          <pc:docMk/>
          <pc:sldMk cId="592950593" sldId="263"/>
        </pc:sldMkLst>
        <pc:spChg chg="mod">
          <ac:chgData name="Dr. Renu Girotra" userId="S::renu.girotra@woxsen.edu.in::c5da01e5-bbcf-4c01-b3e1-12a07ccef1cd" providerId="AD" clId="Web-{E31CEE23-689E-90BF-B5C2-5BF09DC9688F}" dt="2023-09-10T15:51:00.044" v="1447" actId="20577"/>
          <ac:spMkLst>
            <pc:docMk/>
            <pc:sldMk cId="592950593" sldId="263"/>
            <ac:spMk id="3" creationId="{237EC97C-1731-F3E7-8BE2-5F3F295BC4C1}"/>
          </ac:spMkLst>
        </pc:spChg>
      </pc:sldChg>
      <pc:sldChg chg="new">
        <pc:chgData name="Dr. Renu Girotra" userId="S::renu.girotra@woxsen.edu.in::c5da01e5-bbcf-4c01-b3e1-12a07ccef1cd" providerId="AD" clId="Web-{E31CEE23-689E-90BF-B5C2-5BF09DC9688F}" dt="2023-09-10T16:29:44.993" v="1479"/>
        <pc:sldMkLst>
          <pc:docMk/>
          <pc:sldMk cId="613638609" sldId="264"/>
        </pc:sldMkLst>
      </pc:sldChg>
      <pc:sldChg chg="add del replId">
        <pc:chgData name="Dr. Renu Girotra" userId="S::renu.girotra@woxsen.edu.in::c5da01e5-bbcf-4c01-b3e1-12a07ccef1cd" providerId="AD" clId="Web-{E31CEE23-689E-90BF-B5C2-5BF09DC9688F}" dt="2023-09-10T15:51:19.185" v="1449"/>
        <pc:sldMkLst>
          <pc:docMk/>
          <pc:sldMk cId="4253499362" sldId="264"/>
        </pc:sldMkLst>
      </pc:sldChg>
    </pc:docChg>
  </pc:docChgLst>
  <pc:docChgLst>
    <pc:chgData name="Dr. Renu Girotra" userId="c5da01e5-bbcf-4c01-b3e1-12a07ccef1cd" providerId="ADAL" clId="{EA2C0DE4-5A7F-48EC-9DCD-B1CB7D2C0450}"/>
    <pc:docChg chg="custSel addSld delSld modSld">
      <pc:chgData name="Dr. Renu Girotra" userId="c5da01e5-bbcf-4c01-b3e1-12a07ccef1cd" providerId="ADAL" clId="{EA2C0DE4-5A7F-48EC-9DCD-B1CB7D2C0450}" dt="2023-11-21T09:04:31.508" v="595" actId="20577"/>
      <pc:docMkLst>
        <pc:docMk/>
      </pc:docMkLst>
      <pc:sldChg chg="addSp delSp modSp mod">
        <pc:chgData name="Dr. Renu Girotra" userId="c5da01e5-bbcf-4c01-b3e1-12a07ccef1cd" providerId="ADAL" clId="{EA2C0DE4-5A7F-48EC-9DCD-B1CB7D2C0450}" dt="2023-09-10T17:43:28.107" v="311" actId="20577"/>
        <pc:sldMkLst>
          <pc:docMk/>
          <pc:sldMk cId="536047334" sldId="268"/>
        </pc:sldMkLst>
        <pc:spChg chg="del mod">
          <ac:chgData name="Dr. Renu Girotra" userId="c5da01e5-bbcf-4c01-b3e1-12a07ccef1cd" providerId="ADAL" clId="{EA2C0DE4-5A7F-48EC-9DCD-B1CB7D2C0450}" dt="2023-09-10T17:41:14.992" v="196" actId="478"/>
          <ac:spMkLst>
            <pc:docMk/>
            <pc:sldMk cId="536047334" sldId="268"/>
            <ac:spMk id="2" creationId="{AB079251-4348-528E-DCA0-AA732EA945E4}"/>
          </ac:spMkLst>
        </pc:spChg>
        <pc:spChg chg="mod">
          <ac:chgData name="Dr. Renu Girotra" userId="c5da01e5-bbcf-4c01-b3e1-12a07ccef1cd" providerId="ADAL" clId="{EA2C0DE4-5A7F-48EC-9DCD-B1CB7D2C0450}" dt="2023-09-10T17:43:28.107" v="311" actId="20577"/>
          <ac:spMkLst>
            <pc:docMk/>
            <pc:sldMk cId="536047334" sldId="268"/>
            <ac:spMk id="3" creationId="{9E031482-A57B-A2F5-3463-8150C30A8A81}"/>
          </ac:spMkLst>
        </pc:spChg>
        <pc:spChg chg="add del mod">
          <ac:chgData name="Dr. Renu Girotra" userId="c5da01e5-bbcf-4c01-b3e1-12a07ccef1cd" providerId="ADAL" clId="{EA2C0DE4-5A7F-48EC-9DCD-B1CB7D2C0450}" dt="2023-09-10T17:41:18.669" v="197" actId="478"/>
          <ac:spMkLst>
            <pc:docMk/>
            <pc:sldMk cId="536047334" sldId="268"/>
            <ac:spMk id="5" creationId="{DE374D78-CEB9-87F6-FE5B-837A7AD3C1FC}"/>
          </ac:spMkLst>
        </pc:spChg>
      </pc:sldChg>
      <pc:sldChg chg="modSp mod">
        <pc:chgData name="Dr. Renu Girotra" userId="c5da01e5-bbcf-4c01-b3e1-12a07ccef1cd" providerId="ADAL" clId="{EA2C0DE4-5A7F-48EC-9DCD-B1CB7D2C0450}" dt="2023-09-10T17:36:58.111" v="99" actId="20577"/>
        <pc:sldMkLst>
          <pc:docMk/>
          <pc:sldMk cId="353381777" sldId="270"/>
        </pc:sldMkLst>
        <pc:spChg chg="mod">
          <ac:chgData name="Dr. Renu Girotra" userId="c5da01e5-bbcf-4c01-b3e1-12a07ccef1cd" providerId="ADAL" clId="{EA2C0DE4-5A7F-48EC-9DCD-B1CB7D2C0450}" dt="2023-09-10T17:35:45.934" v="69" actId="20577"/>
          <ac:spMkLst>
            <pc:docMk/>
            <pc:sldMk cId="353381777" sldId="270"/>
            <ac:spMk id="2" creationId="{D804EF0B-C41F-71D3-89DF-255D634592AD}"/>
          </ac:spMkLst>
        </pc:spChg>
        <pc:spChg chg="mod">
          <ac:chgData name="Dr. Renu Girotra" userId="c5da01e5-bbcf-4c01-b3e1-12a07ccef1cd" providerId="ADAL" clId="{EA2C0DE4-5A7F-48EC-9DCD-B1CB7D2C0450}" dt="2023-09-10T17:36:58.111" v="99" actId="20577"/>
          <ac:spMkLst>
            <pc:docMk/>
            <pc:sldMk cId="353381777" sldId="270"/>
            <ac:spMk id="3" creationId="{C1EB86CE-A64C-BCF3-F7F0-52B7E474A4AC}"/>
          </ac:spMkLst>
        </pc:spChg>
      </pc:sldChg>
      <pc:sldChg chg="modSp add del mod">
        <pc:chgData name="Dr. Renu Girotra" userId="c5da01e5-bbcf-4c01-b3e1-12a07ccef1cd" providerId="ADAL" clId="{EA2C0DE4-5A7F-48EC-9DCD-B1CB7D2C0450}" dt="2023-10-11T05:57:51.798" v="581" actId="2696"/>
        <pc:sldMkLst>
          <pc:docMk/>
          <pc:sldMk cId="1367843401" sldId="271"/>
        </pc:sldMkLst>
        <pc:spChg chg="mod">
          <ac:chgData name="Dr. Renu Girotra" userId="c5da01e5-bbcf-4c01-b3e1-12a07ccef1cd" providerId="ADAL" clId="{EA2C0DE4-5A7F-48EC-9DCD-B1CB7D2C0450}" dt="2023-09-10T17:44:30.393" v="342" actId="15"/>
          <ac:spMkLst>
            <pc:docMk/>
            <pc:sldMk cId="1367843401" sldId="271"/>
            <ac:spMk id="3" creationId="{9E031482-A57B-A2F5-3463-8150C30A8A81}"/>
          </ac:spMkLst>
        </pc:spChg>
      </pc:sldChg>
      <pc:sldChg chg="modSp new mod">
        <pc:chgData name="Dr. Renu Girotra" userId="c5da01e5-bbcf-4c01-b3e1-12a07ccef1cd" providerId="ADAL" clId="{EA2C0DE4-5A7F-48EC-9DCD-B1CB7D2C0450}" dt="2023-11-21T09:04:31.508" v="595" actId="20577"/>
        <pc:sldMkLst>
          <pc:docMk/>
          <pc:sldMk cId="3244321866" sldId="272"/>
        </pc:sldMkLst>
        <pc:spChg chg="mod">
          <ac:chgData name="Dr. Renu Girotra" userId="c5da01e5-bbcf-4c01-b3e1-12a07ccef1cd" providerId="ADAL" clId="{EA2C0DE4-5A7F-48EC-9DCD-B1CB7D2C0450}" dt="2023-09-10T17:54:08.368" v="545" actId="1076"/>
          <ac:spMkLst>
            <pc:docMk/>
            <pc:sldMk cId="3244321866" sldId="272"/>
            <ac:spMk id="3" creationId="{651C8881-A87F-D24D-2845-F52470F7870F}"/>
          </ac:spMkLst>
        </pc:spChg>
        <pc:graphicFrameChg chg="mod">
          <ac:chgData name="Dr. Renu Girotra" userId="c5da01e5-bbcf-4c01-b3e1-12a07ccef1cd" providerId="ADAL" clId="{EA2C0DE4-5A7F-48EC-9DCD-B1CB7D2C0450}" dt="2023-11-21T09:04:31.508" v="595" actId="20577"/>
          <ac:graphicFrameMkLst>
            <pc:docMk/>
            <pc:sldMk cId="3244321866" sldId="272"/>
            <ac:graphicFrameMk id="5" creationId="{87554DB5-CF7F-119C-D901-C0CF2FC20907}"/>
          </ac:graphicFrameMkLst>
        </pc:graphicFrameChg>
      </pc:sldChg>
      <pc:sldChg chg="modSp mod">
        <pc:chgData name="Dr. Renu Girotra" userId="c5da01e5-bbcf-4c01-b3e1-12a07ccef1cd" providerId="ADAL" clId="{EA2C0DE4-5A7F-48EC-9DCD-B1CB7D2C0450}" dt="2023-10-26T10:16:02.007" v="582" actId="1076"/>
        <pc:sldMkLst>
          <pc:docMk/>
          <pc:sldMk cId="663459577" sldId="273"/>
        </pc:sldMkLst>
        <pc:picChg chg="mod">
          <ac:chgData name="Dr. Renu Girotra" userId="c5da01e5-bbcf-4c01-b3e1-12a07ccef1cd" providerId="ADAL" clId="{EA2C0DE4-5A7F-48EC-9DCD-B1CB7D2C0450}" dt="2023-10-26T10:16:02.007" v="582" actId="1076"/>
          <ac:picMkLst>
            <pc:docMk/>
            <pc:sldMk cId="663459577" sldId="273"/>
            <ac:picMk id="4" creationId="{C289999E-78A4-4981-D548-01771CCE09D8}"/>
          </ac:picMkLst>
        </pc:picChg>
      </pc:sldChg>
      <pc:sldChg chg="addSp modSp new mod modClrScheme chgLayout">
        <pc:chgData name="Dr. Renu Girotra" userId="c5da01e5-bbcf-4c01-b3e1-12a07ccef1cd" providerId="ADAL" clId="{EA2C0DE4-5A7F-48EC-9DCD-B1CB7D2C0450}" dt="2023-09-17T16:54:08.785" v="580"/>
        <pc:sldMkLst>
          <pc:docMk/>
          <pc:sldMk cId="401322279" sldId="274"/>
        </pc:sldMkLst>
        <pc:spChg chg="add mod">
          <ac:chgData name="Dr. Renu Girotra" userId="c5da01e5-bbcf-4c01-b3e1-12a07ccef1cd" providerId="ADAL" clId="{EA2C0DE4-5A7F-48EC-9DCD-B1CB7D2C0450}" dt="2023-09-17T16:52:40.868" v="557" actId="20577"/>
          <ac:spMkLst>
            <pc:docMk/>
            <pc:sldMk cId="401322279" sldId="274"/>
            <ac:spMk id="2" creationId="{C6E50CD5-E134-9FD9-BA84-0C91DFA62EB2}"/>
          </ac:spMkLst>
        </pc:spChg>
        <pc:spChg chg="add mod">
          <ac:chgData name="Dr. Renu Girotra" userId="c5da01e5-bbcf-4c01-b3e1-12a07ccef1cd" providerId="ADAL" clId="{EA2C0DE4-5A7F-48EC-9DCD-B1CB7D2C0450}" dt="2023-09-17T16:54:08.785" v="580"/>
          <ac:spMkLst>
            <pc:docMk/>
            <pc:sldMk cId="401322279" sldId="274"/>
            <ac:spMk id="3" creationId="{9AF67A74-6072-649F-1009-2B6A7B307CCC}"/>
          </ac:spMkLst>
        </pc:spChg>
      </pc:sldChg>
      <pc:sldChg chg="delSp modSp new mod modClrScheme chgLayout">
        <pc:chgData name="Dr. Renu Girotra" userId="c5da01e5-bbcf-4c01-b3e1-12a07ccef1cd" providerId="ADAL" clId="{EA2C0DE4-5A7F-48EC-9DCD-B1CB7D2C0450}" dt="2023-09-17T16:53:37.128" v="579" actId="1076"/>
        <pc:sldMkLst>
          <pc:docMk/>
          <pc:sldMk cId="3779637552" sldId="275"/>
        </pc:sldMkLst>
        <pc:spChg chg="del">
          <ac:chgData name="Dr. Renu Girotra" userId="c5da01e5-bbcf-4c01-b3e1-12a07ccef1cd" providerId="ADAL" clId="{EA2C0DE4-5A7F-48EC-9DCD-B1CB7D2C0450}" dt="2023-09-17T16:53:05.844" v="571" actId="700"/>
          <ac:spMkLst>
            <pc:docMk/>
            <pc:sldMk cId="3779637552" sldId="275"/>
            <ac:spMk id="2" creationId="{167AFA40-C7E2-AC9A-6C57-14CF19EA645B}"/>
          </ac:spMkLst>
        </pc:spChg>
        <pc:spChg chg="mod ord">
          <ac:chgData name="Dr. Renu Girotra" userId="c5da01e5-bbcf-4c01-b3e1-12a07ccef1cd" providerId="ADAL" clId="{EA2C0DE4-5A7F-48EC-9DCD-B1CB7D2C0450}" dt="2023-09-17T16:53:37.128" v="579" actId="1076"/>
          <ac:spMkLst>
            <pc:docMk/>
            <pc:sldMk cId="3779637552" sldId="275"/>
            <ac:spMk id="3" creationId="{142F6AE8-D983-E22D-48AE-D603FA9C3EE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764057-A2E2-4645-BFFB-65E5F65DA5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A264E8-B89B-48E3-B7C4-0658C3BEA864}">
      <dgm:prSet/>
      <dgm:spPr/>
      <dgm:t>
        <a:bodyPr/>
        <a:lstStyle/>
        <a:p>
          <a:pPr>
            <a:lnSpc>
              <a:spcPct val="100000"/>
            </a:lnSpc>
          </a:pPr>
          <a:r>
            <a:rPr lang="en-US"/>
            <a:t>Number of Parties </a:t>
          </a:r>
        </a:p>
      </dgm:t>
    </dgm:pt>
    <dgm:pt modelId="{F0ECC675-13A0-44D9-AA3A-9F774B97A86C}" type="parTrans" cxnId="{21445804-9A3F-4AA6-A409-5439324DDB38}">
      <dgm:prSet/>
      <dgm:spPr/>
      <dgm:t>
        <a:bodyPr/>
        <a:lstStyle/>
        <a:p>
          <a:endParaRPr lang="en-US"/>
        </a:p>
      </dgm:t>
    </dgm:pt>
    <dgm:pt modelId="{48A80972-3DD8-4418-A5B0-EC13D3E142B0}" type="sibTrans" cxnId="{21445804-9A3F-4AA6-A409-5439324DDB38}">
      <dgm:prSet/>
      <dgm:spPr/>
      <dgm:t>
        <a:bodyPr/>
        <a:lstStyle/>
        <a:p>
          <a:endParaRPr lang="en-US"/>
        </a:p>
      </dgm:t>
    </dgm:pt>
    <dgm:pt modelId="{1A74C5CA-ED78-4799-99D8-AE4E381D1B73}">
      <dgm:prSet/>
      <dgm:spPr/>
      <dgm:t>
        <a:bodyPr/>
        <a:lstStyle/>
        <a:p>
          <a:pPr>
            <a:lnSpc>
              <a:spcPct val="100000"/>
            </a:lnSpc>
          </a:pPr>
          <a:r>
            <a:rPr lang="en-US">
              <a:latin typeface="Calibri Light" panose="020F0302020204030204"/>
            </a:rPr>
            <a:t>1.Each</a:t>
          </a:r>
          <a:r>
            <a:rPr lang="en-US"/>
            <a:t> party may be acting as a principal—representing its own interests </a:t>
          </a:r>
        </a:p>
      </dgm:t>
    </dgm:pt>
    <dgm:pt modelId="{F8895227-82EF-4535-AF2D-B3B1458FAEED}" type="parTrans" cxnId="{D4297FB6-2C6E-4238-9CEB-078CEDE23968}">
      <dgm:prSet/>
      <dgm:spPr/>
      <dgm:t>
        <a:bodyPr/>
        <a:lstStyle/>
        <a:p>
          <a:endParaRPr lang="en-US"/>
        </a:p>
      </dgm:t>
    </dgm:pt>
    <dgm:pt modelId="{91716857-D847-4DF1-A262-F8E5D6714726}" type="sibTrans" cxnId="{D4297FB6-2C6E-4238-9CEB-078CEDE23968}">
      <dgm:prSet/>
      <dgm:spPr/>
      <dgm:t>
        <a:bodyPr/>
        <a:lstStyle/>
        <a:p>
          <a:endParaRPr lang="en-US"/>
        </a:p>
      </dgm:t>
    </dgm:pt>
    <dgm:pt modelId="{75DCA19B-FF29-406E-9BCB-26E44CE3CD83}">
      <dgm:prSet/>
      <dgm:spPr/>
      <dgm:t>
        <a:bodyPr/>
        <a:lstStyle/>
        <a:p>
          <a:pPr rtl="0">
            <a:lnSpc>
              <a:spcPct val="100000"/>
            </a:lnSpc>
          </a:pPr>
          <a:r>
            <a:rPr lang="en-US">
              <a:latin typeface="Calibri Light" panose="020F0302020204030204"/>
            </a:rPr>
            <a:t>2. or</a:t>
          </a:r>
          <a:r>
            <a:rPr lang="en-US"/>
            <a:t> an agent—representing the interests of at least one other party (the constituency</a:t>
          </a:r>
        </a:p>
      </dgm:t>
    </dgm:pt>
    <dgm:pt modelId="{82D32979-DA2F-4C9A-8F6C-653A467678C4}" type="parTrans" cxnId="{CEC5E786-192C-433B-9596-1E4789F5A249}">
      <dgm:prSet/>
      <dgm:spPr/>
      <dgm:t>
        <a:bodyPr/>
        <a:lstStyle/>
        <a:p>
          <a:endParaRPr lang="en-US"/>
        </a:p>
      </dgm:t>
    </dgm:pt>
    <dgm:pt modelId="{96265755-7CBD-4D20-9C0C-4AC3E3E20C4F}" type="sibTrans" cxnId="{CEC5E786-192C-433B-9596-1E4789F5A249}">
      <dgm:prSet/>
      <dgm:spPr/>
      <dgm:t>
        <a:bodyPr/>
        <a:lstStyle/>
        <a:p>
          <a:endParaRPr lang="en-US"/>
        </a:p>
      </dgm:t>
    </dgm:pt>
    <dgm:pt modelId="{4A52843A-1876-4D88-BE3F-5B4C99B9C1A0}">
      <dgm:prSet/>
      <dgm:spPr/>
      <dgm:t>
        <a:bodyPr/>
        <a:lstStyle/>
        <a:p>
          <a:pPr rtl="0">
            <a:lnSpc>
              <a:spcPct val="100000"/>
            </a:lnSpc>
          </a:pPr>
          <a:r>
            <a:rPr lang="en-US">
              <a:latin typeface="Calibri Light" panose="020F0302020204030204"/>
            </a:rPr>
            <a:t>3. parties</a:t>
          </a:r>
          <a:r>
            <a:rPr lang="en-US"/>
            <a:t> may also have different social roles outside the negotiation (e.g., president, vice president, director, board chairman) that may lead to either equal or unequal levels of power and status in the negotiation </a:t>
          </a:r>
        </a:p>
      </dgm:t>
    </dgm:pt>
    <dgm:pt modelId="{43C71831-65B4-4F7C-96CE-3D9EEDC98F44}" type="parTrans" cxnId="{414864C1-46DB-4B18-9850-9F19DD759AD2}">
      <dgm:prSet/>
      <dgm:spPr/>
      <dgm:t>
        <a:bodyPr/>
        <a:lstStyle/>
        <a:p>
          <a:endParaRPr lang="en-US"/>
        </a:p>
      </dgm:t>
    </dgm:pt>
    <dgm:pt modelId="{E010F686-4277-4A5B-A70F-2D7AC511AE82}" type="sibTrans" cxnId="{414864C1-46DB-4B18-9850-9F19DD759AD2}">
      <dgm:prSet/>
      <dgm:spPr/>
      <dgm:t>
        <a:bodyPr/>
        <a:lstStyle/>
        <a:p>
          <a:endParaRPr lang="en-US"/>
        </a:p>
      </dgm:t>
    </dgm:pt>
    <dgm:pt modelId="{83E08F07-04C5-4F03-AB41-21F4264AB5A1}">
      <dgm:prSet/>
      <dgm:spPr/>
      <dgm:t>
        <a:bodyPr/>
        <a:lstStyle/>
        <a:p>
          <a:pPr>
            <a:lnSpc>
              <a:spcPct val="100000"/>
            </a:lnSpc>
          </a:pPr>
          <a:r>
            <a:rPr lang="en-US"/>
            <a:t>Informational and Computational Complexity</a:t>
          </a:r>
        </a:p>
      </dgm:t>
    </dgm:pt>
    <dgm:pt modelId="{BDDCDC2B-C489-41AA-BDDD-CF2D4CBCC372}" type="parTrans" cxnId="{AED3B18E-5421-4B51-AC82-6E4362F1CF75}">
      <dgm:prSet/>
      <dgm:spPr/>
      <dgm:t>
        <a:bodyPr/>
        <a:lstStyle/>
        <a:p>
          <a:endParaRPr lang="en-US"/>
        </a:p>
      </dgm:t>
    </dgm:pt>
    <dgm:pt modelId="{AD94E5D5-BB9A-4D2D-BD46-8116CD2C9C93}" type="sibTrans" cxnId="{AED3B18E-5421-4B51-AC82-6E4362F1CF75}">
      <dgm:prSet/>
      <dgm:spPr/>
      <dgm:t>
        <a:bodyPr/>
        <a:lstStyle/>
        <a:p>
          <a:endParaRPr lang="en-US"/>
        </a:p>
      </dgm:t>
    </dgm:pt>
    <dgm:pt modelId="{B5D8009C-296D-49F9-8054-D2599DC7C415}">
      <dgm:prSet/>
      <dgm:spPr/>
      <dgm:t>
        <a:bodyPr/>
        <a:lstStyle/>
        <a:p>
          <a:pPr>
            <a:lnSpc>
              <a:spcPct val="100000"/>
            </a:lnSpc>
          </a:pPr>
          <a:r>
            <a:rPr lang="en-US"/>
            <a:t>Social Complexity (dynamics of  groups- motivational cooperation, trust, social pressures)</a:t>
          </a:r>
        </a:p>
      </dgm:t>
    </dgm:pt>
    <dgm:pt modelId="{D125C68B-6DB2-4BDE-AE3E-06F644224712}" type="parTrans" cxnId="{79B16070-A9BC-427B-BA39-F40F96E7DF1B}">
      <dgm:prSet/>
      <dgm:spPr/>
      <dgm:t>
        <a:bodyPr/>
        <a:lstStyle/>
        <a:p>
          <a:endParaRPr lang="en-US"/>
        </a:p>
      </dgm:t>
    </dgm:pt>
    <dgm:pt modelId="{59821314-F016-4C56-81DE-9AAE4B91B64A}" type="sibTrans" cxnId="{79B16070-A9BC-427B-BA39-F40F96E7DF1B}">
      <dgm:prSet/>
      <dgm:spPr/>
      <dgm:t>
        <a:bodyPr/>
        <a:lstStyle/>
        <a:p>
          <a:endParaRPr lang="en-US"/>
        </a:p>
      </dgm:t>
    </dgm:pt>
    <dgm:pt modelId="{06EC3C63-17EE-46E7-9446-A91BE79AD634}" type="pres">
      <dgm:prSet presAssocID="{84764057-A2E2-4645-BFFB-65E5F65DA5F0}" presName="root" presStyleCnt="0">
        <dgm:presLayoutVars>
          <dgm:dir/>
          <dgm:resizeHandles val="exact"/>
        </dgm:presLayoutVars>
      </dgm:prSet>
      <dgm:spPr/>
    </dgm:pt>
    <dgm:pt modelId="{43D71910-03C2-4509-B619-ECEA2F186F3C}" type="pres">
      <dgm:prSet presAssocID="{9AA264E8-B89B-48E3-B7C4-0658C3BEA864}" presName="compNode" presStyleCnt="0"/>
      <dgm:spPr/>
    </dgm:pt>
    <dgm:pt modelId="{8442C1C7-1B1F-42F5-8B9B-60DDF5868F54}" type="pres">
      <dgm:prSet presAssocID="{9AA264E8-B89B-48E3-B7C4-0658C3BEA864}" presName="bgRect" presStyleLbl="bgShp" presStyleIdx="0" presStyleCnt="3"/>
      <dgm:spPr/>
    </dgm:pt>
    <dgm:pt modelId="{A0652459-5BFA-4798-8BC5-6CD5141ABB68}" type="pres">
      <dgm:prSet presAssocID="{9AA264E8-B89B-48E3-B7C4-0658C3BEA86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68795400-586C-4F5A-9B0C-392BAC682B47}" type="pres">
      <dgm:prSet presAssocID="{9AA264E8-B89B-48E3-B7C4-0658C3BEA864}" presName="spaceRect" presStyleCnt="0"/>
      <dgm:spPr/>
    </dgm:pt>
    <dgm:pt modelId="{08C7BF43-57B4-4438-95AD-06D8D95B11CB}" type="pres">
      <dgm:prSet presAssocID="{9AA264E8-B89B-48E3-B7C4-0658C3BEA864}" presName="parTx" presStyleLbl="revTx" presStyleIdx="0" presStyleCnt="4">
        <dgm:presLayoutVars>
          <dgm:chMax val="0"/>
          <dgm:chPref val="0"/>
        </dgm:presLayoutVars>
      </dgm:prSet>
      <dgm:spPr/>
    </dgm:pt>
    <dgm:pt modelId="{A17CCF94-A984-4660-94CC-D170D7F13EF1}" type="pres">
      <dgm:prSet presAssocID="{9AA264E8-B89B-48E3-B7C4-0658C3BEA864}" presName="desTx" presStyleLbl="revTx" presStyleIdx="1" presStyleCnt="4">
        <dgm:presLayoutVars/>
      </dgm:prSet>
      <dgm:spPr/>
    </dgm:pt>
    <dgm:pt modelId="{3AA9E470-682E-4C8B-98A1-6B1E21C3073E}" type="pres">
      <dgm:prSet presAssocID="{48A80972-3DD8-4418-A5B0-EC13D3E142B0}" presName="sibTrans" presStyleCnt="0"/>
      <dgm:spPr/>
    </dgm:pt>
    <dgm:pt modelId="{36D17509-D3A6-4235-B8A7-8DA25D3ED86D}" type="pres">
      <dgm:prSet presAssocID="{83E08F07-04C5-4F03-AB41-21F4264AB5A1}" presName="compNode" presStyleCnt="0"/>
      <dgm:spPr/>
    </dgm:pt>
    <dgm:pt modelId="{0B4CBBB6-8219-4272-B434-BCF7D5CFE133}" type="pres">
      <dgm:prSet presAssocID="{83E08F07-04C5-4F03-AB41-21F4264AB5A1}" presName="bgRect" presStyleLbl="bgShp" presStyleIdx="1" presStyleCnt="3"/>
      <dgm:spPr/>
    </dgm:pt>
    <dgm:pt modelId="{8CC76C9D-A1D3-48BE-BAF6-7A3113389876}" type="pres">
      <dgm:prSet presAssocID="{83E08F07-04C5-4F03-AB41-21F4264AB5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A29B3FF1-390A-4F72-8B00-497266F70815}" type="pres">
      <dgm:prSet presAssocID="{83E08F07-04C5-4F03-AB41-21F4264AB5A1}" presName="spaceRect" presStyleCnt="0"/>
      <dgm:spPr/>
    </dgm:pt>
    <dgm:pt modelId="{0F6757A7-7A91-45CF-99E1-BC2FE4447A0B}" type="pres">
      <dgm:prSet presAssocID="{83E08F07-04C5-4F03-AB41-21F4264AB5A1}" presName="parTx" presStyleLbl="revTx" presStyleIdx="2" presStyleCnt="4">
        <dgm:presLayoutVars>
          <dgm:chMax val="0"/>
          <dgm:chPref val="0"/>
        </dgm:presLayoutVars>
      </dgm:prSet>
      <dgm:spPr/>
    </dgm:pt>
    <dgm:pt modelId="{6AE7FB55-861D-46B7-9E1A-15D30182D7FA}" type="pres">
      <dgm:prSet presAssocID="{AD94E5D5-BB9A-4D2D-BD46-8116CD2C9C93}" presName="sibTrans" presStyleCnt="0"/>
      <dgm:spPr/>
    </dgm:pt>
    <dgm:pt modelId="{06AFEE8C-2FFD-4CF6-8722-99403C173A9B}" type="pres">
      <dgm:prSet presAssocID="{B5D8009C-296D-49F9-8054-D2599DC7C415}" presName="compNode" presStyleCnt="0"/>
      <dgm:spPr/>
    </dgm:pt>
    <dgm:pt modelId="{DFB9343B-3BC1-4578-AE01-52DB3ADC3F0E}" type="pres">
      <dgm:prSet presAssocID="{B5D8009C-296D-49F9-8054-D2599DC7C415}" presName="bgRect" presStyleLbl="bgShp" presStyleIdx="2" presStyleCnt="3"/>
      <dgm:spPr/>
    </dgm:pt>
    <dgm:pt modelId="{59FEA67C-C8DE-4BF9-8827-F1E05AD020DC}" type="pres">
      <dgm:prSet presAssocID="{B5D8009C-296D-49F9-8054-D2599DC7C41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cial Network"/>
        </a:ext>
      </dgm:extLst>
    </dgm:pt>
    <dgm:pt modelId="{1F6AFA74-3FBB-467A-93AF-BC95CB1CF209}" type="pres">
      <dgm:prSet presAssocID="{B5D8009C-296D-49F9-8054-D2599DC7C415}" presName="spaceRect" presStyleCnt="0"/>
      <dgm:spPr/>
    </dgm:pt>
    <dgm:pt modelId="{036D9873-1494-4572-9D2A-6C3EB8C8E12F}" type="pres">
      <dgm:prSet presAssocID="{B5D8009C-296D-49F9-8054-D2599DC7C415}" presName="parTx" presStyleLbl="revTx" presStyleIdx="3" presStyleCnt="4">
        <dgm:presLayoutVars>
          <dgm:chMax val="0"/>
          <dgm:chPref val="0"/>
        </dgm:presLayoutVars>
      </dgm:prSet>
      <dgm:spPr/>
    </dgm:pt>
  </dgm:ptLst>
  <dgm:cxnLst>
    <dgm:cxn modelId="{21445804-9A3F-4AA6-A409-5439324DDB38}" srcId="{84764057-A2E2-4645-BFFB-65E5F65DA5F0}" destId="{9AA264E8-B89B-48E3-B7C4-0658C3BEA864}" srcOrd="0" destOrd="0" parTransId="{F0ECC675-13A0-44D9-AA3A-9F774B97A86C}" sibTransId="{48A80972-3DD8-4418-A5B0-EC13D3E142B0}"/>
    <dgm:cxn modelId="{5F772F06-84FB-4D7E-A104-CFB9B998A977}" type="presOf" srcId="{1A74C5CA-ED78-4799-99D8-AE4E381D1B73}" destId="{A17CCF94-A984-4660-94CC-D170D7F13EF1}" srcOrd="0" destOrd="0" presId="urn:microsoft.com/office/officeart/2018/2/layout/IconVerticalSolidList"/>
    <dgm:cxn modelId="{E4059661-122A-4C24-9647-A493C9C3E4BE}" type="presOf" srcId="{83E08F07-04C5-4F03-AB41-21F4264AB5A1}" destId="{0F6757A7-7A91-45CF-99E1-BC2FE4447A0B}" srcOrd="0" destOrd="0" presId="urn:microsoft.com/office/officeart/2018/2/layout/IconVerticalSolidList"/>
    <dgm:cxn modelId="{79B16070-A9BC-427B-BA39-F40F96E7DF1B}" srcId="{84764057-A2E2-4645-BFFB-65E5F65DA5F0}" destId="{B5D8009C-296D-49F9-8054-D2599DC7C415}" srcOrd="2" destOrd="0" parTransId="{D125C68B-6DB2-4BDE-AE3E-06F644224712}" sibTransId="{59821314-F016-4C56-81DE-9AAE4B91B64A}"/>
    <dgm:cxn modelId="{425F1158-BE28-43BA-BA33-26BAD87F3098}" type="presOf" srcId="{4A52843A-1876-4D88-BE3F-5B4C99B9C1A0}" destId="{A17CCF94-A984-4660-94CC-D170D7F13EF1}" srcOrd="0" destOrd="2" presId="urn:microsoft.com/office/officeart/2018/2/layout/IconVerticalSolidList"/>
    <dgm:cxn modelId="{CEC5E786-192C-433B-9596-1E4789F5A249}" srcId="{9AA264E8-B89B-48E3-B7C4-0658C3BEA864}" destId="{75DCA19B-FF29-406E-9BCB-26E44CE3CD83}" srcOrd="1" destOrd="0" parTransId="{82D32979-DA2F-4C9A-8F6C-653A467678C4}" sibTransId="{96265755-7CBD-4D20-9C0C-4AC3E3E20C4F}"/>
    <dgm:cxn modelId="{AED3B18E-5421-4B51-AC82-6E4362F1CF75}" srcId="{84764057-A2E2-4645-BFFB-65E5F65DA5F0}" destId="{83E08F07-04C5-4F03-AB41-21F4264AB5A1}" srcOrd="1" destOrd="0" parTransId="{BDDCDC2B-C489-41AA-BDDD-CF2D4CBCC372}" sibTransId="{AD94E5D5-BB9A-4D2D-BD46-8116CD2C9C93}"/>
    <dgm:cxn modelId="{FF1DBC95-C01E-4189-B865-572C99CBA214}" type="presOf" srcId="{84764057-A2E2-4645-BFFB-65E5F65DA5F0}" destId="{06EC3C63-17EE-46E7-9446-A91BE79AD634}" srcOrd="0" destOrd="0" presId="urn:microsoft.com/office/officeart/2018/2/layout/IconVerticalSolidList"/>
    <dgm:cxn modelId="{9E617CAB-4378-4E8D-AD4A-69420FF1B2C9}" type="presOf" srcId="{75DCA19B-FF29-406E-9BCB-26E44CE3CD83}" destId="{A17CCF94-A984-4660-94CC-D170D7F13EF1}" srcOrd="0" destOrd="1" presId="urn:microsoft.com/office/officeart/2018/2/layout/IconVerticalSolidList"/>
    <dgm:cxn modelId="{D4297FB6-2C6E-4238-9CEB-078CEDE23968}" srcId="{9AA264E8-B89B-48E3-B7C4-0658C3BEA864}" destId="{1A74C5CA-ED78-4799-99D8-AE4E381D1B73}" srcOrd="0" destOrd="0" parTransId="{F8895227-82EF-4535-AF2D-B3B1458FAEED}" sibTransId="{91716857-D847-4DF1-A262-F8E5D6714726}"/>
    <dgm:cxn modelId="{414864C1-46DB-4B18-9850-9F19DD759AD2}" srcId="{9AA264E8-B89B-48E3-B7C4-0658C3BEA864}" destId="{4A52843A-1876-4D88-BE3F-5B4C99B9C1A0}" srcOrd="2" destOrd="0" parTransId="{43C71831-65B4-4F7C-96CE-3D9EEDC98F44}" sibTransId="{E010F686-4277-4A5B-A70F-2D7AC511AE82}"/>
    <dgm:cxn modelId="{E5CB56F9-5551-4D9D-85CC-5981BB2C5782}" type="presOf" srcId="{B5D8009C-296D-49F9-8054-D2599DC7C415}" destId="{036D9873-1494-4572-9D2A-6C3EB8C8E12F}" srcOrd="0" destOrd="0" presId="urn:microsoft.com/office/officeart/2018/2/layout/IconVerticalSolidList"/>
    <dgm:cxn modelId="{763C9EFE-BC35-4969-9D6F-20AA16E4FE9B}" type="presOf" srcId="{9AA264E8-B89B-48E3-B7C4-0658C3BEA864}" destId="{08C7BF43-57B4-4438-95AD-06D8D95B11CB}" srcOrd="0" destOrd="0" presId="urn:microsoft.com/office/officeart/2018/2/layout/IconVerticalSolidList"/>
    <dgm:cxn modelId="{2ADED487-7FE1-47A1-B071-E1C32DE7EE74}" type="presParOf" srcId="{06EC3C63-17EE-46E7-9446-A91BE79AD634}" destId="{43D71910-03C2-4509-B619-ECEA2F186F3C}" srcOrd="0" destOrd="0" presId="urn:microsoft.com/office/officeart/2018/2/layout/IconVerticalSolidList"/>
    <dgm:cxn modelId="{C3E78DD2-22D1-4F72-9D10-2BD8E4C6CFB6}" type="presParOf" srcId="{43D71910-03C2-4509-B619-ECEA2F186F3C}" destId="{8442C1C7-1B1F-42F5-8B9B-60DDF5868F54}" srcOrd="0" destOrd="0" presId="urn:microsoft.com/office/officeart/2018/2/layout/IconVerticalSolidList"/>
    <dgm:cxn modelId="{285C7315-ADF0-45AE-99BD-AAFC7B2D7EA9}" type="presParOf" srcId="{43D71910-03C2-4509-B619-ECEA2F186F3C}" destId="{A0652459-5BFA-4798-8BC5-6CD5141ABB68}" srcOrd="1" destOrd="0" presId="urn:microsoft.com/office/officeart/2018/2/layout/IconVerticalSolidList"/>
    <dgm:cxn modelId="{E2138F3D-7669-4425-8DD7-B11F58E1203C}" type="presParOf" srcId="{43D71910-03C2-4509-B619-ECEA2F186F3C}" destId="{68795400-586C-4F5A-9B0C-392BAC682B47}" srcOrd="2" destOrd="0" presId="urn:microsoft.com/office/officeart/2018/2/layout/IconVerticalSolidList"/>
    <dgm:cxn modelId="{B6D2A28C-84DE-4F54-945E-34CA589E7901}" type="presParOf" srcId="{43D71910-03C2-4509-B619-ECEA2F186F3C}" destId="{08C7BF43-57B4-4438-95AD-06D8D95B11CB}" srcOrd="3" destOrd="0" presId="urn:microsoft.com/office/officeart/2018/2/layout/IconVerticalSolidList"/>
    <dgm:cxn modelId="{CADB3F9B-0D8C-487A-AD0F-F69DE8CFB605}" type="presParOf" srcId="{43D71910-03C2-4509-B619-ECEA2F186F3C}" destId="{A17CCF94-A984-4660-94CC-D170D7F13EF1}" srcOrd="4" destOrd="0" presId="urn:microsoft.com/office/officeart/2018/2/layout/IconVerticalSolidList"/>
    <dgm:cxn modelId="{63812F6F-D01C-4C4C-901A-FBF8C8575AB3}" type="presParOf" srcId="{06EC3C63-17EE-46E7-9446-A91BE79AD634}" destId="{3AA9E470-682E-4C8B-98A1-6B1E21C3073E}" srcOrd="1" destOrd="0" presId="urn:microsoft.com/office/officeart/2018/2/layout/IconVerticalSolidList"/>
    <dgm:cxn modelId="{F6D893B9-5AB9-413D-A35F-EE951B9B392D}" type="presParOf" srcId="{06EC3C63-17EE-46E7-9446-A91BE79AD634}" destId="{36D17509-D3A6-4235-B8A7-8DA25D3ED86D}" srcOrd="2" destOrd="0" presId="urn:microsoft.com/office/officeart/2018/2/layout/IconVerticalSolidList"/>
    <dgm:cxn modelId="{5C1D5690-39D4-417B-93FF-29EEF30301DE}" type="presParOf" srcId="{36D17509-D3A6-4235-B8A7-8DA25D3ED86D}" destId="{0B4CBBB6-8219-4272-B434-BCF7D5CFE133}" srcOrd="0" destOrd="0" presId="urn:microsoft.com/office/officeart/2018/2/layout/IconVerticalSolidList"/>
    <dgm:cxn modelId="{6993572D-FF15-475E-8B1B-8E6D74BDF5D9}" type="presParOf" srcId="{36D17509-D3A6-4235-B8A7-8DA25D3ED86D}" destId="{8CC76C9D-A1D3-48BE-BAF6-7A3113389876}" srcOrd="1" destOrd="0" presId="urn:microsoft.com/office/officeart/2018/2/layout/IconVerticalSolidList"/>
    <dgm:cxn modelId="{B60ACAE5-EB77-4E30-8146-D12C104CBA49}" type="presParOf" srcId="{36D17509-D3A6-4235-B8A7-8DA25D3ED86D}" destId="{A29B3FF1-390A-4F72-8B00-497266F70815}" srcOrd="2" destOrd="0" presId="urn:microsoft.com/office/officeart/2018/2/layout/IconVerticalSolidList"/>
    <dgm:cxn modelId="{B1690086-24F1-4F89-A6D5-9F0F2CFC086C}" type="presParOf" srcId="{36D17509-D3A6-4235-B8A7-8DA25D3ED86D}" destId="{0F6757A7-7A91-45CF-99E1-BC2FE4447A0B}" srcOrd="3" destOrd="0" presId="urn:microsoft.com/office/officeart/2018/2/layout/IconVerticalSolidList"/>
    <dgm:cxn modelId="{AB671D4A-235A-4F80-9D6A-BE581F0EB4FA}" type="presParOf" srcId="{06EC3C63-17EE-46E7-9446-A91BE79AD634}" destId="{6AE7FB55-861D-46B7-9E1A-15D30182D7FA}" srcOrd="3" destOrd="0" presId="urn:microsoft.com/office/officeart/2018/2/layout/IconVerticalSolidList"/>
    <dgm:cxn modelId="{93B32EA0-F56A-48C3-BA36-163A94F2E541}" type="presParOf" srcId="{06EC3C63-17EE-46E7-9446-A91BE79AD634}" destId="{06AFEE8C-2FFD-4CF6-8722-99403C173A9B}" srcOrd="4" destOrd="0" presId="urn:microsoft.com/office/officeart/2018/2/layout/IconVerticalSolidList"/>
    <dgm:cxn modelId="{C71E059B-9FDD-4468-811E-6032D570CC49}" type="presParOf" srcId="{06AFEE8C-2FFD-4CF6-8722-99403C173A9B}" destId="{DFB9343B-3BC1-4578-AE01-52DB3ADC3F0E}" srcOrd="0" destOrd="0" presId="urn:microsoft.com/office/officeart/2018/2/layout/IconVerticalSolidList"/>
    <dgm:cxn modelId="{F7682ACA-4568-4BC7-92DF-8E931BFF2E31}" type="presParOf" srcId="{06AFEE8C-2FFD-4CF6-8722-99403C173A9B}" destId="{59FEA67C-C8DE-4BF9-8827-F1E05AD020DC}" srcOrd="1" destOrd="0" presId="urn:microsoft.com/office/officeart/2018/2/layout/IconVerticalSolidList"/>
    <dgm:cxn modelId="{D8C1592A-8BF8-48F9-8AF5-A3E74893DAFA}" type="presParOf" srcId="{06AFEE8C-2FFD-4CF6-8722-99403C173A9B}" destId="{1F6AFA74-3FBB-467A-93AF-BC95CB1CF209}" srcOrd="2" destOrd="0" presId="urn:microsoft.com/office/officeart/2018/2/layout/IconVerticalSolidList"/>
    <dgm:cxn modelId="{EEA87A3B-039C-41A0-AC09-8CE4168964E0}" type="presParOf" srcId="{06AFEE8C-2FFD-4CF6-8722-99403C173A9B}" destId="{036D9873-1494-4572-9D2A-6C3EB8C8E1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DCEAE0-7988-4F9C-A464-4ED544B457C9}"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B93576F9-FFAF-48CF-BBE9-5F86E5879341}">
      <dgm:prSet/>
      <dgm:spPr/>
      <dgm:t>
        <a:bodyPr/>
        <a:lstStyle/>
        <a:p>
          <a:pPr>
            <a:lnSpc>
              <a:spcPct val="100000"/>
            </a:lnSpc>
          </a:pPr>
          <a:r>
            <a:rPr lang="en-US"/>
            <a:t>Procedural Complexity ( (e.g., opening statements, presentation of viewpoints, moving toward agreement)? , negotiations  will take longer,- more time to be allowed;  the greater the number of parties- the more complex and out of control the process can become—particularly if some parties adopt a strategy of tough positional bargaining and dominate the conversation ; -------as a result of the first two elements, negotiators shall decide how to manage the process to arrive at the type of solution or agreement they want. Finally, the parties must decide how they want to approach multiple issues)</a:t>
          </a:r>
        </a:p>
      </dgm:t>
    </dgm:pt>
    <dgm:pt modelId="{77CF7238-5FF3-4AE0-84AA-B9A3D3AF946B}" type="parTrans" cxnId="{FB0E4E88-509C-477C-951C-57804EBEB929}">
      <dgm:prSet/>
      <dgm:spPr/>
      <dgm:t>
        <a:bodyPr/>
        <a:lstStyle/>
        <a:p>
          <a:endParaRPr lang="en-US"/>
        </a:p>
      </dgm:t>
    </dgm:pt>
    <dgm:pt modelId="{D694201B-C1AC-4967-9705-A75880A2BDF2}" type="sibTrans" cxnId="{FB0E4E88-509C-477C-951C-57804EBEB929}">
      <dgm:prSet/>
      <dgm:spPr/>
      <dgm:t>
        <a:bodyPr/>
        <a:lstStyle/>
        <a:p>
          <a:endParaRPr lang="en-US"/>
        </a:p>
      </dgm:t>
    </dgm:pt>
    <dgm:pt modelId="{254DF17D-EB53-4F56-AF4A-392F89400D23}">
      <dgm:prSet/>
      <dgm:spPr/>
      <dgm:t>
        <a:bodyPr/>
        <a:lstStyle/>
        <a:p>
          <a:pPr>
            <a:lnSpc>
              <a:spcPct val="100000"/>
            </a:lnSpc>
          </a:pPr>
          <a:r>
            <a:rPr lang="en-US"/>
            <a:t>Logistical Complexity (physical and psychological distance)</a:t>
          </a:r>
        </a:p>
      </dgm:t>
    </dgm:pt>
    <dgm:pt modelId="{64DDC27F-F844-4936-B978-BA82C19CC7CB}" type="parTrans" cxnId="{A9C656D1-F5CC-4619-8FD1-D0FDC5955C63}">
      <dgm:prSet/>
      <dgm:spPr/>
      <dgm:t>
        <a:bodyPr/>
        <a:lstStyle/>
        <a:p>
          <a:endParaRPr lang="en-US"/>
        </a:p>
      </dgm:t>
    </dgm:pt>
    <dgm:pt modelId="{9609D11C-1F43-425C-99E2-16666BABBDDF}" type="sibTrans" cxnId="{A9C656D1-F5CC-4619-8FD1-D0FDC5955C63}">
      <dgm:prSet/>
      <dgm:spPr/>
      <dgm:t>
        <a:bodyPr/>
        <a:lstStyle/>
        <a:p>
          <a:endParaRPr lang="en-US"/>
        </a:p>
      </dgm:t>
    </dgm:pt>
    <dgm:pt modelId="{55A47A1A-BAF2-4477-8B4F-DA0AB89D6B59}">
      <dgm:prSet/>
      <dgm:spPr/>
      <dgm:t>
        <a:bodyPr/>
        <a:lstStyle/>
        <a:p>
          <a:pPr>
            <a:lnSpc>
              <a:spcPct val="100000"/>
            </a:lnSpc>
          </a:pPr>
          <a:r>
            <a:rPr lang="en-US"/>
            <a:t>Strategic Complexity (surveillance and audience dynamics; negotiators who have some way to control the number of parties may begin to act strategically; chances of coalition</a:t>
          </a:r>
        </a:p>
      </dgm:t>
    </dgm:pt>
    <dgm:pt modelId="{D39ED80F-2727-41BF-895D-3A070527C2AA}" type="parTrans" cxnId="{64C38128-2B33-452C-8D01-03AAB998C0FD}">
      <dgm:prSet/>
      <dgm:spPr/>
      <dgm:t>
        <a:bodyPr/>
        <a:lstStyle/>
        <a:p>
          <a:endParaRPr lang="en-US"/>
        </a:p>
      </dgm:t>
    </dgm:pt>
    <dgm:pt modelId="{0BB654D6-FCD4-41FD-93F9-BC0811CEFC30}" type="sibTrans" cxnId="{64C38128-2B33-452C-8D01-03AAB998C0FD}">
      <dgm:prSet/>
      <dgm:spPr/>
      <dgm:t>
        <a:bodyPr/>
        <a:lstStyle/>
        <a:p>
          <a:endParaRPr lang="en-US"/>
        </a:p>
      </dgm:t>
    </dgm:pt>
    <dgm:pt modelId="{3637D99E-8059-42E0-AE98-319F3C8567FE}" type="pres">
      <dgm:prSet presAssocID="{95DCEAE0-7988-4F9C-A464-4ED544B457C9}" presName="root" presStyleCnt="0">
        <dgm:presLayoutVars>
          <dgm:dir/>
          <dgm:resizeHandles val="exact"/>
        </dgm:presLayoutVars>
      </dgm:prSet>
      <dgm:spPr/>
    </dgm:pt>
    <dgm:pt modelId="{50118008-7079-4068-A807-C12DDADD3029}" type="pres">
      <dgm:prSet presAssocID="{B93576F9-FFAF-48CF-BBE9-5F86E5879341}" presName="compNode" presStyleCnt="0"/>
      <dgm:spPr/>
    </dgm:pt>
    <dgm:pt modelId="{3F5B142C-80C0-442B-8B94-1648949855C4}" type="pres">
      <dgm:prSet presAssocID="{B93576F9-FFAF-48CF-BBE9-5F86E5879341}" presName="bgRect" presStyleLbl="bgShp" presStyleIdx="0" presStyleCnt="3"/>
      <dgm:spPr/>
    </dgm:pt>
    <dgm:pt modelId="{194B6EB7-6BDF-4D37-81B7-1AD7DC89F805}" type="pres">
      <dgm:prSet presAssocID="{B93576F9-FFAF-48CF-BBE9-5F86E58793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finity"/>
        </a:ext>
      </dgm:extLst>
    </dgm:pt>
    <dgm:pt modelId="{02BE6738-2F23-4E84-A5E6-9AE9E1BA94AA}" type="pres">
      <dgm:prSet presAssocID="{B93576F9-FFAF-48CF-BBE9-5F86E5879341}" presName="spaceRect" presStyleCnt="0"/>
      <dgm:spPr/>
    </dgm:pt>
    <dgm:pt modelId="{3100D5E7-20DA-4373-8673-38CB34B17CEB}" type="pres">
      <dgm:prSet presAssocID="{B93576F9-FFAF-48CF-BBE9-5F86E5879341}" presName="parTx" presStyleLbl="revTx" presStyleIdx="0" presStyleCnt="3">
        <dgm:presLayoutVars>
          <dgm:chMax val="0"/>
          <dgm:chPref val="0"/>
        </dgm:presLayoutVars>
      </dgm:prSet>
      <dgm:spPr/>
    </dgm:pt>
    <dgm:pt modelId="{1D72CF36-B742-43DF-92FF-4E7B0DA69E51}" type="pres">
      <dgm:prSet presAssocID="{D694201B-C1AC-4967-9705-A75880A2BDF2}" presName="sibTrans" presStyleCnt="0"/>
      <dgm:spPr/>
    </dgm:pt>
    <dgm:pt modelId="{8F2395BA-9A41-4709-9883-8B7C5E02E638}" type="pres">
      <dgm:prSet presAssocID="{254DF17D-EB53-4F56-AF4A-392F89400D23}" presName="compNode" presStyleCnt="0"/>
      <dgm:spPr/>
    </dgm:pt>
    <dgm:pt modelId="{3CB984FA-88D8-45DE-A458-F1B6B102EBD5}" type="pres">
      <dgm:prSet presAssocID="{254DF17D-EB53-4F56-AF4A-392F89400D23}" presName="bgRect" presStyleLbl="bgShp" presStyleIdx="1" presStyleCnt="3"/>
      <dgm:spPr/>
    </dgm:pt>
    <dgm:pt modelId="{4E682EE3-22B2-4A5C-A154-DB26CFF55A29}" type="pres">
      <dgm:prSet presAssocID="{254DF17D-EB53-4F56-AF4A-392F89400D2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ass"/>
        </a:ext>
      </dgm:extLst>
    </dgm:pt>
    <dgm:pt modelId="{94D25961-59C6-4395-BA58-E05E1026B6E0}" type="pres">
      <dgm:prSet presAssocID="{254DF17D-EB53-4F56-AF4A-392F89400D23}" presName="spaceRect" presStyleCnt="0"/>
      <dgm:spPr/>
    </dgm:pt>
    <dgm:pt modelId="{F633C4AD-7EFD-44DC-96AC-D646AF914D53}" type="pres">
      <dgm:prSet presAssocID="{254DF17D-EB53-4F56-AF4A-392F89400D23}" presName="parTx" presStyleLbl="revTx" presStyleIdx="1" presStyleCnt="3">
        <dgm:presLayoutVars>
          <dgm:chMax val="0"/>
          <dgm:chPref val="0"/>
        </dgm:presLayoutVars>
      </dgm:prSet>
      <dgm:spPr/>
    </dgm:pt>
    <dgm:pt modelId="{A0DDDB63-DC2D-4207-96F8-7AE708CC28EC}" type="pres">
      <dgm:prSet presAssocID="{9609D11C-1F43-425C-99E2-16666BABBDDF}" presName="sibTrans" presStyleCnt="0"/>
      <dgm:spPr/>
    </dgm:pt>
    <dgm:pt modelId="{F6ED6132-C034-48D2-97A4-51DA90851775}" type="pres">
      <dgm:prSet presAssocID="{55A47A1A-BAF2-4477-8B4F-DA0AB89D6B59}" presName="compNode" presStyleCnt="0"/>
      <dgm:spPr/>
    </dgm:pt>
    <dgm:pt modelId="{37E6F817-90FC-426C-A4C3-F927A0E0C5F9}" type="pres">
      <dgm:prSet presAssocID="{55A47A1A-BAF2-4477-8B4F-DA0AB89D6B59}" presName="bgRect" presStyleLbl="bgShp" presStyleIdx="2" presStyleCnt="3"/>
      <dgm:spPr/>
    </dgm:pt>
    <dgm:pt modelId="{B173CBA7-C62C-4B2F-847D-80884DBDCC08}" type="pres">
      <dgm:prSet presAssocID="{55A47A1A-BAF2-4477-8B4F-DA0AB89D6B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curity Camera"/>
        </a:ext>
      </dgm:extLst>
    </dgm:pt>
    <dgm:pt modelId="{D7D3F45B-2228-43A7-970D-C1D54D5799CC}" type="pres">
      <dgm:prSet presAssocID="{55A47A1A-BAF2-4477-8B4F-DA0AB89D6B59}" presName="spaceRect" presStyleCnt="0"/>
      <dgm:spPr/>
    </dgm:pt>
    <dgm:pt modelId="{B7F1947A-37A9-4C2B-955A-1A64405697F6}" type="pres">
      <dgm:prSet presAssocID="{55A47A1A-BAF2-4477-8B4F-DA0AB89D6B59}" presName="parTx" presStyleLbl="revTx" presStyleIdx="2" presStyleCnt="3">
        <dgm:presLayoutVars>
          <dgm:chMax val="0"/>
          <dgm:chPref val="0"/>
        </dgm:presLayoutVars>
      </dgm:prSet>
      <dgm:spPr/>
    </dgm:pt>
  </dgm:ptLst>
  <dgm:cxnLst>
    <dgm:cxn modelId="{64C38128-2B33-452C-8D01-03AAB998C0FD}" srcId="{95DCEAE0-7988-4F9C-A464-4ED544B457C9}" destId="{55A47A1A-BAF2-4477-8B4F-DA0AB89D6B59}" srcOrd="2" destOrd="0" parTransId="{D39ED80F-2727-41BF-895D-3A070527C2AA}" sibTransId="{0BB654D6-FCD4-41FD-93F9-BC0811CEFC30}"/>
    <dgm:cxn modelId="{5F3C7964-8A96-4742-B892-F46408DE9443}" type="presOf" srcId="{55A47A1A-BAF2-4477-8B4F-DA0AB89D6B59}" destId="{B7F1947A-37A9-4C2B-955A-1A64405697F6}" srcOrd="0" destOrd="0" presId="urn:microsoft.com/office/officeart/2018/2/layout/IconVerticalSolidList"/>
    <dgm:cxn modelId="{0D24A25A-4E07-4C93-AFC6-0F7CE033B6AB}" type="presOf" srcId="{254DF17D-EB53-4F56-AF4A-392F89400D23}" destId="{F633C4AD-7EFD-44DC-96AC-D646AF914D53}" srcOrd="0" destOrd="0" presId="urn:microsoft.com/office/officeart/2018/2/layout/IconVerticalSolidList"/>
    <dgm:cxn modelId="{E7AC6C80-A0CE-4827-ABA2-38AFE1EC5760}" type="presOf" srcId="{B93576F9-FFAF-48CF-BBE9-5F86E5879341}" destId="{3100D5E7-20DA-4373-8673-38CB34B17CEB}" srcOrd="0" destOrd="0" presId="urn:microsoft.com/office/officeart/2018/2/layout/IconVerticalSolidList"/>
    <dgm:cxn modelId="{FB0E4E88-509C-477C-951C-57804EBEB929}" srcId="{95DCEAE0-7988-4F9C-A464-4ED544B457C9}" destId="{B93576F9-FFAF-48CF-BBE9-5F86E5879341}" srcOrd="0" destOrd="0" parTransId="{77CF7238-5FF3-4AE0-84AA-B9A3D3AF946B}" sibTransId="{D694201B-C1AC-4967-9705-A75880A2BDF2}"/>
    <dgm:cxn modelId="{4DE69ECA-F9D4-4CD8-AB08-428971EEEB2F}" type="presOf" srcId="{95DCEAE0-7988-4F9C-A464-4ED544B457C9}" destId="{3637D99E-8059-42E0-AE98-319F3C8567FE}" srcOrd="0" destOrd="0" presId="urn:microsoft.com/office/officeart/2018/2/layout/IconVerticalSolidList"/>
    <dgm:cxn modelId="{A9C656D1-F5CC-4619-8FD1-D0FDC5955C63}" srcId="{95DCEAE0-7988-4F9C-A464-4ED544B457C9}" destId="{254DF17D-EB53-4F56-AF4A-392F89400D23}" srcOrd="1" destOrd="0" parTransId="{64DDC27F-F844-4936-B978-BA82C19CC7CB}" sibTransId="{9609D11C-1F43-425C-99E2-16666BABBDDF}"/>
    <dgm:cxn modelId="{2B8F07D6-D2E5-4C5F-A85B-AFACBAE7C589}" type="presParOf" srcId="{3637D99E-8059-42E0-AE98-319F3C8567FE}" destId="{50118008-7079-4068-A807-C12DDADD3029}" srcOrd="0" destOrd="0" presId="urn:microsoft.com/office/officeart/2018/2/layout/IconVerticalSolidList"/>
    <dgm:cxn modelId="{38BFFD41-99B4-447A-877C-7E306BDFDB5D}" type="presParOf" srcId="{50118008-7079-4068-A807-C12DDADD3029}" destId="{3F5B142C-80C0-442B-8B94-1648949855C4}" srcOrd="0" destOrd="0" presId="urn:microsoft.com/office/officeart/2018/2/layout/IconVerticalSolidList"/>
    <dgm:cxn modelId="{F56411DA-ABCE-4512-9032-853CF910AEEF}" type="presParOf" srcId="{50118008-7079-4068-A807-C12DDADD3029}" destId="{194B6EB7-6BDF-4D37-81B7-1AD7DC89F805}" srcOrd="1" destOrd="0" presId="urn:microsoft.com/office/officeart/2018/2/layout/IconVerticalSolidList"/>
    <dgm:cxn modelId="{8D35B2B7-49A4-42AF-8835-0EECDE5E7F09}" type="presParOf" srcId="{50118008-7079-4068-A807-C12DDADD3029}" destId="{02BE6738-2F23-4E84-A5E6-9AE9E1BA94AA}" srcOrd="2" destOrd="0" presId="urn:microsoft.com/office/officeart/2018/2/layout/IconVerticalSolidList"/>
    <dgm:cxn modelId="{C0E2B185-C28C-42F0-BC15-313207C34898}" type="presParOf" srcId="{50118008-7079-4068-A807-C12DDADD3029}" destId="{3100D5E7-20DA-4373-8673-38CB34B17CEB}" srcOrd="3" destOrd="0" presId="urn:microsoft.com/office/officeart/2018/2/layout/IconVerticalSolidList"/>
    <dgm:cxn modelId="{7554FB69-B874-4A7F-83FF-C86C0CB9F124}" type="presParOf" srcId="{3637D99E-8059-42E0-AE98-319F3C8567FE}" destId="{1D72CF36-B742-43DF-92FF-4E7B0DA69E51}" srcOrd="1" destOrd="0" presId="urn:microsoft.com/office/officeart/2018/2/layout/IconVerticalSolidList"/>
    <dgm:cxn modelId="{FC8A3E5D-3EC0-4A47-B2A6-98E01B045CED}" type="presParOf" srcId="{3637D99E-8059-42E0-AE98-319F3C8567FE}" destId="{8F2395BA-9A41-4709-9883-8B7C5E02E638}" srcOrd="2" destOrd="0" presId="urn:microsoft.com/office/officeart/2018/2/layout/IconVerticalSolidList"/>
    <dgm:cxn modelId="{45EF5724-DBA6-4929-83D4-29E531909BB5}" type="presParOf" srcId="{8F2395BA-9A41-4709-9883-8B7C5E02E638}" destId="{3CB984FA-88D8-45DE-A458-F1B6B102EBD5}" srcOrd="0" destOrd="0" presId="urn:microsoft.com/office/officeart/2018/2/layout/IconVerticalSolidList"/>
    <dgm:cxn modelId="{759196F3-5D80-4826-B184-59517D3D2A9A}" type="presParOf" srcId="{8F2395BA-9A41-4709-9883-8B7C5E02E638}" destId="{4E682EE3-22B2-4A5C-A154-DB26CFF55A29}" srcOrd="1" destOrd="0" presId="urn:microsoft.com/office/officeart/2018/2/layout/IconVerticalSolidList"/>
    <dgm:cxn modelId="{CCDCDC59-4099-4ACC-B2A2-DDDC16E21D61}" type="presParOf" srcId="{8F2395BA-9A41-4709-9883-8B7C5E02E638}" destId="{94D25961-59C6-4395-BA58-E05E1026B6E0}" srcOrd="2" destOrd="0" presId="urn:microsoft.com/office/officeart/2018/2/layout/IconVerticalSolidList"/>
    <dgm:cxn modelId="{7620BC1E-8362-4DD2-A3F0-0FDF5712C834}" type="presParOf" srcId="{8F2395BA-9A41-4709-9883-8B7C5E02E638}" destId="{F633C4AD-7EFD-44DC-96AC-D646AF914D53}" srcOrd="3" destOrd="0" presId="urn:microsoft.com/office/officeart/2018/2/layout/IconVerticalSolidList"/>
    <dgm:cxn modelId="{7D56F843-B25F-42F5-B976-BEFA122D4FCF}" type="presParOf" srcId="{3637D99E-8059-42E0-AE98-319F3C8567FE}" destId="{A0DDDB63-DC2D-4207-96F8-7AE708CC28EC}" srcOrd="3" destOrd="0" presId="urn:microsoft.com/office/officeart/2018/2/layout/IconVerticalSolidList"/>
    <dgm:cxn modelId="{4ABB3203-BFFF-43BB-B8DC-244FC5C35E23}" type="presParOf" srcId="{3637D99E-8059-42E0-AE98-319F3C8567FE}" destId="{F6ED6132-C034-48D2-97A4-51DA90851775}" srcOrd="4" destOrd="0" presId="urn:microsoft.com/office/officeart/2018/2/layout/IconVerticalSolidList"/>
    <dgm:cxn modelId="{AD4D01C2-3F3E-46AD-B671-6758250B7481}" type="presParOf" srcId="{F6ED6132-C034-48D2-97A4-51DA90851775}" destId="{37E6F817-90FC-426C-A4C3-F927A0E0C5F9}" srcOrd="0" destOrd="0" presId="urn:microsoft.com/office/officeart/2018/2/layout/IconVerticalSolidList"/>
    <dgm:cxn modelId="{9219777E-55D5-4766-823A-9581D9BF4D78}" type="presParOf" srcId="{F6ED6132-C034-48D2-97A4-51DA90851775}" destId="{B173CBA7-C62C-4B2F-847D-80884DBDCC08}" srcOrd="1" destOrd="0" presId="urn:microsoft.com/office/officeart/2018/2/layout/IconVerticalSolidList"/>
    <dgm:cxn modelId="{75905E30-2B89-4334-82E2-803B6B25F04E}" type="presParOf" srcId="{F6ED6132-C034-48D2-97A4-51DA90851775}" destId="{D7D3F45B-2228-43A7-970D-C1D54D5799CC}" srcOrd="2" destOrd="0" presId="urn:microsoft.com/office/officeart/2018/2/layout/IconVerticalSolidList"/>
    <dgm:cxn modelId="{F0CCE5B8-06C9-4139-9B47-E7B60B27C5BE}" type="presParOf" srcId="{F6ED6132-C034-48D2-97A4-51DA90851775}" destId="{B7F1947A-37A9-4C2B-955A-1A64405697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B87FFB-AD63-4AD3-96B1-1B7AF9B6E33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75BFE7-6ECF-4EBB-A8E3-29DA9676A444}">
      <dgm:prSet/>
      <dgm:spPr/>
      <dgm:t>
        <a:bodyPr/>
        <a:lstStyle/>
        <a:p>
          <a:r>
            <a:rPr lang="en-US"/>
            <a:t>Pre-negotiation stage</a:t>
          </a:r>
        </a:p>
      </dgm:t>
    </dgm:pt>
    <dgm:pt modelId="{F9530C5D-DA36-409C-A805-BDC298CD493E}" type="parTrans" cxnId="{02980135-713B-4DC6-A20B-DE9B283631EE}">
      <dgm:prSet/>
      <dgm:spPr/>
      <dgm:t>
        <a:bodyPr/>
        <a:lstStyle/>
        <a:p>
          <a:endParaRPr lang="en-US"/>
        </a:p>
      </dgm:t>
    </dgm:pt>
    <dgm:pt modelId="{1D02EE3F-5024-425D-8B27-D5AE33FA1D73}" type="sibTrans" cxnId="{02980135-713B-4DC6-A20B-DE9B283631EE}">
      <dgm:prSet/>
      <dgm:spPr/>
      <dgm:t>
        <a:bodyPr/>
        <a:lstStyle/>
        <a:p>
          <a:endParaRPr lang="en-US"/>
        </a:p>
      </dgm:t>
    </dgm:pt>
    <dgm:pt modelId="{DC6E33F2-1697-4C7D-9197-1C01F76EB276}">
      <dgm:prSet/>
      <dgm:spPr/>
      <dgm:t>
        <a:bodyPr/>
        <a:lstStyle/>
        <a:p>
          <a:r>
            <a:rPr lang="en-US"/>
            <a:t>Formal Negotiation Stage (managing the process and outcome)</a:t>
          </a:r>
        </a:p>
      </dgm:t>
    </dgm:pt>
    <dgm:pt modelId="{1E8F65A9-7F4C-4FA0-B15C-98359B10297F}" type="parTrans" cxnId="{9D5CD840-23F5-4A43-A173-0A69629DA95C}">
      <dgm:prSet/>
      <dgm:spPr/>
      <dgm:t>
        <a:bodyPr/>
        <a:lstStyle/>
        <a:p>
          <a:endParaRPr lang="en-US"/>
        </a:p>
      </dgm:t>
    </dgm:pt>
    <dgm:pt modelId="{58F07102-E8CC-4083-8FEC-D61A09955526}" type="sibTrans" cxnId="{9D5CD840-23F5-4A43-A173-0A69629DA95C}">
      <dgm:prSet/>
      <dgm:spPr/>
      <dgm:t>
        <a:bodyPr/>
        <a:lstStyle/>
        <a:p>
          <a:endParaRPr lang="en-US"/>
        </a:p>
      </dgm:t>
    </dgm:pt>
    <dgm:pt modelId="{E8B1A808-CA84-48EF-8810-683EF7ACF638}">
      <dgm:prSet/>
      <dgm:spPr/>
      <dgm:t>
        <a:bodyPr/>
        <a:lstStyle/>
        <a:p>
          <a:r>
            <a:rPr lang="en-US"/>
            <a:t>Agreement Stage</a:t>
          </a:r>
        </a:p>
      </dgm:t>
    </dgm:pt>
    <dgm:pt modelId="{0D7DBE3C-7E84-40E8-B01A-85DFADB87BFD}" type="parTrans" cxnId="{220F7DB6-F816-49C0-A6E0-43552A74E447}">
      <dgm:prSet/>
      <dgm:spPr/>
      <dgm:t>
        <a:bodyPr/>
        <a:lstStyle/>
        <a:p>
          <a:endParaRPr lang="en-US"/>
        </a:p>
      </dgm:t>
    </dgm:pt>
    <dgm:pt modelId="{7C5D90DE-7E48-4DC9-979E-D20A477153E7}" type="sibTrans" cxnId="{220F7DB6-F816-49C0-A6E0-43552A74E447}">
      <dgm:prSet/>
      <dgm:spPr/>
      <dgm:t>
        <a:bodyPr/>
        <a:lstStyle/>
        <a:p>
          <a:endParaRPr lang="en-US"/>
        </a:p>
      </dgm:t>
    </dgm:pt>
    <dgm:pt modelId="{40A31CD2-4481-4891-A5E7-F9E7DEB4EEDD}" type="pres">
      <dgm:prSet presAssocID="{05B87FFB-AD63-4AD3-96B1-1B7AF9B6E338}" presName="root" presStyleCnt="0">
        <dgm:presLayoutVars>
          <dgm:dir/>
          <dgm:resizeHandles val="exact"/>
        </dgm:presLayoutVars>
      </dgm:prSet>
      <dgm:spPr/>
    </dgm:pt>
    <dgm:pt modelId="{19295E33-AD8C-4700-B0F2-C2328E0B303E}" type="pres">
      <dgm:prSet presAssocID="{DC75BFE7-6ECF-4EBB-A8E3-29DA9676A444}" presName="compNode" presStyleCnt="0"/>
      <dgm:spPr/>
    </dgm:pt>
    <dgm:pt modelId="{617AC040-F43D-4C1B-8087-993FA6D0C511}" type="pres">
      <dgm:prSet presAssocID="{DC75BFE7-6ECF-4EBB-A8E3-29DA9676A4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BBF83E57-1D16-40D7-B81E-1F952029BF96}" type="pres">
      <dgm:prSet presAssocID="{DC75BFE7-6ECF-4EBB-A8E3-29DA9676A444}" presName="spaceRect" presStyleCnt="0"/>
      <dgm:spPr/>
    </dgm:pt>
    <dgm:pt modelId="{11F5EFB8-F933-4634-A7DB-BB1AFDFF189F}" type="pres">
      <dgm:prSet presAssocID="{DC75BFE7-6ECF-4EBB-A8E3-29DA9676A444}" presName="textRect" presStyleLbl="revTx" presStyleIdx="0" presStyleCnt="3">
        <dgm:presLayoutVars>
          <dgm:chMax val="1"/>
          <dgm:chPref val="1"/>
        </dgm:presLayoutVars>
      </dgm:prSet>
      <dgm:spPr/>
    </dgm:pt>
    <dgm:pt modelId="{2947FA6D-D58A-4C09-AAC5-7955777C21A0}" type="pres">
      <dgm:prSet presAssocID="{1D02EE3F-5024-425D-8B27-D5AE33FA1D73}" presName="sibTrans" presStyleCnt="0"/>
      <dgm:spPr/>
    </dgm:pt>
    <dgm:pt modelId="{E0D838BE-E9FF-4694-B60B-04D223B52E5B}" type="pres">
      <dgm:prSet presAssocID="{DC6E33F2-1697-4C7D-9197-1C01F76EB276}" presName="compNode" presStyleCnt="0"/>
      <dgm:spPr/>
    </dgm:pt>
    <dgm:pt modelId="{EDBF7CDD-B644-4827-A0F3-169CCB9EEB5F}" type="pres">
      <dgm:prSet presAssocID="{DC6E33F2-1697-4C7D-9197-1C01F76EB2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B9A1428D-21F0-4FD7-95B4-74DCA5FA12FE}" type="pres">
      <dgm:prSet presAssocID="{DC6E33F2-1697-4C7D-9197-1C01F76EB276}" presName="spaceRect" presStyleCnt="0"/>
      <dgm:spPr/>
    </dgm:pt>
    <dgm:pt modelId="{953635BF-7820-4C5A-8621-0E5D02FABDC8}" type="pres">
      <dgm:prSet presAssocID="{DC6E33F2-1697-4C7D-9197-1C01F76EB276}" presName="textRect" presStyleLbl="revTx" presStyleIdx="1" presStyleCnt="3">
        <dgm:presLayoutVars>
          <dgm:chMax val="1"/>
          <dgm:chPref val="1"/>
        </dgm:presLayoutVars>
      </dgm:prSet>
      <dgm:spPr/>
    </dgm:pt>
    <dgm:pt modelId="{B7C6AD95-5EA0-47D2-BE9F-78286BBAC1B1}" type="pres">
      <dgm:prSet presAssocID="{58F07102-E8CC-4083-8FEC-D61A09955526}" presName="sibTrans" presStyleCnt="0"/>
      <dgm:spPr/>
    </dgm:pt>
    <dgm:pt modelId="{7522CEA6-A1E4-447B-BB8A-880F9451F717}" type="pres">
      <dgm:prSet presAssocID="{E8B1A808-CA84-48EF-8810-683EF7ACF638}" presName="compNode" presStyleCnt="0"/>
      <dgm:spPr/>
    </dgm:pt>
    <dgm:pt modelId="{28110533-ED09-4A13-9813-D4D2D3F47467}" type="pres">
      <dgm:prSet presAssocID="{E8B1A808-CA84-48EF-8810-683EF7ACF6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3BB0A74-5FA6-4F8B-B408-9C486F71BA9F}" type="pres">
      <dgm:prSet presAssocID="{E8B1A808-CA84-48EF-8810-683EF7ACF638}" presName="spaceRect" presStyleCnt="0"/>
      <dgm:spPr/>
    </dgm:pt>
    <dgm:pt modelId="{7CF5EACF-26B3-4A74-9AD9-6592CE795C81}" type="pres">
      <dgm:prSet presAssocID="{E8B1A808-CA84-48EF-8810-683EF7ACF638}" presName="textRect" presStyleLbl="revTx" presStyleIdx="2" presStyleCnt="3">
        <dgm:presLayoutVars>
          <dgm:chMax val="1"/>
          <dgm:chPref val="1"/>
        </dgm:presLayoutVars>
      </dgm:prSet>
      <dgm:spPr/>
    </dgm:pt>
  </dgm:ptLst>
  <dgm:cxnLst>
    <dgm:cxn modelId="{C8E89203-8F9C-49F4-A50E-C45E1316ACD0}" type="presOf" srcId="{05B87FFB-AD63-4AD3-96B1-1B7AF9B6E338}" destId="{40A31CD2-4481-4891-A5E7-F9E7DEB4EEDD}" srcOrd="0" destOrd="0" presId="urn:microsoft.com/office/officeart/2018/2/layout/IconLabelList"/>
    <dgm:cxn modelId="{02980135-713B-4DC6-A20B-DE9B283631EE}" srcId="{05B87FFB-AD63-4AD3-96B1-1B7AF9B6E338}" destId="{DC75BFE7-6ECF-4EBB-A8E3-29DA9676A444}" srcOrd="0" destOrd="0" parTransId="{F9530C5D-DA36-409C-A805-BDC298CD493E}" sibTransId="{1D02EE3F-5024-425D-8B27-D5AE33FA1D73}"/>
    <dgm:cxn modelId="{9D5CD840-23F5-4A43-A173-0A69629DA95C}" srcId="{05B87FFB-AD63-4AD3-96B1-1B7AF9B6E338}" destId="{DC6E33F2-1697-4C7D-9197-1C01F76EB276}" srcOrd="1" destOrd="0" parTransId="{1E8F65A9-7F4C-4FA0-B15C-98359B10297F}" sibTransId="{58F07102-E8CC-4083-8FEC-D61A09955526}"/>
    <dgm:cxn modelId="{422DE5B5-1DAA-4500-A023-33A888842C73}" type="presOf" srcId="{DC75BFE7-6ECF-4EBB-A8E3-29DA9676A444}" destId="{11F5EFB8-F933-4634-A7DB-BB1AFDFF189F}" srcOrd="0" destOrd="0" presId="urn:microsoft.com/office/officeart/2018/2/layout/IconLabelList"/>
    <dgm:cxn modelId="{220F7DB6-F816-49C0-A6E0-43552A74E447}" srcId="{05B87FFB-AD63-4AD3-96B1-1B7AF9B6E338}" destId="{E8B1A808-CA84-48EF-8810-683EF7ACF638}" srcOrd="2" destOrd="0" parTransId="{0D7DBE3C-7E84-40E8-B01A-85DFADB87BFD}" sibTransId="{7C5D90DE-7E48-4DC9-979E-D20A477153E7}"/>
    <dgm:cxn modelId="{DB1646C8-CD3A-40C3-BFDC-3E131EF68662}" type="presOf" srcId="{DC6E33F2-1697-4C7D-9197-1C01F76EB276}" destId="{953635BF-7820-4C5A-8621-0E5D02FABDC8}" srcOrd="0" destOrd="0" presId="urn:microsoft.com/office/officeart/2018/2/layout/IconLabelList"/>
    <dgm:cxn modelId="{3BA35FDD-869E-4518-B84F-7D5509893B88}" type="presOf" srcId="{E8B1A808-CA84-48EF-8810-683EF7ACF638}" destId="{7CF5EACF-26B3-4A74-9AD9-6592CE795C81}" srcOrd="0" destOrd="0" presId="urn:microsoft.com/office/officeart/2018/2/layout/IconLabelList"/>
    <dgm:cxn modelId="{39A36FC5-04BA-433B-83AE-36F4F6C1810C}" type="presParOf" srcId="{40A31CD2-4481-4891-A5E7-F9E7DEB4EEDD}" destId="{19295E33-AD8C-4700-B0F2-C2328E0B303E}" srcOrd="0" destOrd="0" presId="urn:microsoft.com/office/officeart/2018/2/layout/IconLabelList"/>
    <dgm:cxn modelId="{6789BD66-EA6D-481F-81CF-575EA2CF5A38}" type="presParOf" srcId="{19295E33-AD8C-4700-B0F2-C2328E0B303E}" destId="{617AC040-F43D-4C1B-8087-993FA6D0C511}" srcOrd="0" destOrd="0" presId="urn:microsoft.com/office/officeart/2018/2/layout/IconLabelList"/>
    <dgm:cxn modelId="{A39139C4-0A48-41D8-8C59-0CD7215D9479}" type="presParOf" srcId="{19295E33-AD8C-4700-B0F2-C2328E0B303E}" destId="{BBF83E57-1D16-40D7-B81E-1F952029BF96}" srcOrd="1" destOrd="0" presId="urn:microsoft.com/office/officeart/2018/2/layout/IconLabelList"/>
    <dgm:cxn modelId="{656683D2-3439-4595-9CE8-6A465D4C5408}" type="presParOf" srcId="{19295E33-AD8C-4700-B0F2-C2328E0B303E}" destId="{11F5EFB8-F933-4634-A7DB-BB1AFDFF189F}" srcOrd="2" destOrd="0" presId="urn:microsoft.com/office/officeart/2018/2/layout/IconLabelList"/>
    <dgm:cxn modelId="{B36A5A55-F43B-4B11-BA64-E1DF40471FF1}" type="presParOf" srcId="{40A31CD2-4481-4891-A5E7-F9E7DEB4EEDD}" destId="{2947FA6D-D58A-4C09-AAC5-7955777C21A0}" srcOrd="1" destOrd="0" presId="urn:microsoft.com/office/officeart/2018/2/layout/IconLabelList"/>
    <dgm:cxn modelId="{78C40DC4-D5D5-4531-9026-DF47F29E61FF}" type="presParOf" srcId="{40A31CD2-4481-4891-A5E7-F9E7DEB4EEDD}" destId="{E0D838BE-E9FF-4694-B60B-04D223B52E5B}" srcOrd="2" destOrd="0" presId="urn:microsoft.com/office/officeart/2018/2/layout/IconLabelList"/>
    <dgm:cxn modelId="{7D6ACBF5-89D7-48AD-8D15-6FD60E732401}" type="presParOf" srcId="{E0D838BE-E9FF-4694-B60B-04D223B52E5B}" destId="{EDBF7CDD-B644-4827-A0F3-169CCB9EEB5F}" srcOrd="0" destOrd="0" presId="urn:microsoft.com/office/officeart/2018/2/layout/IconLabelList"/>
    <dgm:cxn modelId="{8BAE38CD-1792-4027-8152-96298007833F}" type="presParOf" srcId="{E0D838BE-E9FF-4694-B60B-04D223B52E5B}" destId="{B9A1428D-21F0-4FD7-95B4-74DCA5FA12FE}" srcOrd="1" destOrd="0" presId="urn:microsoft.com/office/officeart/2018/2/layout/IconLabelList"/>
    <dgm:cxn modelId="{2E01C490-5B7C-4DEE-962B-A65479B9A07B}" type="presParOf" srcId="{E0D838BE-E9FF-4694-B60B-04D223B52E5B}" destId="{953635BF-7820-4C5A-8621-0E5D02FABDC8}" srcOrd="2" destOrd="0" presId="urn:microsoft.com/office/officeart/2018/2/layout/IconLabelList"/>
    <dgm:cxn modelId="{8BFA2643-9688-42C4-8A2C-56DA86C4D4E0}" type="presParOf" srcId="{40A31CD2-4481-4891-A5E7-F9E7DEB4EEDD}" destId="{B7C6AD95-5EA0-47D2-BE9F-78286BBAC1B1}" srcOrd="3" destOrd="0" presId="urn:microsoft.com/office/officeart/2018/2/layout/IconLabelList"/>
    <dgm:cxn modelId="{C028257F-F68C-463D-BF7A-E0825000EE21}" type="presParOf" srcId="{40A31CD2-4481-4891-A5E7-F9E7DEB4EEDD}" destId="{7522CEA6-A1E4-447B-BB8A-880F9451F717}" srcOrd="4" destOrd="0" presId="urn:microsoft.com/office/officeart/2018/2/layout/IconLabelList"/>
    <dgm:cxn modelId="{2B04A34E-86A1-4385-8FAE-97739ADDD452}" type="presParOf" srcId="{7522CEA6-A1E4-447B-BB8A-880F9451F717}" destId="{28110533-ED09-4A13-9813-D4D2D3F47467}" srcOrd="0" destOrd="0" presId="urn:microsoft.com/office/officeart/2018/2/layout/IconLabelList"/>
    <dgm:cxn modelId="{AD18BD8F-4333-4031-A713-167F656AF845}" type="presParOf" srcId="{7522CEA6-A1E4-447B-BB8A-880F9451F717}" destId="{33BB0A74-5FA6-4F8B-B408-9C486F71BA9F}" srcOrd="1" destOrd="0" presId="urn:microsoft.com/office/officeart/2018/2/layout/IconLabelList"/>
    <dgm:cxn modelId="{E821D2CE-7B9C-4440-8D11-75F7A7D7DE41}" type="presParOf" srcId="{7522CEA6-A1E4-447B-BB8A-880F9451F717}" destId="{7CF5EACF-26B3-4A74-9AD9-6592CE795C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70FE6D-1EEF-4C53-BDBD-DE33C64261E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9B1AD2-9C40-43F6-B6DA-41EBB7A925A5}">
      <dgm:prSet/>
      <dgm:spPr/>
      <dgm:t>
        <a:bodyPr/>
        <a:lstStyle/>
        <a:p>
          <a:pPr>
            <a:lnSpc>
              <a:spcPct val="100000"/>
            </a:lnSpc>
            <a:defRPr b="1"/>
          </a:pPr>
          <a:r>
            <a:rPr lang="en-IN"/>
            <a:t>Power and leverage in coalitions</a:t>
          </a:r>
          <a:endParaRPr lang="en-US"/>
        </a:p>
      </dgm:t>
    </dgm:pt>
    <dgm:pt modelId="{E405C800-145F-49AF-88BD-EC164FB80031}" type="parTrans" cxnId="{298664AA-47A3-411E-A622-D7B7AF1BAF28}">
      <dgm:prSet/>
      <dgm:spPr/>
      <dgm:t>
        <a:bodyPr/>
        <a:lstStyle/>
        <a:p>
          <a:endParaRPr lang="en-US"/>
        </a:p>
      </dgm:t>
    </dgm:pt>
    <dgm:pt modelId="{F7651305-33F3-4617-B7A6-9BE15DC7728E}" type="sibTrans" cxnId="{298664AA-47A3-411E-A622-D7B7AF1BAF28}">
      <dgm:prSet/>
      <dgm:spPr/>
      <dgm:t>
        <a:bodyPr/>
        <a:lstStyle/>
        <a:p>
          <a:endParaRPr lang="en-US"/>
        </a:p>
      </dgm:t>
    </dgm:pt>
    <dgm:pt modelId="{E6403E8F-904F-45B7-BDEF-EE4ADA9D8BCC}">
      <dgm:prSet/>
      <dgm:spPr/>
      <dgm:t>
        <a:bodyPr/>
        <a:lstStyle/>
        <a:p>
          <a:pPr>
            <a:lnSpc>
              <a:spcPct val="100000"/>
            </a:lnSpc>
          </a:pPr>
          <a:r>
            <a:rPr lang="en-IN"/>
            <a:t>Identifying the source of strength (Strength in strength, strength in weakness)</a:t>
          </a:r>
          <a:endParaRPr lang="en-US"/>
        </a:p>
      </dgm:t>
    </dgm:pt>
    <dgm:pt modelId="{189C5A28-175A-4CB1-A1FA-DF64867DC7C7}" type="parTrans" cxnId="{FEC6B450-DFEB-4024-8932-4E18AE2C5263}">
      <dgm:prSet/>
      <dgm:spPr/>
      <dgm:t>
        <a:bodyPr/>
        <a:lstStyle/>
        <a:p>
          <a:endParaRPr lang="en-US"/>
        </a:p>
      </dgm:t>
    </dgm:pt>
    <dgm:pt modelId="{38B1D85E-4337-42DC-82C9-D74625623AC5}" type="sibTrans" cxnId="{FEC6B450-DFEB-4024-8932-4E18AE2C5263}">
      <dgm:prSet/>
      <dgm:spPr/>
      <dgm:t>
        <a:bodyPr/>
        <a:lstStyle/>
        <a:p>
          <a:endParaRPr lang="en-US"/>
        </a:p>
      </dgm:t>
    </dgm:pt>
    <dgm:pt modelId="{3C08F52C-CEC2-4332-A65D-B24A98A61C9A}">
      <dgm:prSet/>
      <dgm:spPr/>
      <dgm:t>
        <a:bodyPr/>
        <a:lstStyle/>
        <a:p>
          <a:pPr>
            <a:lnSpc>
              <a:spcPct val="100000"/>
            </a:lnSpc>
          </a:pPr>
          <a:r>
            <a:rPr lang="en-IN"/>
            <a:t>Role of power (Strategic, normative, relationship based)</a:t>
          </a:r>
          <a:endParaRPr lang="en-US"/>
        </a:p>
      </dgm:t>
    </dgm:pt>
    <dgm:pt modelId="{3F9E962B-561C-4C17-84BC-99C5BADDE01B}" type="parTrans" cxnId="{20714817-DD78-45F5-BAFC-3D8C42D69DEC}">
      <dgm:prSet/>
      <dgm:spPr/>
      <dgm:t>
        <a:bodyPr/>
        <a:lstStyle/>
        <a:p>
          <a:endParaRPr lang="en-US"/>
        </a:p>
      </dgm:t>
    </dgm:pt>
    <dgm:pt modelId="{6C2CF2B2-CAF2-46B8-8247-80091D0D4867}" type="sibTrans" cxnId="{20714817-DD78-45F5-BAFC-3D8C42D69DEC}">
      <dgm:prSet/>
      <dgm:spPr/>
      <dgm:t>
        <a:bodyPr/>
        <a:lstStyle/>
        <a:p>
          <a:endParaRPr lang="en-US"/>
        </a:p>
      </dgm:t>
    </dgm:pt>
    <dgm:pt modelId="{046ECDA2-7177-4EDA-89D0-12708B9BC7A9}">
      <dgm:prSet/>
      <dgm:spPr/>
      <dgm:t>
        <a:bodyPr/>
        <a:lstStyle/>
        <a:p>
          <a:pPr>
            <a:lnSpc>
              <a:spcPct val="100000"/>
            </a:lnSpc>
            <a:defRPr b="1"/>
          </a:pPr>
          <a:r>
            <a:rPr lang="en-IN"/>
            <a:t>How to build coalitions</a:t>
          </a:r>
          <a:endParaRPr lang="en-US"/>
        </a:p>
      </dgm:t>
    </dgm:pt>
    <dgm:pt modelId="{4F16436F-97F3-4123-9D1C-32D6E768DD04}" type="parTrans" cxnId="{A2A5A016-1B77-4CB6-BFC5-5469382F9FD8}">
      <dgm:prSet/>
      <dgm:spPr/>
      <dgm:t>
        <a:bodyPr/>
        <a:lstStyle/>
        <a:p>
          <a:endParaRPr lang="en-US"/>
        </a:p>
      </dgm:t>
    </dgm:pt>
    <dgm:pt modelId="{CBC1DC62-2335-4B56-8D4E-2DA9B4C67FAD}" type="sibTrans" cxnId="{A2A5A016-1B77-4CB6-BFC5-5469382F9FD8}">
      <dgm:prSet/>
      <dgm:spPr/>
      <dgm:t>
        <a:bodyPr/>
        <a:lstStyle/>
        <a:p>
          <a:endParaRPr lang="en-US"/>
        </a:p>
      </dgm:t>
    </dgm:pt>
    <dgm:pt modelId="{55FB2B67-3E99-4C98-B610-AE63677E1C4E}">
      <dgm:prSet/>
      <dgm:spPr/>
      <dgm:t>
        <a:bodyPr/>
        <a:lstStyle/>
        <a:p>
          <a:pPr>
            <a:lnSpc>
              <a:spcPct val="100000"/>
            </a:lnSpc>
          </a:pPr>
          <a:r>
            <a:rPr lang="en-IN"/>
            <a:t>Pursue activities have meaning to themselves and to others</a:t>
          </a:r>
          <a:endParaRPr lang="en-US"/>
        </a:p>
      </dgm:t>
    </dgm:pt>
    <dgm:pt modelId="{12749871-52E8-4376-B31C-961CA9F7F0D1}" type="parTrans" cxnId="{EDD02085-F62F-4E3E-80F5-F8B00D2101C8}">
      <dgm:prSet/>
      <dgm:spPr/>
      <dgm:t>
        <a:bodyPr/>
        <a:lstStyle/>
        <a:p>
          <a:endParaRPr lang="en-US"/>
        </a:p>
      </dgm:t>
    </dgm:pt>
    <dgm:pt modelId="{1CD73162-9DA3-47D3-A540-A4EB4D9ACB5B}" type="sibTrans" cxnId="{EDD02085-F62F-4E3E-80F5-F8B00D2101C8}">
      <dgm:prSet/>
      <dgm:spPr/>
      <dgm:t>
        <a:bodyPr/>
        <a:lstStyle/>
        <a:p>
          <a:endParaRPr lang="en-US"/>
        </a:p>
      </dgm:t>
    </dgm:pt>
    <dgm:pt modelId="{F48DA038-57CD-4F6F-8588-2A2C4DD6B9B0}">
      <dgm:prSet/>
      <dgm:spPr/>
      <dgm:t>
        <a:bodyPr/>
        <a:lstStyle/>
        <a:p>
          <a:pPr>
            <a:lnSpc>
              <a:spcPct val="100000"/>
            </a:lnSpc>
          </a:pPr>
          <a:r>
            <a:rPr lang="en-IN"/>
            <a:t>Are needed</a:t>
          </a:r>
          <a:endParaRPr lang="en-US"/>
        </a:p>
      </dgm:t>
    </dgm:pt>
    <dgm:pt modelId="{6BE65134-4230-4D5F-A92C-9F94834ED9E1}" type="parTrans" cxnId="{A52B436E-E8EE-4709-94CC-C27698F617E6}">
      <dgm:prSet/>
      <dgm:spPr/>
      <dgm:t>
        <a:bodyPr/>
        <a:lstStyle/>
        <a:p>
          <a:endParaRPr lang="en-US"/>
        </a:p>
      </dgm:t>
    </dgm:pt>
    <dgm:pt modelId="{FBA7D770-CE3D-451C-B724-851D080E5159}" type="sibTrans" cxnId="{A52B436E-E8EE-4709-94CC-C27698F617E6}">
      <dgm:prSet/>
      <dgm:spPr/>
      <dgm:t>
        <a:bodyPr/>
        <a:lstStyle/>
        <a:p>
          <a:endParaRPr lang="en-US"/>
        </a:p>
      </dgm:t>
    </dgm:pt>
    <dgm:pt modelId="{5AFFBB92-7BF0-44FA-B998-798183A4EB61}">
      <dgm:prSet/>
      <dgm:spPr/>
      <dgm:t>
        <a:bodyPr/>
        <a:lstStyle/>
        <a:p>
          <a:pPr>
            <a:lnSpc>
              <a:spcPct val="100000"/>
            </a:lnSpc>
          </a:pPr>
          <a:r>
            <a:rPr lang="en-IN"/>
            <a:t>Generally contribute to the organisation and its purpose</a:t>
          </a:r>
          <a:endParaRPr lang="en-US"/>
        </a:p>
      </dgm:t>
    </dgm:pt>
    <dgm:pt modelId="{8636E5B8-162C-4A74-B0FD-B2953935891E}" type="parTrans" cxnId="{DAE10168-BD9D-4848-B395-4ABEA2479582}">
      <dgm:prSet/>
      <dgm:spPr/>
      <dgm:t>
        <a:bodyPr/>
        <a:lstStyle/>
        <a:p>
          <a:endParaRPr lang="en-US"/>
        </a:p>
      </dgm:t>
    </dgm:pt>
    <dgm:pt modelId="{C4C9DCB0-0244-4AA5-B5EB-032A867A26D5}" type="sibTrans" cxnId="{DAE10168-BD9D-4848-B395-4ABEA2479582}">
      <dgm:prSet/>
      <dgm:spPr/>
      <dgm:t>
        <a:bodyPr/>
        <a:lstStyle/>
        <a:p>
          <a:endParaRPr lang="en-US"/>
        </a:p>
      </dgm:t>
    </dgm:pt>
    <dgm:pt modelId="{9EC85A1F-AC6C-45DF-A332-CC71D9EFBEC8}">
      <dgm:prSet/>
      <dgm:spPr/>
      <dgm:t>
        <a:bodyPr/>
        <a:lstStyle/>
        <a:p>
          <a:pPr>
            <a:lnSpc>
              <a:spcPct val="100000"/>
            </a:lnSpc>
          </a:pPr>
          <a:r>
            <a:rPr lang="en-IN"/>
            <a:t>Act with integrity and tell the truth about what they see happening</a:t>
          </a:r>
          <a:endParaRPr lang="en-US"/>
        </a:p>
      </dgm:t>
    </dgm:pt>
    <dgm:pt modelId="{FCEDD504-A07D-461F-9C8B-22BE594B0AD1}" type="parTrans" cxnId="{5B64B0DF-F06A-45D5-BF4A-A57F42B70F47}">
      <dgm:prSet/>
      <dgm:spPr/>
      <dgm:t>
        <a:bodyPr/>
        <a:lstStyle/>
        <a:p>
          <a:endParaRPr lang="en-US"/>
        </a:p>
      </dgm:t>
    </dgm:pt>
    <dgm:pt modelId="{A535B931-C869-4A6A-AB0E-AF7EEE307A39}" type="sibTrans" cxnId="{5B64B0DF-F06A-45D5-BF4A-A57F42B70F47}">
      <dgm:prSet/>
      <dgm:spPr/>
      <dgm:t>
        <a:bodyPr/>
        <a:lstStyle/>
        <a:p>
          <a:endParaRPr lang="en-US"/>
        </a:p>
      </dgm:t>
    </dgm:pt>
    <dgm:pt modelId="{2AECE4DB-F12A-4ADE-BE72-63CC181C5888}">
      <dgm:prSet/>
      <dgm:spPr/>
      <dgm:t>
        <a:bodyPr/>
        <a:lstStyle/>
        <a:p>
          <a:pPr>
            <a:lnSpc>
              <a:spcPct val="100000"/>
            </a:lnSpc>
          </a:pPr>
          <a:r>
            <a:rPr lang="en-IN"/>
            <a:t>Strive to be as good and productive</a:t>
          </a:r>
          <a:endParaRPr lang="en-US"/>
        </a:p>
      </dgm:t>
    </dgm:pt>
    <dgm:pt modelId="{E72B4AFB-FBF6-473F-9512-261BECC6043F}" type="parTrans" cxnId="{E833C025-F9E7-4E12-A375-50898ED73E3F}">
      <dgm:prSet/>
      <dgm:spPr/>
      <dgm:t>
        <a:bodyPr/>
        <a:lstStyle/>
        <a:p>
          <a:endParaRPr lang="en-US"/>
        </a:p>
      </dgm:t>
    </dgm:pt>
    <dgm:pt modelId="{339F9827-A574-4575-937C-3D6DB7B7F489}" type="sibTrans" cxnId="{E833C025-F9E7-4E12-A375-50898ED73E3F}">
      <dgm:prSet/>
      <dgm:spPr/>
      <dgm:t>
        <a:bodyPr/>
        <a:lstStyle/>
        <a:p>
          <a:endParaRPr lang="en-US"/>
        </a:p>
      </dgm:t>
    </dgm:pt>
    <dgm:pt modelId="{70919F50-65C9-4125-9C88-68B4587F1870}" type="pres">
      <dgm:prSet presAssocID="{E670FE6D-1EEF-4C53-BDBD-DE33C64261EF}" presName="root" presStyleCnt="0">
        <dgm:presLayoutVars>
          <dgm:dir/>
          <dgm:resizeHandles val="exact"/>
        </dgm:presLayoutVars>
      </dgm:prSet>
      <dgm:spPr/>
    </dgm:pt>
    <dgm:pt modelId="{328A4B78-5657-448F-AA16-5EDABDC86F44}" type="pres">
      <dgm:prSet presAssocID="{569B1AD2-9C40-43F6-B6DA-41EBB7A925A5}" presName="compNode" presStyleCnt="0"/>
      <dgm:spPr/>
    </dgm:pt>
    <dgm:pt modelId="{873786F6-A8F7-40AC-8AEE-74E4ABFE9997}" type="pres">
      <dgm:prSet presAssocID="{569B1AD2-9C40-43F6-B6DA-41EBB7A925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7CF6CB6D-0F66-45DD-8948-7D52143ECD40}" type="pres">
      <dgm:prSet presAssocID="{569B1AD2-9C40-43F6-B6DA-41EBB7A925A5}" presName="iconSpace" presStyleCnt="0"/>
      <dgm:spPr/>
    </dgm:pt>
    <dgm:pt modelId="{B9DFC163-7D33-4226-A0BB-E20DBADDD869}" type="pres">
      <dgm:prSet presAssocID="{569B1AD2-9C40-43F6-B6DA-41EBB7A925A5}" presName="parTx" presStyleLbl="revTx" presStyleIdx="0" presStyleCnt="4">
        <dgm:presLayoutVars>
          <dgm:chMax val="0"/>
          <dgm:chPref val="0"/>
        </dgm:presLayoutVars>
      </dgm:prSet>
      <dgm:spPr/>
    </dgm:pt>
    <dgm:pt modelId="{15588B33-38EE-486D-9E9B-DFC8666867BA}" type="pres">
      <dgm:prSet presAssocID="{569B1AD2-9C40-43F6-B6DA-41EBB7A925A5}" presName="txSpace" presStyleCnt="0"/>
      <dgm:spPr/>
    </dgm:pt>
    <dgm:pt modelId="{AEC87CA9-1E0C-4338-9AF4-39747599CF9A}" type="pres">
      <dgm:prSet presAssocID="{569B1AD2-9C40-43F6-B6DA-41EBB7A925A5}" presName="desTx" presStyleLbl="revTx" presStyleIdx="1" presStyleCnt="4">
        <dgm:presLayoutVars/>
      </dgm:prSet>
      <dgm:spPr/>
    </dgm:pt>
    <dgm:pt modelId="{019172A5-905D-4F2A-8AC7-6610643FEBF4}" type="pres">
      <dgm:prSet presAssocID="{F7651305-33F3-4617-B7A6-9BE15DC7728E}" presName="sibTrans" presStyleCnt="0"/>
      <dgm:spPr/>
    </dgm:pt>
    <dgm:pt modelId="{504476E4-F42A-492C-8E2A-FCC566BF0839}" type="pres">
      <dgm:prSet presAssocID="{046ECDA2-7177-4EDA-89D0-12708B9BC7A9}" presName="compNode" presStyleCnt="0"/>
      <dgm:spPr/>
    </dgm:pt>
    <dgm:pt modelId="{5285D73B-1980-4C36-9E06-C55E21C44A61}" type="pres">
      <dgm:prSet presAssocID="{046ECDA2-7177-4EDA-89D0-12708B9BC7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CFC0CC52-B9BB-4AEC-8F9A-7AC5D17CC7C0}" type="pres">
      <dgm:prSet presAssocID="{046ECDA2-7177-4EDA-89D0-12708B9BC7A9}" presName="iconSpace" presStyleCnt="0"/>
      <dgm:spPr/>
    </dgm:pt>
    <dgm:pt modelId="{C427CD3C-6C83-4028-8A3C-CDAC368C2932}" type="pres">
      <dgm:prSet presAssocID="{046ECDA2-7177-4EDA-89D0-12708B9BC7A9}" presName="parTx" presStyleLbl="revTx" presStyleIdx="2" presStyleCnt="4">
        <dgm:presLayoutVars>
          <dgm:chMax val="0"/>
          <dgm:chPref val="0"/>
        </dgm:presLayoutVars>
      </dgm:prSet>
      <dgm:spPr/>
    </dgm:pt>
    <dgm:pt modelId="{3EC53F52-B7AB-4EAB-B626-E54C41944BED}" type="pres">
      <dgm:prSet presAssocID="{046ECDA2-7177-4EDA-89D0-12708B9BC7A9}" presName="txSpace" presStyleCnt="0"/>
      <dgm:spPr/>
    </dgm:pt>
    <dgm:pt modelId="{F0E5D5D2-1B74-4318-92B5-54014B97D31A}" type="pres">
      <dgm:prSet presAssocID="{046ECDA2-7177-4EDA-89D0-12708B9BC7A9}" presName="desTx" presStyleLbl="revTx" presStyleIdx="3" presStyleCnt="4">
        <dgm:presLayoutVars/>
      </dgm:prSet>
      <dgm:spPr/>
    </dgm:pt>
  </dgm:ptLst>
  <dgm:cxnLst>
    <dgm:cxn modelId="{A2A5A016-1B77-4CB6-BFC5-5469382F9FD8}" srcId="{E670FE6D-1EEF-4C53-BDBD-DE33C64261EF}" destId="{046ECDA2-7177-4EDA-89D0-12708B9BC7A9}" srcOrd="1" destOrd="0" parTransId="{4F16436F-97F3-4123-9D1C-32D6E768DD04}" sibTransId="{CBC1DC62-2335-4B56-8D4E-2DA9B4C67FAD}"/>
    <dgm:cxn modelId="{20714817-DD78-45F5-BAFC-3D8C42D69DEC}" srcId="{569B1AD2-9C40-43F6-B6DA-41EBB7A925A5}" destId="{3C08F52C-CEC2-4332-A65D-B24A98A61C9A}" srcOrd="1" destOrd="0" parTransId="{3F9E962B-561C-4C17-84BC-99C5BADDE01B}" sibTransId="{6C2CF2B2-CAF2-46B8-8247-80091D0D4867}"/>
    <dgm:cxn modelId="{E833C025-F9E7-4E12-A375-50898ED73E3F}" srcId="{046ECDA2-7177-4EDA-89D0-12708B9BC7A9}" destId="{2AECE4DB-F12A-4ADE-BE72-63CC181C5888}" srcOrd="4" destOrd="0" parTransId="{E72B4AFB-FBF6-473F-9512-261BECC6043F}" sibTransId="{339F9827-A574-4575-937C-3D6DB7B7F489}"/>
    <dgm:cxn modelId="{7824D860-B5C0-45C5-91B7-00D2068BA09D}" type="presOf" srcId="{569B1AD2-9C40-43F6-B6DA-41EBB7A925A5}" destId="{B9DFC163-7D33-4226-A0BB-E20DBADDD869}" srcOrd="0" destOrd="0" presId="urn:microsoft.com/office/officeart/2018/2/layout/IconLabelDescriptionList"/>
    <dgm:cxn modelId="{687A9944-228E-4CD8-86E9-D9F0DC0FA484}" type="presOf" srcId="{E6403E8F-904F-45B7-BDEF-EE4ADA9D8BCC}" destId="{AEC87CA9-1E0C-4338-9AF4-39747599CF9A}" srcOrd="0" destOrd="0" presId="urn:microsoft.com/office/officeart/2018/2/layout/IconLabelDescriptionList"/>
    <dgm:cxn modelId="{DAE10168-BD9D-4848-B395-4ABEA2479582}" srcId="{046ECDA2-7177-4EDA-89D0-12708B9BC7A9}" destId="{5AFFBB92-7BF0-44FA-B998-798183A4EB61}" srcOrd="2" destOrd="0" parTransId="{8636E5B8-162C-4A74-B0FD-B2953935891E}" sibTransId="{C4C9DCB0-0244-4AA5-B5EB-032A867A26D5}"/>
    <dgm:cxn modelId="{A52B436E-E8EE-4709-94CC-C27698F617E6}" srcId="{046ECDA2-7177-4EDA-89D0-12708B9BC7A9}" destId="{F48DA038-57CD-4F6F-8588-2A2C4DD6B9B0}" srcOrd="1" destOrd="0" parTransId="{6BE65134-4230-4D5F-A92C-9F94834ED9E1}" sibTransId="{FBA7D770-CE3D-451C-B724-851D080E5159}"/>
    <dgm:cxn modelId="{FEC6B450-DFEB-4024-8932-4E18AE2C5263}" srcId="{569B1AD2-9C40-43F6-B6DA-41EBB7A925A5}" destId="{E6403E8F-904F-45B7-BDEF-EE4ADA9D8BCC}" srcOrd="0" destOrd="0" parTransId="{189C5A28-175A-4CB1-A1FA-DF64867DC7C7}" sibTransId="{38B1D85E-4337-42DC-82C9-D74625623AC5}"/>
    <dgm:cxn modelId="{22258259-8E5D-4A8E-8B19-04E5B25EE737}" type="presOf" srcId="{E670FE6D-1EEF-4C53-BDBD-DE33C64261EF}" destId="{70919F50-65C9-4125-9C88-68B4587F1870}" srcOrd="0" destOrd="0" presId="urn:microsoft.com/office/officeart/2018/2/layout/IconLabelDescriptionList"/>
    <dgm:cxn modelId="{EDD02085-F62F-4E3E-80F5-F8B00D2101C8}" srcId="{046ECDA2-7177-4EDA-89D0-12708B9BC7A9}" destId="{55FB2B67-3E99-4C98-B610-AE63677E1C4E}" srcOrd="0" destOrd="0" parTransId="{12749871-52E8-4376-B31C-961CA9F7F0D1}" sibTransId="{1CD73162-9DA3-47D3-A540-A4EB4D9ACB5B}"/>
    <dgm:cxn modelId="{764DD989-A904-4369-A30D-B5DA7F413C31}" type="presOf" srcId="{F48DA038-57CD-4F6F-8588-2A2C4DD6B9B0}" destId="{F0E5D5D2-1B74-4318-92B5-54014B97D31A}" srcOrd="0" destOrd="1" presId="urn:microsoft.com/office/officeart/2018/2/layout/IconLabelDescriptionList"/>
    <dgm:cxn modelId="{6A743693-163E-4428-8DE5-9BE149FF52B4}" type="presOf" srcId="{046ECDA2-7177-4EDA-89D0-12708B9BC7A9}" destId="{C427CD3C-6C83-4028-8A3C-CDAC368C2932}" srcOrd="0" destOrd="0" presId="urn:microsoft.com/office/officeart/2018/2/layout/IconLabelDescriptionList"/>
    <dgm:cxn modelId="{C7C89BA5-74C0-4BDF-BF79-ECEB42040E1F}" type="presOf" srcId="{2AECE4DB-F12A-4ADE-BE72-63CC181C5888}" destId="{F0E5D5D2-1B74-4318-92B5-54014B97D31A}" srcOrd="0" destOrd="4" presId="urn:microsoft.com/office/officeart/2018/2/layout/IconLabelDescriptionList"/>
    <dgm:cxn modelId="{298664AA-47A3-411E-A622-D7B7AF1BAF28}" srcId="{E670FE6D-1EEF-4C53-BDBD-DE33C64261EF}" destId="{569B1AD2-9C40-43F6-B6DA-41EBB7A925A5}" srcOrd="0" destOrd="0" parTransId="{E405C800-145F-49AF-88BD-EC164FB80031}" sibTransId="{F7651305-33F3-4617-B7A6-9BE15DC7728E}"/>
    <dgm:cxn modelId="{9692DDBD-1234-40B0-859D-56A0888C4FC8}" type="presOf" srcId="{5AFFBB92-7BF0-44FA-B998-798183A4EB61}" destId="{F0E5D5D2-1B74-4318-92B5-54014B97D31A}" srcOrd="0" destOrd="2" presId="urn:microsoft.com/office/officeart/2018/2/layout/IconLabelDescriptionList"/>
    <dgm:cxn modelId="{82D6EBCF-6B87-4703-BA26-2E13509524CB}" type="presOf" srcId="{3C08F52C-CEC2-4332-A65D-B24A98A61C9A}" destId="{AEC87CA9-1E0C-4338-9AF4-39747599CF9A}" srcOrd="0" destOrd="1" presId="urn:microsoft.com/office/officeart/2018/2/layout/IconLabelDescriptionList"/>
    <dgm:cxn modelId="{446CACDC-A037-4424-A351-EA5B4B92C566}" type="presOf" srcId="{9EC85A1F-AC6C-45DF-A332-CC71D9EFBEC8}" destId="{F0E5D5D2-1B74-4318-92B5-54014B97D31A}" srcOrd="0" destOrd="3" presId="urn:microsoft.com/office/officeart/2018/2/layout/IconLabelDescriptionList"/>
    <dgm:cxn modelId="{5B64B0DF-F06A-45D5-BF4A-A57F42B70F47}" srcId="{046ECDA2-7177-4EDA-89D0-12708B9BC7A9}" destId="{9EC85A1F-AC6C-45DF-A332-CC71D9EFBEC8}" srcOrd="3" destOrd="0" parTransId="{FCEDD504-A07D-461F-9C8B-22BE594B0AD1}" sibTransId="{A535B931-C869-4A6A-AB0E-AF7EEE307A39}"/>
    <dgm:cxn modelId="{65482EED-394A-4E61-B13A-D47BB82F6D3B}" type="presOf" srcId="{55FB2B67-3E99-4C98-B610-AE63677E1C4E}" destId="{F0E5D5D2-1B74-4318-92B5-54014B97D31A}" srcOrd="0" destOrd="0" presId="urn:microsoft.com/office/officeart/2018/2/layout/IconLabelDescriptionList"/>
    <dgm:cxn modelId="{A211731C-C178-47DE-A75A-7FB91061AE5E}" type="presParOf" srcId="{70919F50-65C9-4125-9C88-68B4587F1870}" destId="{328A4B78-5657-448F-AA16-5EDABDC86F44}" srcOrd="0" destOrd="0" presId="urn:microsoft.com/office/officeart/2018/2/layout/IconLabelDescriptionList"/>
    <dgm:cxn modelId="{82D55CEC-2245-4C6E-941A-24910610EE1F}" type="presParOf" srcId="{328A4B78-5657-448F-AA16-5EDABDC86F44}" destId="{873786F6-A8F7-40AC-8AEE-74E4ABFE9997}" srcOrd="0" destOrd="0" presId="urn:microsoft.com/office/officeart/2018/2/layout/IconLabelDescriptionList"/>
    <dgm:cxn modelId="{CDE16054-1756-4B54-8BEA-52D6D6E1F069}" type="presParOf" srcId="{328A4B78-5657-448F-AA16-5EDABDC86F44}" destId="{7CF6CB6D-0F66-45DD-8948-7D52143ECD40}" srcOrd="1" destOrd="0" presId="urn:microsoft.com/office/officeart/2018/2/layout/IconLabelDescriptionList"/>
    <dgm:cxn modelId="{C4824F38-2946-4E9C-A816-266DD7D012F7}" type="presParOf" srcId="{328A4B78-5657-448F-AA16-5EDABDC86F44}" destId="{B9DFC163-7D33-4226-A0BB-E20DBADDD869}" srcOrd="2" destOrd="0" presId="urn:microsoft.com/office/officeart/2018/2/layout/IconLabelDescriptionList"/>
    <dgm:cxn modelId="{10F36531-6175-4A90-8C5E-5583DE417B74}" type="presParOf" srcId="{328A4B78-5657-448F-AA16-5EDABDC86F44}" destId="{15588B33-38EE-486D-9E9B-DFC8666867BA}" srcOrd="3" destOrd="0" presId="urn:microsoft.com/office/officeart/2018/2/layout/IconLabelDescriptionList"/>
    <dgm:cxn modelId="{029770A1-22EF-41EE-AAE2-DC4222814548}" type="presParOf" srcId="{328A4B78-5657-448F-AA16-5EDABDC86F44}" destId="{AEC87CA9-1E0C-4338-9AF4-39747599CF9A}" srcOrd="4" destOrd="0" presId="urn:microsoft.com/office/officeart/2018/2/layout/IconLabelDescriptionList"/>
    <dgm:cxn modelId="{EE9F6FC0-2C9E-4EBD-9DE9-6BDC5B218707}" type="presParOf" srcId="{70919F50-65C9-4125-9C88-68B4587F1870}" destId="{019172A5-905D-4F2A-8AC7-6610643FEBF4}" srcOrd="1" destOrd="0" presId="urn:microsoft.com/office/officeart/2018/2/layout/IconLabelDescriptionList"/>
    <dgm:cxn modelId="{18E6A965-BF6B-449D-B8BC-D8301D4540AE}" type="presParOf" srcId="{70919F50-65C9-4125-9C88-68B4587F1870}" destId="{504476E4-F42A-492C-8E2A-FCC566BF0839}" srcOrd="2" destOrd="0" presId="urn:microsoft.com/office/officeart/2018/2/layout/IconLabelDescriptionList"/>
    <dgm:cxn modelId="{337B7319-8E8A-4051-967E-2667E6A42548}" type="presParOf" srcId="{504476E4-F42A-492C-8E2A-FCC566BF0839}" destId="{5285D73B-1980-4C36-9E06-C55E21C44A61}" srcOrd="0" destOrd="0" presId="urn:microsoft.com/office/officeart/2018/2/layout/IconLabelDescriptionList"/>
    <dgm:cxn modelId="{C6705877-8E7E-46AB-BFC9-FDF757950DF2}" type="presParOf" srcId="{504476E4-F42A-492C-8E2A-FCC566BF0839}" destId="{CFC0CC52-B9BB-4AEC-8F9A-7AC5D17CC7C0}" srcOrd="1" destOrd="0" presId="urn:microsoft.com/office/officeart/2018/2/layout/IconLabelDescriptionList"/>
    <dgm:cxn modelId="{F59DEEB9-CBEE-479D-AE1C-3D9079FA8C69}" type="presParOf" srcId="{504476E4-F42A-492C-8E2A-FCC566BF0839}" destId="{C427CD3C-6C83-4028-8A3C-CDAC368C2932}" srcOrd="2" destOrd="0" presId="urn:microsoft.com/office/officeart/2018/2/layout/IconLabelDescriptionList"/>
    <dgm:cxn modelId="{82006C69-B6F0-445F-A03B-9F499FFA7EED}" type="presParOf" srcId="{504476E4-F42A-492C-8E2A-FCC566BF0839}" destId="{3EC53F52-B7AB-4EAB-B626-E54C41944BED}" srcOrd="3" destOrd="0" presId="urn:microsoft.com/office/officeart/2018/2/layout/IconLabelDescriptionList"/>
    <dgm:cxn modelId="{639BB0D2-C87F-4752-956B-46AC0CB16C6B}" type="presParOf" srcId="{504476E4-F42A-492C-8E2A-FCC566BF0839}" destId="{F0E5D5D2-1B74-4318-92B5-54014B97D31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CE71CC-1226-4DC5-97A4-265B8D02EC13}"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AAA03D6C-A109-4CEF-8494-10D717B867BB}">
      <dgm:prSet/>
      <dgm:spPr/>
      <dgm:t>
        <a:bodyPr/>
        <a:lstStyle/>
        <a:p>
          <a:r>
            <a:rPr lang="en-IN"/>
            <a:t>Prospective coalition partners usually along two dimensions</a:t>
          </a:r>
          <a:endParaRPr lang="en-US"/>
        </a:p>
      </dgm:t>
    </dgm:pt>
    <dgm:pt modelId="{9F3B8C98-34EF-4AE1-A697-60B8C9D5440C}" type="parTrans" cxnId="{151C6DB1-F1D2-49BD-A20D-D8868BC26B0B}">
      <dgm:prSet/>
      <dgm:spPr/>
      <dgm:t>
        <a:bodyPr/>
        <a:lstStyle/>
        <a:p>
          <a:endParaRPr lang="en-US"/>
        </a:p>
      </dgm:t>
    </dgm:pt>
    <dgm:pt modelId="{C117B5F3-0FEA-4E46-8374-03E87527CE74}" type="sibTrans" cxnId="{151C6DB1-F1D2-49BD-A20D-D8868BC26B0B}">
      <dgm:prSet/>
      <dgm:spPr/>
      <dgm:t>
        <a:bodyPr/>
        <a:lstStyle/>
        <a:p>
          <a:endParaRPr lang="en-US"/>
        </a:p>
      </dgm:t>
    </dgm:pt>
    <dgm:pt modelId="{E2DD07C1-E0F7-4EA1-A223-825A918ECF00}">
      <dgm:prSet/>
      <dgm:spPr/>
      <dgm:t>
        <a:bodyPr/>
        <a:lstStyle/>
        <a:p>
          <a:pPr rtl="0"/>
          <a:r>
            <a:rPr lang="en-IN"/>
            <a:t>Are the members in high or low agreement with your objectives</a:t>
          </a:r>
          <a:r>
            <a:rPr lang="en-IN">
              <a:latin typeface="Calibri Light" panose="020F0302020204030204"/>
            </a:rPr>
            <a:t> </a:t>
          </a:r>
          <a:endParaRPr lang="en-US"/>
        </a:p>
      </dgm:t>
    </dgm:pt>
    <dgm:pt modelId="{9A89647D-EEAF-472D-8823-A79649A22447}" type="parTrans" cxnId="{C95998CD-D4E3-4540-B3AF-59DA768E5E1D}">
      <dgm:prSet/>
      <dgm:spPr/>
      <dgm:t>
        <a:bodyPr/>
        <a:lstStyle/>
        <a:p>
          <a:endParaRPr lang="en-US"/>
        </a:p>
      </dgm:t>
    </dgm:pt>
    <dgm:pt modelId="{1FC664CA-9AE8-41AC-8ACA-4A94F87C26AE}" type="sibTrans" cxnId="{C95998CD-D4E3-4540-B3AF-59DA768E5E1D}">
      <dgm:prSet/>
      <dgm:spPr/>
      <dgm:t>
        <a:bodyPr/>
        <a:lstStyle/>
        <a:p>
          <a:endParaRPr lang="en-US"/>
        </a:p>
      </dgm:t>
    </dgm:pt>
    <dgm:pt modelId="{F34FAA62-0010-4884-B078-3C000E85D4F7}">
      <dgm:prSet/>
      <dgm:spPr/>
      <dgm:t>
        <a:bodyPr/>
        <a:lstStyle/>
        <a:p>
          <a:r>
            <a:rPr lang="en-IN" dirty="0"/>
            <a:t>Do the members generate from you high or low levels of trust</a:t>
          </a:r>
          <a:endParaRPr lang="en-US" dirty="0"/>
        </a:p>
      </dgm:t>
    </dgm:pt>
    <dgm:pt modelId="{E596F8CE-86E4-4F4D-93E5-658652298272}" type="parTrans" cxnId="{3CAB36D1-518C-491C-BF36-1CA78C26F86A}">
      <dgm:prSet/>
      <dgm:spPr/>
      <dgm:t>
        <a:bodyPr/>
        <a:lstStyle/>
        <a:p>
          <a:endParaRPr lang="en-US"/>
        </a:p>
      </dgm:t>
    </dgm:pt>
    <dgm:pt modelId="{9B5BC974-1444-4D24-9770-B370A17B2016}" type="sibTrans" cxnId="{3CAB36D1-518C-491C-BF36-1CA78C26F86A}">
      <dgm:prSet/>
      <dgm:spPr/>
      <dgm:t>
        <a:bodyPr/>
        <a:lstStyle/>
        <a:p>
          <a:endParaRPr lang="en-US"/>
        </a:p>
      </dgm:t>
    </dgm:pt>
    <dgm:pt modelId="{C2A8E95B-DB58-4709-815D-C42E03389B94}">
      <dgm:prSet/>
      <dgm:spPr/>
      <dgm:t>
        <a:bodyPr/>
        <a:lstStyle/>
        <a:p>
          <a:pPr rtl="0"/>
          <a:r>
            <a:rPr lang="en-IN"/>
            <a:t>Categories based on </a:t>
          </a:r>
          <a:r>
            <a:rPr lang="en-IN">
              <a:latin typeface="Calibri Light" panose="020F0302020204030204"/>
            </a:rPr>
            <a:t>these 2 dimensions</a:t>
          </a:r>
          <a:endParaRPr lang="en-US"/>
        </a:p>
      </dgm:t>
    </dgm:pt>
    <dgm:pt modelId="{89A73903-0B52-4DD3-9E37-CF66F9F59128}" type="parTrans" cxnId="{B042AD9F-17F0-40F9-A232-3BFC2686A45D}">
      <dgm:prSet/>
      <dgm:spPr/>
      <dgm:t>
        <a:bodyPr/>
        <a:lstStyle/>
        <a:p>
          <a:endParaRPr lang="en-US"/>
        </a:p>
      </dgm:t>
    </dgm:pt>
    <dgm:pt modelId="{E6B3CFB8-33E1-4D61-AD44-FAF9560188EF}" type="sibTrans" cxnId="{B042AD9F-17F0-40F9-A232-3BFC2686A45D}">
      <dgm:prSet/>
      <dgm:spPr/>
      <dgm:t>
        <a:bodyPr/>
        <a:lstStyle/>
        <a:p>
          <a:endParaRPr lang="en-US"/>
        </a:p>
      </dgm:t>
    </dgm:pt>
    <dgm:pt modelId="{BDE66908-97F8-4430-8E22-151154C10D07}">
      <dgm:prSet/>
      <dgm:spPr/>
      <dgm:t>
        <a:bodyPr/>
        <a:lstStyle/>
        <a:p>
          <a:r>
            <a:rPr lang="en-IN"/>
            <a:t>Allies</a:t>
          </a:r>
          <a:endParaRPr lang="en-US"/>
        </a:p>
      </dgm:t>
    </dgm:pt>
    <dgm:pt modelId="{B5587E03-46A1-46B5-894E-4E36E018DA10}" type="parTrans" cxnId="{48D3C77A-47CF-4C44-8D47-C702E3B326A8}">
      <dgm:prSet/>
      <dgm:spPr/>
      <dgm:t>
        <a:bodyPr/>
        <a:lstStyle/>
        <a:p>
          <a:endParaRPr lang="en-US"/>
        </a:p>
      </dgm:t>
    </dgm:pt>
    <dgm:pt modelId="{B1EA851B-7934-472F-96A3-89DCFC09B9CD}" type="sibTrans" cxnId="{48D3C77A-47CF-4C44-8D47-C702E3B326A8}">
      <dgm:prSet/>
      <dgm:spPr/>
      <dgm:t>
        <a:bodyPr/>
        <a:lstStyle/>
        <a:p>
          <a:endParaRPr lang="en-US"/>
        </a:p>
      </dgm:t>
    </dgm:pt>
    <dgm:pt modelId="{09F63B4B-921A-4DA2-8857-5B0C51E86E18}">
      <dgm:prSet/>
      <dgm:spPr/>
      <dgm:t>
        <a:bodyPr/>
        <a:lstStyle/>
        <a:p>
          <a:r>
            <a:rPr lang="en-IN"/>
            <a:t>Opponents</a:t>
          </a:r>
          <a:endParaRPr lang="en-US"/>
        </a:p>
      </dgm:t>
    </dgm:pt>
    <dgm:pt modelId="{68B18903-D752-475D-8A86-1274AA9AE52C}" type="parTrans" cxnId="{60E00551-7949-461C-8FB0-19B1B6D46BE8}">
      <dgm:prSet/>
      <dgm:spPr/>
      <dgm:t>
        <a:bodyPr/>
        <a:lstStyle/>
        <a:p>
          <a:endParaRPr lang="en-US"/>
        </a:p>
      </dgm:t>
    </dgm:pt>
    <dgm:pt modelId="{BC006524-599A-428B-B95B-68577B31363A}" type="sibTrans" cxnId="{60E00551-7949-461C-8FB0-19B1B6D46BE8}">
      <dgm:prSet/>
      <dgm:spPr/>
      <dgm:t>
        <a:bodyPr/>
        <a:lstStyle/>
        <a:p>
          <a:endParaRPr lang="en-US"/>
        </a:p>
      </dgm:t>
    </dgm:pt>
    <dgm:pt modelId="{35FC3C2A-FB91-4AED-A71A-51F42069EA49}">
      <dgm:prSet/>
      <dgm:spPr/>
      <dgm:t>
        <a:bodyPr/>
        <a:lstStyle/>
        <a:p>
          <a:r>
            <a:rPr lang="en-IN"/>
            <a:t>Bedfellows</a:t>
          </a:r>
          <a:endParaRPr lang="en-US"/>
        </a:p>
      </dgm:t>
    </dgm:pt>
    <dgm:pt modelId="{9B01123E-D6C8-4579-84F2-8F885D249BFE}" type="parTrans" cxnId="{1E339990-4E0F-4FAD-97DF-DFC9B871EA31}">
      <dgm:prSet/>
      <dgm:spPr/>
      <dgm:t>
        <a:bodyPr/>
        <a:lstStyle/>
        <a:p>
          <a:endParaRPr lang="en-US"/>
        </a:p>
      </dgm:t>
    </dgm:pt>
    <dgm:pt modelId="{46950F73-4E68-4C6A-B772-2FCC1DA33C06}" type="sibTrans" cxnId="{1E339990-4E0F-4FAD-97DF-DFC9B871EA31}">
      <dgm:prSet/>
      <dgm:spPr/>
      <dgm:t>
        <a:bodyPr/>
        <a:lstStyle/>
        <a:p>
          <a:endParaRPr lang="en-US"/>
        </a:p>
      </dgm:t>
    </dgm:pt>
    <dgm:pt modelId="{28B6DD59-0679-4A79-84CA-828EC705FBD2}">
      <dgm:prSet/>
      <dgm:spPr/>
      <dgm:t>
        <a:bodyPr/>
        <a:lstStyle/>
        <a:p>
          <a:r>
            <a:rPr lang="en-IN"/>
            <a:t>Fence Sitters</a:t>
          </a:r>
          <a:endParaRPr lang="en-US"/>
        </a:p>
      </dgm:t>
    </dgm:pt>
    <dgm:pt modelId="{D6419EAF-53F6-4D96-9E6E-3D5902978E28}" type="parTrans" cxnId="{61722FCE-777C-4D62-8064-77F611FEB2EA}">
      <dgm:prSet/>
      <dgm:spPr/>
      <dgm:t>
        <a:bodyPr/>
        <a:lstStyle/>
        <a:p>
          <a:endParaRPr lang="en-US"/>
        </a:p>
      </dgm:t>
    </dgm:pt>
    <dgm:pt modelId="{ABC15C8C-6354-4AC2-A811-8F0A6B1B7EB4}" type="sibTrans" cxnId="{61722FCE-777C-4D62-8064-77F611FEB2EA}">
      <dgm:prSet/>
      <dgm:spPr/>
      <dgm:t>
        <a:bodyPr/>
        <a:lstStyle/>
        <a:p>
          <a:endParaRPr lang="en-US"/>
        </a:p>
      </dgm:t>
    </dgm:pt>
    <dgm:pt modelId="{DAE5279C-04AE-4EDC-A809-108B2DEC8508}">
      <dgm:prSet/>
      <dgm:spPr/>
      <dgm:t>
        <a:bodyPr/>
        <a:lstStyle/>
        <a:p>
          <a:r>
            <a:rPr lang="en-IN"/>
            <a:t>Adversaries</a:t>
          </a:r>
          <a:endParaRPr lang="en-US"/>
        </a:p>
      </dgm:t>
    </dgm:pt>
    <dgm:pt modelId="{358824AD-AE9E-4538-8D58-CDE195CD8C15}" type="parTrans" cxnId="{02A08AF6-2CA6-4965-B8A5-02768D1B6B08}">
      <dgm:prSet/>
      <dgm:spPr/>
      <dgm:t>
        <a:bodyPr/>
        <a:lstStyle/>
        <a:p>
          <a:endParaRPr lang="en-US"/>
        </a:p>
      </dgm:t>
    </dgm:pt>
    <dgm:pt modelId="{ECED34D9-9C7A-4869-9A2E-F6E12AC7095F}" type="sibTrans" cxnId="{02A08AF6-2CA6-4965-B8A5-02768D1B6B08}">
      <dgm:prSet/>
      <dgm:spPr/>
      <dgm:t>
        <a:bodyPr/>
        <a:lstStyle/>
        <a:p>
          <a:endParaRPr lang="en-US"/>
        </a:p>
      </dgm:t>
    </dgm:pt>
    <dgm:pt modelId="{BD363BB6-834D-4372-9C9C-204822091CCD}" type="pres">
      <dgm:prSet presAssocID="{20CE71CC-1226-4DC5-97A4-265B8D02EC13}" presName="diagram" presStyleCnt="0">
        <dgm:presLayoutVars>
          <dgm:dir/>
          <dgm:resizeHandles/>
        </dgm:presLayoutVars>
      </dgm:prSet>
      <dgm:spPr/>
    </dgm:pt>
    <dgm:pt modelId="{E0F16340-4A42-4480-88E7-9F8AD4EB512C}" type="pres">
      <dgm:prSet presAssocID="{AAA03D6C-A109-4CEF-8494-10D717B867BB}" presName="firstNode" presStyleLbl="node1" presStyleIdx="0" presStyleCnt="2">
        <dgm:presLayoutVars>
          <dgm:bulletEnabled val="1"/>
        </dgm:presLayoutVars>
      </dgm:prSet>
      <dgm:spPr/>
    </dgm:pt>
    <dgm:pt modelId="{9FB04623-2BC6-4C2E-A6D6-E01FAF22DFCA}" type="pres">
      <dgm:prSet presAssocID="{C117B5F3-0FEA-4E46-8374-03E87527CE74}" presName="sibTrans" presStyleLbl="sibTrans2D1" presStyleIdx="0" presStyleCnt="1"/>
      <dgm:spPr/>
    </dgm:pt>
    <dgm:pt modelId="{FF8C25D9-1E24-45FA-BA2E-714144AC7CF2}" type="pres">
      <dgm:prSet presAssocID="{C2A8E95B-DB58-4709-815D-C42E03389B94}" presName="lastNode" presStyleLbl="node1" presStyleIdx="1" presStyleCnt="2">
        <dgm:presLayoutVars>
          <dgm:bulletEnabled val="1"/>
        </dgm:presLayoutVars>
      </dgm:prSet>
      <dgm:spPr/>
    </dgm:pt>
  </dgm:ptLst>
  <dgm:cxnLst>
    <dgm:cxn modelId="{1B215302-25FB-4D21-B2A6-FBC0919F7BE0}" type="presOf" srcId="{35FC3C2A-FB91-4AED-A71A-51F42069EA49}" destId="{FF8C25D9-1E24-45FA-BA2E-714144AC7CF2}" srcOrd="0" destOrd="3" presId="urn:microsoft.com/office/officeart/2005/8/layout/bProcess2"/>
    <dgm:cxn modelId="{F8EC4506-0934-4EA5-BB87-679371DA4E00}" type="presOf" srcId="{C2A8E95B-DB58-4709-815D-C42E03389B94}" destId="{FF8C25D9-1E24-45FA-BA2E-714144AC7CF2}" srcOrd="0" destOrd="0" presId="urn:microsoft.com/office/officeart/2005/8/layout/bProcess2"/>
    <dgm:cxn modelId="{CF66690E-4BC7-49A4-B403-BCC864C948A6}" type="presOf" srcId="{AAA03D6C-A109-4CEF-8494-10D717B867BB}" destId="{E0F16340-4A42-4480-88E7-9F8AD4EB512C}" srcOrd="0" destOrd="0" presId="urn:microsoft.com/office/officeart/2005/8/layout/bProcess2"/>
    <dgm:cxn modelId="{714E051D-F319-4AE9-84C5-E5EBF87B1805}" type="presOf" srcId="{20CE71CC-1226-4DC5-97A4-265B8D02EC13}" destId="{BD363BB6-834D-4372-9C9C-204822091CCD}" srcOrd="0" destOrd="0" presId="urn:microsoft.com/office/officeart/2005/8/layout/bProcess2"/>
    <dgm:cxn modelId="{F82E706D-80BE-4627-BB98-6BBD4EA8F42A}" type="presOf" srcId="{09F63B4B-921A-4DA2-8857-5B0C51E86E18}" destId="{FF8C25D9-1E24-45FA-BA2E-714144AC7CF2}" srcOrd="0" destOrd="2" presId="urn:microsoft.com/office/officeart/2005/8/layout/bProcess2"/>
    <dgm:cxn modelId="{60E00551-7949-461C-8FB0-19B1B6D46BE8}" srcId="{C2A8E95B-DB58-4709-815D-C42E03389B94}" destId="{09F63B4B-921A-4DA2-8857-5B0C51E86E18}" srcOrd="1" destOrd="0" parTransId="{68B18903-D752-475D-8A86-1274AA9AE52C}" sibTransId="{BC006524-599A-428B-B95B-68577B31363A}"/>
    <dgm:cxn modelId="{48D3C77A-47CF-4C44-8D47-C702E3B326A8}" srcId="{C2A8E95B-DB58-4709-815D-C42E03389B94}" destId="{BDE66908-97F8-4430-8E22-151154C10D07}" srcOrd="0" destOrd="0" parTransId="{B5587E03-46A1-46B5-894E-4E36E018DA10}" sibTransId="{B1EA851B-7934-472F-96A3-89DCFC09B9CD}"/>
    <dgm:cxn modelId="{1E339990-4E0F-4FAD-97DF-DFC9B871EA31}" srcId="{C2A8E95B-DB58-4709-815D-C42E03389B94}" destId="{35FC3C2A-FB91-4AED-A71A-51F42069EA49}" srcOrd="2" destOrd="0" parTransId="{9B01123E-D6C8-4579-84F2-8F885D249BFE}" sibTransId="{46950F73-4E68-4C6A-B772-2FCC1DA33C06}"/>
    <dgm:cxn modelId="{B042AD9F-17F0-40F9-A232-3BFC2686A45D}" srcId="{20CE71CC-1226-4DC5-97A4-265B8D02EC13}" destId="{C2A8E95B-DB58-4709-815D-C42E03389B94}" srcOrd="1" destOrd="0" parTransId="{89A73903-0B52-4DD3-9E37-CF66F9F59128}" sibTransId="{E6B3CFB8-33E1-4D61-AD44-FAF9560188EF}"/>
    <dgm:cxn modelId="{96AA6EAB-0064-4B07-B433-5EFC4ADE6A0D}" type="presOf" srcId="{C117B5F3-0FEA-4E46-8374-03E87527CE74}" destId="{9FB04623-2BC6-4C2E-A6D6-E01FAF22DFCA}" srcOrd="0" destOrd="0" presId="urn:microsoft.com/office/officeart/2005/8/layout/bProcess2"/>
    <dgm:cxn modelId="{151C6DB1-F1D2-49BD-A20D-D8868BC26B0B}" srcId="{20CE71CC-1226-4DC5-97A4-265B8D02EC13}" destId="{AAA03D6C-A109-4CEF-8494-10D717B867BB}" srcOrd="0" destOrd="0" parTransId="{9F3B8C98-34EF-4AE1-A697-60B8C9D5440C}" sibTransId="{C117B5F3-0FEA-4E46-8374-03E87527CE74}"/>
    <dgm:cxn modelId="{9C935CCA-0E59-42A7-B961-55E9039353D5}" type="presOf" srcId="{F34FAA62-0010-4884-B078-3C000E85D4F7}" destId="{E0F16340-4A42-4480-88E7-9F8AD4EB512C}" srcOrd="0" destOrd="2" presId="urn:microsoft.com/office/officeart/2005/8/layout/bProcess2"/>
    <dgm:cxn modelId="{C95998CD-D4E3-4540-B3AF-59DA768E5E1D}" srcId="{AAA03D6C-A109-4CEF-8494-10D717B867BB}" destId="{E2DD07C1-E0F7-4EA1-A223-825A918ECF00}" srcOrd="0" destOrd="0" parTransId="{9A89647D-EEAF-472D-8823-A79649A22447}" sibTransId="{1FC664CA-9AE8-41AC-8ACA-4A94F87C26AE}"/>
    <dgm:cxn modelId="{61722FCE-777C-4D62-8064-77F611FEB2EA}" srcId="{C2A8E95B-DB58-4709-815D-C42E03389B94}" destId="{28B6DD59-0679-4A79-84CA-828EC705FBD2}" srcOrd="3" destOrd="0" parTransId="{D6419EAF-53F6-4D96-9E6E-3D5902978E28}" sibTransId="{ABC15C8C-6354-4AC2-A811-8F0A6B1B7EB4}"/>
    <dgm:cxn modelId="{E1697FCE-2A94-4A53-85AB-43B3F75FD62B}" type="presOf" srcId="{E2DD07C1-E0F7-4EA1-A223-825A918ECF00}" destId="{E0F16340-4A42-4480-88E7-9F8AD4EB512C}" srcOrd="0" destOrd="1" presId="urn:microsoft.com/office/officeart/2005/8/layout/bProcess2"/>
    <dgm:cxn modelId="{3CAB36D1-518C-491C-BF36-1CA78C26F86A}" srcId="{AAA03D6C-A109-4CEF-8494-10D717B867BB}" destId="{F34FAA62-0010-4884-B078-3C000E85D4F7}" srcOrd="1" destOrd="0" parTransId="{E596F8CE-86E4-4F4D-93E5-658652298272}" sibTransId="{9B5BC974-1444-4D24-9770-B370A17B2016}"/>
    <dgm:cxn modelId="{0F895BD1-1AD4-4776-83A6-FCDD4FC01E4E}" type="presOf" srcId="{DAE5279C-04AE-4EDC-A809-108B2DEC8508}" destId="{FF8C25D9-1E24-45FA-BA2E-714144AC7CF2}" srcOrd="0" destOrd="5" presId="urn:microsoft.com/office/officeart/2005/8/layout/bProcess2"/>
    <dgm:cxn modelId="{0ED0AEDB-0FB9-44A2-B53D-E737512FCA20}" type="presOf" srcId="{28B6DD59-0679-4A79-84CA-828EC705FBD2}" destId="{FF8C25D9-1E24-45FA-BA2E-714144AC7CF2}" srcOrd="0" destOrd="4" presId="urn:microsoft.com/office/officeart/2005/8/layout/bProcess2"/>
    <dgm:cxn modelId="{B8962AF2-3708-4501-9205-CF1D108B420F}" type="presOf" srcId="{BDE66908-97F8-4430-8E22-151154C10D07}" destId="{FF8C25D9-1E24-45FA-BA2E-714144AC7CF2}" srcOrd="0" destOrd="1" presId="urn:microsoft.com/office/officeart/2005/8/layout/bProcess2"/>
    <dgm:cxn modelId="{02A08AF6-2CA6-4965-B8A5-02768D1B6B08}" srcId="{C2A8E95B-DB58-4709-815D-C42E03389B94}" destId="{DAE5279C-04AE-4EDC-A809-108B2DEC8508}" srcOrd="4" destOrd="0" parTransId="{358824AD-AE9E-4538-8D58-CDE195CD8C15}" sibTransId="{ECED34D9-9C7A-4869-9A2E-F6E12AC7095F}"/>
    <dgm:cxn modelId="{AC800227-7B6E-46DE-965F-141B49C05A5F}" type="presParOf" srcId="{BD363BB6-834D-4372-9C9C-204822091CCD}" destId="{E0F16340-4A42-4480-88E7-9F8AD4EB512C}" srcOrd="0" destOrd="0" presId="urn:microsoft.com/office/officeart/2005/8/layout/bProcess2"/>
    <dgm:cxn modelId="{0753B698-1C78-4BFF-BCBC-09B232D8B46F}" type="presParOf" srcId="{BD363BB6-834D-4372-9C9C-204822091CCD}" destId="{9FB04623-2BC6-4C2E-A6D6-E01FAF22DFCA}" srcOrd="1" destOrd="0" presId="urn:microsoft.com/office/officeart/2005/8/layout/bProcess2"/>
    <dgm:cxn modelId="{53FE8AEA-DF41-441D-A565-246C0E1AF3FB}" type="presParOf" srcId="{BD363BB6-834D-4372-9C9C-204822091CCD}" destId="{FF8C25D9-1E24-45FA-BA2E-714144AC7CF2}" srcOrd="2"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2C1C7-1B1F-42F5-8B9B-60DDF5868F54}">
      <dsp:nvSpPr>
        <dsp:cNvPr id="0" name=""/>
        <dsp:cNvSpPr/>
      </dsp:nvSpPr>
      <dsp:spPr>
        <a:xfrm>
          <a:off x="0" y="2558"/>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652459-5BFA-4798-8BC5-6CD5141ABB68}">
      <dsp:nvSpPr>
        <dsp:cNvPr id="0" name=""/>
        <dsp:cNvSpPr/>
      </dsp:nvSpPr>
      <dsp:spPr>
        <a:xfrm>
          <a:off x="361935" y="271767"/>
          <a:ext cx="658065" cy="6580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C7BF43-57B4-4438-95AD-06D8D95B11CB}">
      <dsp:nvSpPr>
        <dsp:cNvPr id="0" name=""/>
        <dsp:cNvSpPr/>
      </dsp:nvSpPr>
      <dsp:spPr>
        <a:xfrm>
          <a:off x="1381936" y="2558"/>
          <a:ext cx="4917523"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1111250">
            <a:lnSpc>
              <a:spcPct val="100000"/>
            </a:lnSpc>
            <a:spcBef>
              <a:spcPct val="0"/>
            </a:spcBef>
            <a:spcAft>
              <a:spcPct val="35000"/>
            </a:spcAft>
            <a:buNone/>
          </a:pPr>
          <a:r>
            <a:rPr lang="en-US" sz="2500" kern="1200"/>
            <a:t>Number of Parties </a:t>
          </a:r>
        </a:p>
      </dsp:txBody>
      <dsp:txXfrm>
        <a:off x="1381936" y="2558"/>
        <a:ext cx="4917523" cy="1196482"/>
      </dsp:txXfrm>
    </dsp:sp>
    <dsp:sp modelId="{A17CCF94-A984-4660-94CC-D170D7F13EF1}">
      <dsp:nvSpPr>
        <dsp:cNvPr id="0" name=""/>
        <dsp:cNvSpPr/>
      </dsp:nvSpPr>
      <dsp:spPr>
        <a:xfrm>
          <a:off x="6299460" y="2558"/>
          <a:ext cx="4627018"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Light" panose="020F0302020204030204"/>
            </a:rPr>
            <a:t>1.Each</a:t>
          </a:r>
          <a:r>
            <a:rPr lang="en-US" sz="1100" kern="1200"/>
            <a:t> party may be acting as a principal—representing its own interests </a:t>
          </a:r>
        </a:p>
        <a:p>
          <a:pPr marL="0" lvl="0" indent="0" algn="l" defTabSz="488950" rtl="0">
            <a:lnSpc>
              <a:spcPct val="100000"/>
            </a:lnSpc>
            <a:spcBef>
              <a:spcPct val="0"/>
            </a:spcBef>
            <a:spcAft>
              <a:spcPct val="35000"/>
            </a:spcAft>
            <a:buNone/>
          </a:pPr>
          <a:r>
            <a:rPr lang="en-US" sz="1100" kern="1200">
              <a:latin typeface="Calibri Light" panose="020F0302020204030204"/>
            </a:rPr>
            <a:t>2. or</a:t>
          </a:r>
          <a:r>
            <a:rPr lang="en-US" sz="1100" kern="1200"/>
            <a:t> an agent—representing the interests of at least one other party (the constituency</a:t>
          </a:r>
        </a:p>
        <a:p>
          <a:pPr marL="0" lvl="0" indent="0" algn="l" defTabSz="488950" rtl="0">
            <a:lnSpc>
              <a:spcPct val="100000"/>
            </a:lnSpc>
            <a:spcBef>
              <a:spcPct val="0"/>
            </a:spcBef>
            <a:spcAft>
              <a:spcPct val="35000"/>
            </a:spcAft>
            <a:buNone/>
          </a:pPr>
          <a:r>
            <a:rPr lang="en-US" sz="1100" kern="1200">
              <a:latin typeface="Calibri Light" panose="020F0302020204030204"/>
            </a:rPr>
            <a:t>3. parties</a:t>
          </a:r>
          <a:r>
            <a:rPr lang="en-US" sz="1100" kern="1200"/>
            <a:t> may also have different social roles outside the negotiation (e.g., president, vice president, director, board chairman) that may lead to either equal or unequal levels of power and status in the negotiation </a:t>
          </a:r>
        </a:p>
      </dsp:txBody>
      <dsp:txXfrm>
        <a:off x="6299460" y="2558"/>
        <a:ext cx="4627018" cy="1196482"/>
      </dsp:txXfrm>
    </dsp:sp>
    <dsp:sp modelId="{0B4CBBB6-8219-4272-B434-BCF7D5CFE133}">
      <dsp:nvSpPr>
        <dsp:cNvPr id="0" name=""/>
        <dsp:cNvSpPr/>
      </dsp:nvSpPr>
      <dsp:spPr>
        <a:xfrm>
          <a:off x="0" y="1498161"/>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C76C9D-A1D3-48BE-BAF6-7A3113389876}">
      <dsp:nvSpPr>
        <dsp:cNvPr id="0" name=""/>
        <dsp:cNvSpPr/>
      </dsp:nvSpPr>
      <dsp:spPr>
        <a:xfrm>
          <a:off x="361935" y="1767369"/>
          <a:ext cx="658065" cy="6580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757A7-7A91-45CF-99E1-BC2FE4447A0B}">
      <dsp:nvSpPr>
        <dsp:cNvPr id="0" name=""/>
        <dsp:cNvSpPr/>
      </dsp:nvSpPr>
      <dsp:spPr>
        <a:xfrm>
          <a:off x="1381936" y="1498161"/>
          <a:ext cx="95445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1111250">
            <a:lnSpc>
              <a:spcPct val="100000"/>
            </a:lnSpc>
            <a:spcBef>
              <a:spcPct val="0"/>
            </a:spcBef>
            <a:spcAft>
              <a:spcPct val="35000"/>
            </a:spcAft>
            <a:buNone/>
          </a:pPr>
          <a:r>
            <a:rPr lang="en-US" sz="2500" kern="1200"/>
            <a:t>Informational and Computational Complexity</a:t>
          </a:r>
        </a:p>
      </dsp:txBody>
      <dsp:txXfrm>
        <a:off x="1381936" y="1498161"/>
        <a:ext cx="9544541" cy="1196482"/>
      </dsp:txXfrm>
    </dsp:sp>
    <dsp:sp modelId="{DFB9343B-3BC1-4578-AE01-52DB3ADC3F0E}">
      <dsp:nvSpPr>
        <dsp:cNvPr id="0" name=""/>
        <dsp:cNvSpPr/>
      </dsp:nvSpPr>
      <dsp:spPr>
        <a:xfrm>
          <a:off x="0" y="2993764"/>
          <a:ext cx="10927829" cy="11964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EA67C-C8DE-4BF9-8827-F1E05AD020DC}">
      <dsp:nvSpPr>
        <dsp:cNvPr id="0" name=""/>
        <dsp:cNvSpPr/>
      </dsp:nvSpPr>
      <dsp:spPr>
        <a:xfrm>
          <a:off x="361935" y="3262972"/>
          <a:ext cx="658065" cy="6580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6D9873-1494-4572-9D2A-6C3EB8C8E12F}">
      <dsp:nvSpPr>
        <dsp:cNvPr id="0" name=""/>
        <dsp:cNvSpPr/>
      </dsp:nvSpPr>
      <dsp:spPr>
        <a:xfrm>
          <a:off x="1381936" y="2993764"/>
          <a:ext cx="9544541" cy="1196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28" tIns="126628" rIns="126628" bIns="126628" numCol="1" spcCol="1270" anchor="ctr" anchorCtr="0">
          <a:noAutofit/>
        </a:bodyPr>
        <a:lstStyle/>
        <a:p>
          <a:pPr marL="0" lvl="0" indent="0" algn="l" defTabSz="1111250">
            <a:lnSpc>
              <a:spcPct val="100000"/>
            </a:lnSpc>
            <a:spcBef>
              <a:spcPct val="0"/>
            </a:spcBef>
            <a:spcAft>
              <a:spcPct val="35000"/>
            </a:spcAft>
            <a:buNone/>
          </a:pPr>
          <a:r>
            <a:rPr lang="en-US" sz="2500" kern="1200"/>
            <a:t>Social Complexity (dynamics of  groups- motivational cooperation, trust, social pressures)</a:t>
          </a:r>
        </a:p>
      </dsp:txBody>
      <dsp:txXfrm>
        <a:off x="1381936" y="2993764"/>
        <a:ext cx="9544541" cy="1196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B142C-80C0-442B-8B94-1648949855C4}">
      <dsp:nvSpPr>
        <dsp:cNvPr id="0" name=""/>
        <dsp:cNvSpPr/>
      </dsp:nvSpPr>
      <dsp:spPr>
        <a:xfrm>
          <a:off x="0" y="4346"/>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B6EB7-6BDF-4D37-81B7-1AD7DC89F805}">
      <dsp:nvSpPr>
        <dsp:cNvPr id="0" name=""/>
        <dsp:cNvSpPr/>
      </dsp:nvSpPr>
      <dsp:spPr>
        <a:xfrm>
          <a:off x="387101" y="292273"/>
          <a:ext cx="704508" cy="703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0D5E7-20DA-4373-8673-38CB34B17CEB}">
      <dsp:nvSpPr>
        <dsp:cNvPr id="0" name=""/>
        <dsp:cNvSpPr/>
      </dsp:nvSpPr>
      <dsp:spPr>
        <a:xfrm>
          <a:off x="1478710" y="4346"/>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kern="1200"/>
            <a:t>Procedural Complexity ( (e.g., opening statements, presentation of viewpoints, moving toward agreement)? , negotiations  will take longer,- more time to be allowed;  the greater the number of parties- the more complex and out of control the process can become—particularly if some parties adopt a strategy of tough positional bargaining and dominate the conversation ; -------as a result of the first two elements, negotiators shall decide how to manage the process to arrive at the type of solution or agreement they want. Finally, the parties must decide how they want to approach multiple issues)</a:t>
          </a:r>
        </a:p>
      </dsp:txBody>
      <dsp:txXfrm>
        <a:off x="1478710" y="4346"/>
        <a:ext cx="8819983" cy="1280923"/>
      </dsp:txXfrm>
    </dsp:sp>
    <dsp:sp modelId="{3CB984FA-88D8-45DE-A458-F1B6B102EBD5}">
      <dsp:nvSpPr>
        <dsp:cNvPr id="0" name=""/>
        <dsp:cNvSpPr/>
      </dsp:nvSpPr>
      <dsp:spPr>
        <a:xfrm>
          <a:off x="0" y="1535207"/>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682EE3-22B2-4A5C-A154-DB26CFF55A29}">
      <dsp:nvSpPr>
        <dsp:cNvPr id="0" name=""/>
        <dsp:cNvSpPr/>
      </dsp:nvSpPr>
      <dsp:spPr>
        <a:xfrm>
          <a:off x="387101" y="1823133"/>
          <a:ext cx="704508" cy="703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33C4AD-7EFD-44DC-96AC-D646AF914D53}">
      <dsp:nvSpPr>
        <dsp:cNvPr id="0" name=""/>
        <dsp:cNvSpPr/>
      </dsp:nvSpPr>
      <dsp:spPr>
        <a:xfrm>
          <a:off x="1478710" y="153520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kern="1200"/>
            <a:t>Logistical Complexity (physical and psychological distance)</a:t>
          </a:r>
        </a:p>
      </dsp:txBody>
      <dsp:txXfrm>
        <a:off x="1478710" y="1535207"/>
        <a:ext cx="8819983" cy="1280923"/>
      </dsp:txXfrm>
    </dsp:sp>
    <dsp:sp modelId="{37E6F817-90FC-426C-A4C3-F927A0E0C5F9}">
      <dsp:nvSpPr>
        <dsp:cNvPr id="0" name=""/>
        <dsp:cNvSpPr/>
      </dsp:nvSpPr>
      <dsp:spPr>
        <a:xfrm>
          <a:off x="0" y="3066067"/>
          <a:ext cx="10515600" cy="12796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3CBA7-C62C-4B2F-847D-80884DBDCC08}">
      <dsp:nvSpPr>
        <dsp:cNvPr id="0" name=""/>
        <dsp:cNvSpPr/>
      </dsp:nvSpPr>
      <dsp:spPr>
        <a:xfrm>
          <a:off x="387101" y="3353993"/>
          <a:ext cx="704508" cy="703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F1947A-37A9-4C2B-955A-1A64405697F6}">
      <dsp:nvSpPr>
        <dsp:cNvPr id="0" name=""/>
        <dsp:cNvSpPr/>
      </dsp:nvSpPr>
      <dsp:spPr>
        <a:xfrm>
          <a:off x="1478710" y="3066067"/>
          <a:ext cx="8819983" cy="1280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564" tIns="135564" rIns="135564" bIns="135564" numCol="1" spcCol="1270" anchor="ctr" anchorCtr="0">
          <a:noAutofit/>
        </a:bodyPr>
        <a:lstStyle/>
        <a:p>
          <a:pPr marL="0" lvl="0" indent="0" algn="l" defTabSz="622300">
            <a:lnSpc>
              <a:spcPct val="100000"/>
            </a:lnSpc>
            <a:spcBef>
              <a:spcPct val="0"/>
            </a:spcBef>
            <a:spcAft>
              <a:spcPct val="35000"/>
            </a:spcAft>
            <a:buNone/>
          </a:pPr>
          <a:r>
            <a:rPr lang="en-US" sz="1400" kern="1200"/>
            <a:t>Strategic Complexity (surveillance and audience dynamics; negotiators who have some way to control the number of parties may begin to act strategically; chances of coalition</a:t>
          </a:r>
        </a:p>
      </dsp:txBody>
      <dsp:txXfrm>
        <a:off x="1478710" y="3066067"/>
        <a:ext cx="8819983" cy="1280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AC040-F43D-4C1B-8087-993FA6D0C511}">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F5EFB8-F933-4634-A7DB-BB1AFDFF189F}">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Pre-negotiation stage</a:t>
          </a:r>
        </a:p>
      </dsp:txBody>
      <dsp:txXfrm>
        <a:off x="59990" y="2654049"/>
        <a:ext cx="3226223" cy="720000"/>
      </dsp:txXfrm>
    </dsp:sp>
    <dsp:sp modelId="{EDBF7CDD-B644-4827-A0F3-169CCB9EEB5F}">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635BF-7820-4C5A-8621-0E5D02FABDC8}">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Formal Negotiation Stage (managing the process and outcome)</a:t>
          </a:r>
        </a:p>
      </dsp:txBody>
      <dsp:txXfrm>
        <a:off x="3850802" y="2654049"/>
        <a:ext cx="3226223" cy="720000"/>
      </dsp:txXfrm>
    </dsp:sp>
    <dsp:sp modelId="{28110533-ED09-4A13-9813-D4D2D3F47467}">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F5EACF-26B3-4A74-9AD9-6592CE795C81}">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Agreement Stage</a:t>
          </a:r>
        </a:p>
      </dsp:txBody>
      <dsp:txXfrm>
        <a:off x="7641615" y="2654049"/>
        <a:ext cx="322622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3786F6-A8F7-40AC-8AEE-74E4ABFE9997}">
      <dsp:nvSpPr>
        <dsp:cNvPr id="0" name=""/>
        <dsp:cNvSpPr/>
      </dsp:nvSpPr>
      <dsp:spPr>
        <a:xfrm>
          <a:off x="564387" y="263563"/>
          <a:ext cx="1510523" cy="1327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DFC163-7D33-4226-A0BB-E20DBADDD869}">
      <dsp:nvSpPr>
        <dsp:cNvPr id="0" name=""/>
        <dsp:cNvSpPr/>
      </dsp:nvSpPr>
      <dsp:spPr>
        <a:xfrm>
          <a:off x="564387" y="1755541"/>
          <a:ext cx="4315781" cy="56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IN" sz="2500" kern="1200"/>
            <a:t>Power and leverage in coalitions</a:t>
          </a:r>
          <a:endParaRPr lang="en-US" sz="2500" kern="1200"/>
        </a:p>
      </dsp:txBody>
      <dsp:txXfrm>
        <a:off x="564387" y="1755541"/>
        <a:ext cx="4315781" cy="568944"/>
      </dsp:txXfrm>
    </dsp:sp>
    <dsp:sp modelId="{AEC87CA9-1E0C-4338-9AF4-39747599CF9A}">
      <dsp:nvSpPr>
        <dsp:cNvPr id="0" name=""/>
        <dsp:cNvSpPr/>
      </dsp:nvSpPr>
      <dsp:spPr>
        <a:xfrm>
          <a:off x="564387" y="2400969"/>
          <a:ext cx="4315781" cy="168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Identifying the source of strength (Strength in strength, strength in weakness)</a:t>
          </a:r>
          <a:endParaRPr lang="en-US" sz="1700" kern="1200"/>
        </a:p>
        <a:p>
          <a:pPr marL="0" lvl="0" indent="0" algn="l" defTabSz="755650">
            <a:lnSpc>
              <a:spcPct val="100000"/>
            </a:lnSpc>
            <a:spcBef>
              <a:spcPct val="0"/>
            </a:spcBef>
            <a:spcAft>
              <a:spcPct val="35000"/>
            </a:spcAft>
            <a:buNone/>
          </a:pPr>
          <a:r>
            <a:rPr lang="en-IN" sz="1700" kern="1200"/>
            <a:t>Role of power (Strategic, normative, relationship based)</a:t>
          </a:r>
          <a:endParaRPr lang="en-US" sz="1700" kern="1200"/>
        </a:p>
      </dsp:txBody>
      <dsp:txXfrm>
        <a:off x="564387" y="2400969"/>
        <a:ext cx="4315781" cy="1686805"/>
      </dsp:txXfrm>
    </dsp:sp>
    <dsp:sp modelId="{5285D73B-1980-4C36-9E06-C55E21C44A61}">
      <dsp:nvSpPr>
        <dsp:cNvPr id="0" name=""/>
        <dsp:cNvSpPr/>
      </dsp:nvSpPr>
      <dsp:spPr>
        <a:xfrm>
          <a:off x="5635430" y="263563"/>
          <a:ext cx="1510523" cy="1327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27CD3C-6C83-4028-8A3C-CDAC368C2932}">
      <dsp:nvSpPr>
        <dsp:cNvPr id="0" name=""/>
        <dsp:cNvSpPr/>
      </dsp:nvSpPr>
      <dsp:spPr>
        <a:xfrm>
          <a:off x="5635430" y="1755541"/>
          <a:ext cx="4315781" cy="56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IN" sz="2500" kern="1200"/>
            <a:t>How to build coalitions</a:t>
          </a:r>
          <a:endParaRPr lang="en-US" sz="2500" kern="1200"/>
        </a:p>
      </dsp:txBody>
      <dsp:txXfrm>
        <a:off x="5635430" y="1755541"/>
        <a:ext cx="4315781" cy="568944"/>
      </dsp:txXfrm>
    </dsp:sp>
    <dsp:sp modelId="{F0E5D5D2-1B74-4318-92B5-54014B97D31A}">
      <dsp:nvSpPr>
        <dsp:cNvPr id="0" name=""/>
        <dsp:cNvSpPr/>
      </dsp:nvSpPr>
      <dsp:spPr>
        <a:xfrm>
          <a:off x="5635430" y="2400969"/>
          <a:ext cx="4315781" cy="1686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Pursue activities have meaning to themselves and to others</a:t>
          </a:r>
          <a:endParaRPr lang="en-US" sz="1700" kern="1200"/>
        </a:p>
        <a:p>
          <a:pPr marL="0" lvl="0" indent="0" algn="l" defTabSz="755650">
            <a:lnSpc>
              <a:spcPct val="100000"/>
            </a:lnSpc>
            <a:spcBef>
              <a:spcPct val="0"/>
            </a:spcBef>
            <a:spcAft>
              <a:spcPct val="35000"/>
            </a:spcAft>
            <a:buNone/>
          </a:pPr>
          <a:r>
            <a:rPr lang="en-IN" sz="1700" kern="1200"/>
            <a:t>Are needed</a:t>
          </a:r>
          <a:endParaRPr lang="en-US" sz="1700" kern="1200"/>
        </a:p>
        <a:p>
          <a:pPr marL="0" lvl="0" indent="0" algn="l" defTabSz="755650">
            <a:lnSpc>
              <a:spcPct val="100000"/>
            </a:lnSpc>
            <a:spcBef>
              <a:spcPct val="0"/>
            </a:spcBef>
            <a:spcAft>
              <a:spcPct val="35000"/>
            </a:spcAft>
            <a:buNone/>
          </a:pPr>
          <a:r>
            <a:rPr lang="en-IN" sz="1700" kern="1200"/>
            <a:t>Generally contribute to the organisation and its purpose</a:t>
          </a:r>
          <a:endParaRPr lang="en-US" sz="1700" kern="1200"/>
        </a:p>
        <a:p>
          <a:pPr marL="0" lvl="0" indent="0" algn="l" defTabSz="755650">
            <a:lnSpc>
              <a:spcPct val="100000"/>
            </a:lnSpc>
            <a:spcBef>
              <a:spcPct val="0"/>
            </a:spcBef>
            <a:spcAft>
              <a:spcPct val="35000"/>
            </a:spcAft>
            <a:buNone/>
          </a:pPr>
          <a:r>
            <a:rPr lang="en-IN" sz="1700" kern="1200"/>
            <a:t>Act with integrity and tell the truth about what they see happening</a:t>
          </a:r>
          <a:endParaRPr lang="en-US" sz="1700" kern="1200"/>
        </a:p>
        <a:p>
          <a:pPr marL="0" lvl="0" indent="0" algn="l" defTabSz="755650">
            <a:lnSpc>
              <a:spcPct val="100000"/>
            </a:lnSpc>
            <a:spcBef>
              <a:spcPct val="0"/>
            </a:spcBef>
            <a:spcAft>
              <a:spcPct val="35000"/>
            </a:spcAft>
            <a:buNone/>
          </a:pPr>
          <a:r>
            <a:rPr lang="en-IN" sz="1700" kern="1200"/>
            <a:t>Strive to be as good and productive</a:t>
          </a:r>
          <a:endParaRPr lang="en-US" sz="1700" kern="1200"/>
        </a:p>
      </dsp:txBody>
      <dsp:txXfrm>
        <a:off x="5635430" y="2400969"/>
        <a:ext cx="4315781" cy="16868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16340-4A42-4480-88E7-9F8AD4EB512C}">
      <dsp:nvSpPr>
        <dsp:cNvPr id="0" name=""/>
        <dsp:cNvSpPr/>
      </dsp:nvSpPr>
      <dsp:spPr>
        <a:xfrm>
          <a:off x="1283" y="73062"/>
          <a:ext cx="4205213" cy="42052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l" defTabSz="1111250">
            <a:lnSpc>
              <a:spcPct val="90000"/>
            </a:lnSpc>
            <a:spcBef>
              <a:spcPct val="0"/>
            </a:spcBef>
            <a:spcAft>
              <a:spcPct val="35000"/>
            </a:spcAft>
            <a:buNone/>
          </a:pPr>
          <a:r>
            <a:rPr lang="en-IN" sz="2500" kern="1200"/>
            <a:t>Prospective coalition partners usually along two dimensions</a:t>
          </a:r>
          <a:endParaRPr lang="en-US" sz="2500" kern="1200"/>
        </a:p>
        <a:p>
          <a:pPr marL="228600" lvl="1" indent="-228600" algn="l" defTabSz="889000" rtl="0">
            <a:lnSpc>
              <a:spcPct val="90000"/>
            </a:lnSpc>
            <a:spcBef>
              <a:spcPct val="0"/>
            </a:spcBef>
            <a:spcAft>
              <a:spcPct val="15000"/>
            </a:spcAft>
            <a:buChar char="•"/>
          </a:pPr>
          <a:r>
            <a:rPr lang="en-IN" sz="2000" kern="1200"/>
            <a:t>Are the members in high or low agreement with your objectives</a:t>
          </a:r>
          <a:r>
            <a:rPr lang="en-IN" sz="2000" kern="1200">
              <a:latin typeface="Calibri Light" panose="020F0302020204030204"/>
            </a:rPr>
            <a:t> </a:t>
          </a:r>
          <a:endParaRPr lang="en-US" sz="2000" kern="1200"/>
        </a:p>
        <a:p>
          <a:pPr marL="228600" lvl="1" indent="-228600" algn="l" defTabSz="889000">
            <a:lnSpc>
              <a:spcPct val="90000"/>
            </a:lnSpc>
            <a:spcBef>
              <a:spcPct val="0"/>
            </a:spcBef>
            <a:spcAft>
              <a:spcPct val="15000"/>
            </a:spcAft>
            <a:buChar char="•"/>
          </a:pPr>
          <a:r>
            <a:rPr lang="en-IN" sz="2000" kern="1200" dirty="0"/>
            <a:t>Do the members generate from you high or low levels of trust</a:t>
          </a:r>
          <a:endParaRPr lang="en-US" sz="2000" kern="1200" dirty="0"/>
        </a:p>
      </dsp:txBody>
      <dsp:txXfrm>
        <a:off x="617122" y="688901"/>
        <a:ext cx="2973535" cy="2973535"/>
      </dsp:txXfrm>
    </dsp:sp>
    <dsp:sp modelId="{9FB04623-2BC6-4C2E-A6D6-E01FAF22DFCA}">
      <dsp:nvSpPr>
        <dsp:cNvPr id="0" name=""/>
        <dsp:cNvSpPr/>
      </dsp:nvSpPr>
      <dsp:spPr>
        <a:xfrm rot="5400000">
          <a:off x="4553426" y="1618478"/>
          <a:ext cx="1471824" cy="1114381"/>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8C25D9-1E24-45FA-BA2E-714144AC7CF2}">
      <dsp:nvSpPr>
        <dsp:cNvPr id="0" name=""/>
        <dsp:cNvSpPr/>
      </dsp:nvSpPr>
      <dsp:spPr>
        <a:xfrm>
          <a:off x="6309103" y="73062"/>
          <a:ext cx="4205213" cy="420521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l" defTabSz="1111250" rtl="0">
            <a:lnSpc>
              <a:spcPct val="90000"/>
            </a:lnSpc>
            <a:spcBef>
              <a:spcPct val="0"/>
            </a:spcBef>
            <a:spcAft>
              <a:spcPct val="35000"/>
            </a:spcAft>
            <a:buNone/>
          </a:pPr>
          <a:r>
            <a:rPr lang="en-IN" sz="2500" kern="1200"/>
            <a:t>Categories based on </a:t>
          </a:r>
          <a:r>
            <a:rPr lang="en-IN" sz="2500" kern="1200">
              <a:latin typeface="Calibri Light" panose="020F0302020204030204"/>
            </a:rPr>
            <a:t>these 2 dimensions</a:t>
          </a:r>
          <a:endParaRPr lang="en-US" sz="2500" kern="1200"/>
        </a:p>
        <a:p>
          <a:pPr marL="228600" lvl="1" indent="-228600" algn="l" defTabSz="889000">
            <a:lnSpc>
              <a:spcPct val="90000"/>
            </a:lnSpc>
            <a:spcBef>
              <a:spcPct val="0"/>
            </a:spcBef>
            <a:spcAft>
              <a:spcPct val="15000"/>
            </a:spcAft>
            <a:buChar char="•"/>
          </a:pPr>
          <a:r>
            <a:rPr lang="en-IN" sz="2000" kern="1200"/>
            <a:t>Allies</a:t>
          </a:r>
          <a:endParaRPr lang="en-US" sz="2000" kern="1200"/>
        </a:p>
        <a:p>
          <a:pPr marL="228600" lvl="1" indent="-228600" algn="l" defTabSz="889000">
            <a:lnSpc>
              <a:spcPct val="90000"/>
            </a:lnSpc>
            <a:spcBef>
              <a:spcPct val="0"/>
            </a:spcBef>
            <a:spcAft>
              <a:spcPct val="15000"/>
            </a:spcAft>
            <a:buChar char="•"/>
          </a:pPr>
          <a:r>
            <a:rPr lang="en-IN" sz="2000" kern="1200"/>
            <a:t>Opponents</a:t>
          </a:r>
          <a:endParaRPr lang="en-US" sz="2000" kern="1200"/>
        </a:p>
        <a:p>
          <a:pPr marL="228600" lvl="1" indent="-228600" algn="l" defTabSz="889000">
            <a:lnSpc>
              <a:spcPct val="90000"/>
            </a:lnSpc>
            <a:spcBef>
              <a:spcPct val="0"/>
            </a:spcBef>
            <a:spcAft>
              <a:spcPct val="15000"/>
            </a:spcAft>
            <a:buChar char="•"/>
          </a:pPr>
          <a:r>
            <a:rPr lang="en-IN" sz="2000" kern="1200"/>
            <a:t>Bedfellows</a:t>
          </a:r>
          <a:endParaRPr lang="en-US" sz="2000" kern="1200"/>
        </a:p>
        <a:p>
          <a:pPr marL="228600" lvl="1" indent="-228600" algn="l" defTabSz="889000">
            <a:lnSpc>
              <a:spcPct val="90000"/>
            </a:lnSpc>
            <a:spcBef>
              <a:spcPct val="0"/>
            </a:spcBef>
            <a:spcAft>
              <a:spcPct val="15000"/>
            </a:spcAft>
            <a:buChar char="•"/>
          </a:pPr>
          <a:r>
            <a:rPr lang="en-IN" sz="2000" kern="1200"/>
            <a:t>Fence Sitters</a:t>
          </a:r>
          <a:endParaRPr lang="en-US" sz="2000" kern="1200"/>
        </a:p>
        <a:p>
          <a:pPr marL="228600" lvl="1" indent="-228600" algn="l" defTabSz="889000">
            <a:lnSpc>
              <a:spcPct val="90000"/>
            </a:lnSpc>
            <a:spcBef>
              <a:spcPct val="0"/>
            </a:spcBef>
            <a:spcAft>
              <a:spcPct val="15000"/>
            </a:spcAft>
            <a:buChar char="•"/>
          </a:pPr>
          <a:r>
            <a:rPr lang="en-IN" sz="2000" kern="1200"/>
            <a:t>Adversaries</a:t>
          </a:r>
          <a:endParaRPr lang="en-US" sz="2000" kern="1200"/>
        </a:p>
      </dsp:txBody>
      <dsp:txXfrm>
        <a:off x="6924942" y="688901"/>
        <a:ext cx="2973535" cy="29735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Multi-party Negotiations</a:t>
            </a:r>
            <a:endParaRPr lang="en-US"/>
          </a:p>
        </p:txBody>
      </p:sp>
      <p:sp>
        <p:nvSpPr>
          <p:cNvPr id="3" name="Subtitle 2"/>
          <p:cNvSpPr>
            <a:spLocks noGrp="1"/>
          </p:cNvSpPr>
          <p:nvPr>
            <p:ph type="subTitle" idx="1"/>
          </p:nvPr>
        </p:nvSpPr>
        <p:spPr/>
        <p:txBody>
          <a:bodyPr vert="horz" lIns="91440" tIns="45720" rIns="91440" bIns="45720" rtlCol="0" anchor="t">
            <a:normAutofit lnSpcReduction="10000"/>
          </a:bodyPr>
          <a:lstStyle/>
          <a:p>
            <a:endParaRPr lang="en-US"/>
          </a:p>
          <a:p>
            <a:endParaRPr lang="en-US">
              <a:ea typeface="Calibri"/>
              <a:cs typeface="Calibri"/>
            </a:endParaRPr>
          </a:p>
          <a:p>
            <a:endParaRPr lang="en-US">
              <a:ea typeface="Calibri"/>
              <a:cs typeface="Calibri"/>
            </a:endParaRPr>
          </a:p>
          <a:p>
            <a:r>
              <a:rPr lang="en-US">
                <a:ea typeface="Calibri"/>
                <a:cs typeface="Calibri"/>
              </a:rPr>
              <a:t>                                                                           Compiled by Dr. Renu Girotra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ADC37-F09C-3DC4-977F-F4BDCDA8BB4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Managing Multiparty Negotiations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7EC97C-1731-F3E7-8BE2-5F3F295BC4C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ea typeface="Calibri"/>
                <a:cs typeface="Calibri"/>
              </a:rPr>
              <a:t>Agreement Stage</a:t>
            </a:r>
          </a:p>
          <a:p>
            <a:pPr lvl="1"/>
            <a:r>
              <a:rPr lang="en-US">
                <a:ea typeface="+mn-lt"/>
                <a:cs typeface="+mn-lt"/>
              </a:rPr>
              <a:t>Select the best solution</a:t>
            </a:r>
            <a:endParaRPr lang="en-US">
              <a:ea typeface="Calibri"/>
              <a:cs typeface="Calibri"/>
            </a:endParaRPr>
          </a:p>
          <a:p>
            <a:pPr lvl="1"/>
            <a:r>
              <a:rPr lang="en-US">
                <a:ea typeface="+mn-lt"/>
                <a:cs typeface="+mn-lt"/>
              </a:rPr>
              <a:t>Develop an action plan</a:t>
            </a:r>
            <a:endParaRPr lang="en-US">
              <a:ea typeface="Calibri"/>
              <a:cs typeface="Calibri"/>
            </a:endParaRPr>
          </a:p>
          <a:p>
            <a:pPr lvl="1"/>
            <a:r>
              <a:rPr lang="en-US">
                <a:ea typeface="+mn-lt"/>
                <a:cs typeface="+mn-lt"/>
              </a:rPr>
              <a:t>Implement the action plan</a:t>
            </a:r>
            <a:endParaRPr lang="en-US">
              <a:ea typeface="Calibri"/>
              <a:cs typeface="Calibri"/>
            </a:endParaRPr>
          </a:p>
          <a:p>
            <a:pPr lvl="1"/>
            <a:r>
              <a:rPr lang="en-US">
                <a:ea typeface="+mn-lt"/>
                <a:cs typeface="+mn-lt"/>
              </a:rPr>
              <a:t>Evaluate outcomes and the process</a:t>
            </a:r>
            <a:endParaRPr lang="en-US">
              <a:ea typeface="Calibri"/>
              <a:cs typeface="Calibri"/>
            </a:endParaRPr>
          </a:p>
          <a:p>
            <a:pPr marL="457200" lvl="1" indent="0">
              <a:buNone/>
            </a:pPr>
            <a:endParaRPr lang="en-US">
              <a:ea typeface="Calibri"/>
              <a:cs typeface="Calibri"/>
            </a:endParaRPr>
          </a:p>
          <a:p>
            <a:pPr lvl="1"/>
            <a:endParaRPr lang="en-US">
              <a:ea typeface="Calibri"/>
              <a:cs typeface="Calibri"/>
            </a:endParaRPr>
          </a:p>
        </p:txBody>
      </p:sp>
    </p:spTree>
    <p:extLst>
      <p:ext uri="{BB962C8B-B14F-4D97-AF65-F5344CB8AC3E}">
        <p14:creationId xmlns:p14="http://schemas.microsoft.com/office/powerpoint/2010/main" val="67549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B20F6-1C64-0410-6C08-7EBE7A1EE8C8}"/>
              </a:ext>
            </a:extLst>
          </p:cNvPr>
          <p:cNvSpPr>
            <a:spLocks noGrp="1"/>
          </p:cNvSpPr>
          <p:nvPr>
            <p:ph type="title"/>
          </p:nvPr>
        </p:nvSpPr>
        <p:spPr>
          <a:xfrm>
            <a:off x="1371599" y="294538"/>
            <a:ext cx="9895951" cy="1033669"/>
          </a:xfrm>
        </p:spPr>
        <p:txBody>
          <a:bodyPr>
            <a:normAutofit/>
          </a:bodyPr>
          <a:lstStyle/>
          <a:p>
            <a:r>
              <a:rPr lang="en-US" sz="4000">
                <a:solidFill>
                  <a:srgbClr val="FFFFFF"/>
                </a:solidFill>
                <a:cs typeface="Calibri Light"/>
              </a:rPr>
              <a:t>Interteam Negotiation</a:t>
            </a:r>
            <a:endParaRPr lang="en-US" sz="4000">
              <a:solidFill>
                <a:srgbClr val="FFFFFF"/>
              </a:solidFill>
            </a:endParaRPr>
          </a:p>
        </p:txBody>
      </p:sp>
      <p:sp>
        <p:nvSpPr>
          <p:cNvPr id="3" name="Content Placeholder 2">
            <a:extLst>
              <a:ext uri="{FF2B5EF4-FFF2-40B4-BE49-F238E27FC236}">
                <a16:creationId xmlns:a16="http://schemas.microsoft.com/office/drawing/2014/main" id="{91DFEB8E-5C99-4E41-C313-A5E9AA8410EB}"/>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cs typeface="Calibri"/>
              </a:rPr>
              <a:t>Features:</a:t>
            </a:r>
          </a:p>
          <a:p>
            <a:pPr lvl="1"/>
            <a:endParaRPr lang="en-US" sz="2000">
              <a:cs typeface="Calibri"/>
            </a:endParaRPr>
          </a:p>
          <a:p>
            <a:pPr lvl="1"/>
            <a:r>
              <a:rPr lang="en-US" sz="2000">
                <a:cs typeface="Calibri"/>
              </a:rPr>
              <a:t>Integrative agreements are more likely when teams are involved</a:t>
            </a:r>
          </a:p>
          <a:p>
            <a:pPr lvl="1"/>
            <a:r>
              <a:rPr lang="en-US" sz="2000">
                <a:cs typeface="Calibri"/>
              </a:rPr>
              <a:t>teams are sometimes more competitive than individuals and may claim more value</a:t>
            </a:r>
          </a:p>
          <a:p>
            <a:pPr lvl="1"/>
            <a:r>
              <a:rPr lang="en-US" sz="2000">
                <a:cs typeface="Calibri"/>
              </a:rPr>
              <a:t>Accountability pressures are different for teams compared to individuals</a:t>
            </a:r>
          </a:p>
          <a:p>
            <a:pPr lvl="1"/>
            <a:r>
              <a:rPr lang="en-US" sz="2000">
                <a:cs typeface="Calibri"/>
              </a:rPr>
              <a:t>Relationship among team members affects negotiation process and outcome</a:t>
            </a:r>
          </a:p>
          <a:p>
            <a:pPr lvl="1"/>
            <a:endParaRPr lang="en-US" sz="2000">
              <a:cs typeface="Calibri"/>
            </a:endParaRPr>
          </a:p>
          <a:p>
            <a:pPr lvl="1"/>
            <a:endParaRPr lang="en-US" sz="2000">
              <a:cs typeface="Calibri"/>
            </a:endParaRPr>
          </a:p>
        </p:txBody>
      </p:sp>
    </p:spTree>
    <p:extLst>
      <p:ext uri="{BB962C8B-B14F-4D97-AF65-F5344CB8AC3E}">
        <p14:creationId xmlns:p14="http://schemas.microsoft.com/office/powerpoint/2010/main" val="61363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Colourful carved figures of humans">
            <a:extLst>
              <a:ext uri="{FF2B5EF4-FFF2-40B4-BE49-F238E27FC236}">
                <a16:creationId xmlns:a16="http://schemas.microsoft.com/office/drawing/2014/main" id="{790C5696-315D-357C-1D49-F0188D84655E}"/>
              </a:ext>
            </a:extLst>
          </p:cNvPr>
          <p:cNvPicPr>
            <a:picLocks noChangeAspect="1"/>
          </p:cNvPicPr>
          <p:nvPr/>
        </p:nvPicPr>
        <p:blipFill rotWithShape="1">
          <a:blip r:embed="rId2"/>
          <a:srcRect t="3222" r="1" b="1"/>
          <a:stretch/>
        </p:blipFill>
        <p:spPr>
          <a:xfrm>
            <a:off x="20" y="10"/>
            <a:ext cx="9947062" cy="6857990"/>
          </a:xfrm>
          <a:prstGeom prst="rect">
            <a:avLst/>
          </a:prstGeom>
        </p:spPr>
      </p:pic>
      <p:sp>
        <p:nvSpPr>
          <p:cNvPr id="8" name="Freeform: Shape 7">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A90E4F9-B007-84DE-B37B-9D16B4A7E2E0}"/>
              </a:ext>
            </a:extLst>
          </p:cNvPr>
          <p:cNvSpPr>
            <a:spLocks noGrp="1"/>
          </p:cNvSpPr>
          <p:nvPr>
            <p:ph type="title"/>
          </p:nvPr>
        </p:nvSpPr>
        <p:spPr>
          <a:xfrm>
            <a:off x="8046720" y="1045597"/>
            <a:ext cx="3633746" cy="1588422"/>
          </a:xfrm>
        </p:spPr>
        <p:txBody>
          <a:bodyPr anchor="b">
            <a:normAutofit/>
          </a:bodyPr>
          <a:lstStyle/>
          <a:p>
            <a:r>
              <a:rPr lang="en-US" sz="3600" b="1">
                <a:cs typeface="Calibri Light"/>
              </a:rPr>
              <a:t>COALITIONS</a:t>
            </a:r>
          </a:p>
        </p:txBody>
      </p:sp>
      <p:sp>
        <p:nvSpPr>
          <p:cNvPr id="3" name="Content Placeholder 2">
            <a:extLst>
              <a:ext uri="{FF2B5EF4-FFF2-40B4-BE49-F238E27FC236}">
                <a16:creationId xmlns:a16="http://schemas.microsoft.com/office/drawing/2014/main" id="{26D72028-1C39-59FB-54CA-45EBEA5D34E7}"/>
              </a:ext>
            </a:extLst>
          </p:cNvPr>
          <p:cNvSpPr>
            <a:spLocks noGrp="1"/>
          </p:cNvSpPr>
          <p:nvPr>
            <p:ph idx="1"/>
          </p:nvPr>
        </p:nvSpPr>
        <p:spPr>
          <a:xfrm>
            <a:off x="8046719" y="2722729"/>
            <a:ext cx="3633747" cy="2700062"/>
          </a:xfrm>
        </p:spPr>
        <p:txBody>
          <a:bodyPr vert="horz" lIns="91440" tIns="45720" rIns="91440" bIns="45720" rtlCol="0">
            <a:normAutofit/>
          </a:bodyPr>
          <a:lstStyle/>
          <a:p>
            <a:pPr marL="0" indent="0">
              <a:buNone/>
            </a:pPr>
            <a:r>
              <a:rPr lang="en-US" sz="1600">
                <a:cs typeface="Calibri"/>
              </a:rPr>
              <a:t>Collection of two or more parties within a larger social setting who work together to pursue mutually desirable goals </a:t>
            </a:r>
            <a:endParaRPr lang="en-US" sz="1600"/>
          </a:p>
          <a:p>
            <a:endParaRPr lang="en-US" sz="1600">
              <a:cs typeface="Calibri"/>
            </a:endParaRPr>
          </a:p>
          <a:p>
            <a:r>
              <a:rPr lang="en-US" sz="1600">
                <a:cs typeface="Calibri"/>
              </a:rPr>
              <a:t>Types:</a:t>
            </a:r>
          </a:p>
          <a:p>
            <a:pPr lvl="1"/>
            <a:r>
              <a:rPr lang="en-US" sz="1600">
                <a:cs typeface="Calibri"/>
              </a:rPr>
              <a:t>Potential (latent or dormant)</a:t>
            </a:r>
          </a:p>
          <a:p>
            <a:pPr lvl="1"/>
            <a:r>
              <a:rPr lang="en-US" sz="1600">
                <a:cs typeface="Calibri"/>
              </a:rPr>
              <a:t>Operating (established or temporary)</a:t>
            </a:r>
          </a:p>
          <a:p>
            <a:pPr lvl="1"/>
            <a:r>
              <a:rPr lang="en-US" sz="1600">
                <a:cs typeface="Calibri"/>
              </a:rPr>
              <a:t>Recurring</a:t>
            </a:r>
          </a:p>
          <a:p>
            <a:pPr lvl="1"/>
            <a:endParaRPr lang="en-US" sz="1600">
              <a:cs typeface="Calibri"/>
            </a:endParaRPr>
          </a:p>
          <a:p>
            <a:pPr lvl="1"/>
            <a:endParaRPr lang="en-US" sz="1600">
              <a:cs typeface="Calibri"/>
            </a:endParaRPr>
          </a:p>
        </p:txBody>
      </p:sp>
    </p:spTree>
    <p:extLst>
      <p:ext uri="{BB962C8B-B14F-4D97-AF65-F5344CB8AC3E}">
        <p14:creationId xmlns:p14="http://schemas.microsoft.com/office/powerpoint/2010/main" val="14538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0E4F9-B007-84DE-B37B-9D16B4A7E2E0}"/>
              </a:ext>
            </a:extLst>
          </p:cNvPr>
          <p:cNvSpPr>
            <a:spLocks noGrp="1"/>
          </p:cNvSpPr>
          <p:nvPr>
            <p:ph type="title"/>
          </p:nvPr>
        </p:nvSpPr>
        <p:spPr>
          <a:xfrm>
            <a:off x="838201" y="365125"/>
            <a:ext cx="5251316" cy="1807305"/>
          </a:xfrm>
        </p:spPr>
        <p:txBody>
          <a:bodyPr>
            <a:normAutofit/>
          </a:bodyPr>
          <a:lstStyle/>
          <a:p>
            <a:r>
              <a:rPr lang="en-US" b="1">
                <a:cs typeface="Calibri Light"/>
              </a:rPr>
              <a:t>COALITIONS</a:t>
            </a:r>
          </a:p>
        </p:txBody>
      </p:sp>
      <p:sp>
        <p:nvSpPr>
          <p:cNvPr id="3" name="Content Placeholder 2">
            <a:extLst>
              <a:ext uri="{FF2B5EF4-FFF2-40B4-BE49-F238E27FC236}">
                <a16:creationId xmlns:a16="http://schemas.microsoft.com/office/drawing/2014/main" id="{26D72028-1C39-59FB-54CA-45EBEA5D34E7}"/>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2000">
                <a:cs typeface="Calibri"/>
              </a:rPr>
              <a:t>Attributes</a:t>
            </a:r>
            <a:endParaRPr lang="en-US" sz="2000"/>
          </a:p>
          <a:p>
            <a:pPr lvl="1"/>
            <a:endParaRPr lang="en-US" sz="2000">
              <a:cs typeface="Calibri"/>
            </a:endParaRPr>
          </a:p>
          <a:p>
            <a:pPr lvl="1"/>
            <a:r>
              <a:rPr lang="en-US" sz="2000">
                <a:cs typeface="Calibri"/>
              </a:rPr>
              <a:t>Coalitions are interacting groups of individuals</a:t>
            </a:r>
          </a:p>
          <a:p>
            <a:pPr lvl="1"/>
            <a:r>
              <a:rPr lang="en-US" sz="2000">
                <a:cs typeface="Calibri"/>
              </a:rPr>
              <a:t>Coalitions are deliberately constructed and issue oriented</a:t>
            </a:r>
          </a:p>
          <a:p>
            <a:pPr lvl="1"/>
            <a:r>
              <a:rPr lang="en-US" sz="2000">
                <a:cs typeface="Calibri"/>
              </a:rPr>
              <a:t>Exist independent of formal structure</a:t>
            </a:r>
          </a:p>
          <a:p>
            <a:pPr lvl="1"/>
            <a:r>
              <a:rPr lang="en-US" sz="2000">
                <a:cs typeface="Calibri"/>
              </a:rPr>
              <a:t>Lacks formal structure </a:t>
            </a:r>
          </a:p>
          <a:p>
            <a:pPr lvl="1"/>
            <a:r>
              <a:rPr lang="en-US" sz="2000">
                <a:cs typeface="Calibri"/>
              </a:rPr>
              <a:t>Focus on goals external to the coalition</a:t>
            </a:r>
          </a:p>
          <a:p>
            <a:pPr lvl="1"/>
            <a:r>
              <a:rPr lang="en-US" sz="2000">
                <a:cs typeface="Calibri"/>
              </a:rPr>
              <a:t> require concerted member action </a:t>
            </a:r>
            <a:endParaRPr lang="en-US" sz="2000"/>
          </a:p>
        </p:txBody>
      </p:sp>
      <p:pic>
        <p:nvPicPr>
          <p:cNvPr id="26" name="Picture 25" descr="Colourful pins connected with a thread">
            <a:extLst>
              <a:ext uri="{FF2B5EF4-FFF2-40B4-BE49-F238E27FC236}">
                <a16:creationId xmlns:a16="http://schemas.microsoft.com/office/drawing/2014/main" id="{D8021100-3C59-F45C-262A-3666D9103EB0}"/>
              </a:ext>
            </a:extLst>
          </p:cNvPr>
          <p:cNvPicPr>
            <a:picLocks noChangeAspect="1"/>
          </p:cNvPicPr>
          <p:nvPr/>
        </p:nvPicPr>
        <p:blipFill rotWithShape="1">
          <a:blip r:embed="rId2"/>
          <a:srcRect l="11294" r="30753"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4672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One in a crowd">
            <a:extLst>
              <a:ext uri="{FF2B5EF4-FFF2-40B4-BE49-F238E27FC236}">
                <a16:creationId xmlns:a16="http://schemas.microsoft.com/office/drawing/2014/main" id="{4D372C0F-1CDD-CF6B-5B3D-061B0AE774AA}"/>
              </a:ext>
            </a:extLst>
          </p:cNvPr>
          <p:cNvPicPr>
            <a:picLocks noChangeAspect="1"/>
          </p:cNvPicPr>
          <p:nvPr/>
        </p:nvPicPr>
        <p:blipFill rotWithShape="1">
          <a:blip r:embed="rId2"/>
          <a:srcRect t="8131" r="-2" b="16868"/>
          <a:stretch/>
        </p:blipFill>
        <p:spPr>
          <a:xfrm>
            <a:off x="1" y="1"/>
            <a:ext cx="12192000" cy="6857999"/>
          </a:xfrm>
          <a:prstGeom prst="rect">
            <a:avLst/>
          </a:prstGeom>
        </p:spPr>
      </p:pic>
      <p:sp useBgFill="1">
        <p:nvSpPr>
          <p:cNvPr id="11" name="Freeform: Shape 10">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804EF0B-C41F-71D3-89DF-255D634592AD}"/>
              </a:ext>
            </a:extLst>
          </p:cNvPr>
          <p:cNvSpPr>
            <a:spLocks noGrp="1"/>
          </p:cNvSpPr>
          <p:nvPr>
            <p:ph type="title"/>
          </p:nvPr>
        </p:nvSpPr>
        <p:spPr>
          <a:xfrm>
            <a:off x="1037809" y="1071350"/>
            <a:ext cx="4775162" cy="1339382"/>
          </a:xfrm>
        </p:spPr>
        <p:txBody>
          <a:bodyPr>
            <a:normAutofit/>
          </a:bodyPr>
          <a:lstStyle/>
          <a:p>
            <a:pPr algn="ctr"/>
            <a:r>
              <a:rPr lang="en-US" sz="3600">
                <a:cs typeface="Calibri Light"/>
              </a:rPr>
              <a:t>How are Coalitions developed</a:t>
            </a:r>
            <a:endParaRPr lang="en-US" sz="3600"/>
          </a:p>
        </p:txBody>
      </p:sp>
      <p:sp>
        <p:nvSpPr>
          <p:cNvPr id="1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EB86CE-A64C-BCF3-F7F0-52B7E474A4AC}"/>
              </a:ext>
            </a:extLst>
          </p:cNvPr>
          <p:cNvSpPr>
            <a:spLocks noGrp="1"/>
          </p:cNvSpPr>
          <p:nvPr>
            <p:ph idx="1"/>
          </p:nvPr>
        </p:nvSpPr>
        <p:spPr>
          <a:xfrm>
            <a:off x="1189319" y="2547257"/>
            <a:ext cx="4458446" cy="3109740"/>
          </a:xfrm>
        </p:spPr>
        <p:txBody>
          <a:bodyPr anchor="ctr">
            <a:normAutofit/>
          </a:bodyPr>
          <a:lstStyle/>
          <a:p>
            <a:r>
              <a:rPr lang="en-IN" sz="1900"/>
              <a:t>Starts with the founder</a:t>
            </a:r>
          </a:p>
          <a:p>
            <a:r>
              <a:rPr lang="en-IN" sz="1900"/>
              <a:t>Builds by adding one member at a time</a:t>
            </a:r>
          </a:p>
          <a:p>
            <a:r>
              <a:rPr lang="en-IN" sz="1900"/>
              <a:t>Need to achieve critical mass</a:t>
            </a:r>
          </a:p>
          <a:p>
            <a:r>
              <a:rPr lang="en-IN" sz="1900"/>
              <a:t>Excludes some members</a:t>
            </a:r>
          </a:p>
          <a:p>
            <a:r>
              <a:rPr lang="en-IN" sz="1900"/>
              <a:t>Weak ties can be strong</a:t>
            </a:r>
          </a:p>
          <a:p>
            <a:r>
              <a:rPr lang="en-IN" sz="1900"/>
              <a:t>Sometimes coalitions form quietly and disband quickly (Revenge, turmoil within, desire for anonymity)</a:t>
            </a:r>
            <a:endParaRPr lang="en-US" sz="1900"/>
          </a:p>
        </p:txBody>
      </p:sp>
    </p:spTree>
    <p:extLst>
      <p:ext uri="{BB962C8B-B14F-4D97-AF65-F5344CB8AC3E}">
        <p14:creationId xmlns:p14="http://schemas.microsoft.com/office/powerpoint/2010/main" val="35338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59C2724-F7BC-D520-43F5-8267D228840B}"/>
              </a:ext>
            </a:extLst>
          </p:cNvPr>
          <p:cNvGraphicFramePr>
            <a:graphicFrameLocks noGrp="1"/>
          </p:cNvGraphicFramePr>
          <p:nvPr>
            <p:ph idx="1"/>
            <p:extLst>
              <p:ext uri="{D42A27DB-BD31-4B8C-83A1-F6EECF244321}">
                <p14:modId xmlns:p14="http://schemas.microsoft.com/office/powerpoint/2010/main" val="3855899656"/>
              </p:ext>
            </p:extLst>
          </p:nvPr>
        </p:nvGraphicFramePr>
        <p:xfrm>
          <a:off x="838200" y="148006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604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87554DB5-CF7F-119C-D901-C0CF2FC20907}"/>
              </a:ext>
            </a:extLst>
          </p:cNvPr>
          <p:cNvGraphicFramePr>
            <a:graphicFrameLocks noGrp="1"/>
          </p:cNvGraphicFramePr>
          <p:nvPr>
            <p:ph idx="1"/>
            <p:extLst>
              <p:ext uri="{D42A27DB-BD31-4B8C-83A1-F6EECF244321}">
                <p14:modId xmlns:p14="http://schemas.microsoft.com/office/powerpoint/2010/main" val="180523857"/>
              </p:ext>
            </p:extLst>
          </p:nvPr>
        </p:nvGraphicFramePr>
        <p:xfrm>
          <a:off x="838200" y="178498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432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aper with text on it&#10;&#10;Description automatically generated">
            <a:extLst>
              <a:ext uri="{FF2B5EF4-FFF2-40B4-BE49-F238E27FC236}">
                <a16:creationId xmlns:a16="http://schemas.microsoft.com/office/drawing/2014/main" id="{C289999E-78A4-4981-D548-01771CCE09D8}"/>
              </a:ext>
            </a:extLst>
          </p:cNvPr>
          <p:cNvPicPr>
            <a:picLocks noChangeAspect="1"/>
          </p:cNvPicPr>
          <p:nvPr/>
        </p:nvPicPr>
        <p:blipFill>
          <a:blip r:embed="rId2"/>
          <a:stretch>
            <a:fillRect/>
          </a:stretch>
        </p:blipFill>
        <p:spPr>
          <a:xfrm>
            <a:off x="1633268" y="236488"/>
            <a:ext cx="8537274" cy="6051268"/>
          </a:xfrm>
          <a:prstGeom prst="rect">
            <a:avLst/>
          </a:prstGeom>
        </p:spPr>
      </p:pic>
    </p:spTree>
    <p:extLst>
      <p:ext uri="{BB962C8B-B14F-4D97-AF65-F5344CB8AC3E}">
        <p14:creationId xmlns:p14="http://schemas.microsoft.com/office/powerpoint/2010/main" val="663459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0CD5-E134-9FD9-BA84-0C91DFA62EB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AF67A74-6072-649F-1009-2B6A7B307CCC}"/>
              </a:ext>
            </a:extLst>
          </p:cNvPr>
          <p:cNvSpPr>
            <a:spLocks noGrp="1"/>
          </p:cNvSpPr>
          <p:nvPr>
            <p:ph idx="1"/>
          </p:nvPr>
        </p:nvSpPr>
        <p:spPr/>
        <p:txBody>
          <a:bodyPr/>
          <a:lstStyle/>
          <a:p>
            <a:r>
              <a:rPr lang="en-US" sz="2800" dirty="0">
                <a:solidFill>
                  <a:srgbClr val="000000"/>
                </a:solidFill>
                <a:latin typeface="Calibri"/>
                <a:cs typeface="Calibri"/>
              </a:rPr>
              <a:t>Negotiation by Roy J Lewicki, Bruce Barry &amp; David M Saunders , 6th edition</a:t>
            </a:r>
          </a:p>
          <a:p>
            <a:r>
              <a:rPr lang="en-US" sz="2800" dirty="0">
                <a:solidFill>
                  <a:srgbClr val="000000"/>
                </a:solidFill>
                <a:latin typeface="Calibri"/>
                <a:cs typeface="Calibri"/>
              </a:rPr>
              <a:t>Conflict Management: A practical guide to developing Negotiation Strategies by </a:t>
            </a:r>
            <a:r>
              <a:rPr lang="en-US" sz="2800" dirty="0" err="1">
                <a:solidFill>
                  <a:srgbClr val="000000"/>
                </a:solidFill>
                <a:latin typeface="Calibri"/>
                <a:cs typeface="Calibri"/>
              </a:rPr>
              <a:t>Budjac</a:t>
            </a:r>
            <a:r>
              <a:rPr lang="en-US" sz="2800">
                <a:solidFill>
                  <a:srgbClr val="000000"/>
                </a:solidFill>
                <a:latin typeface="Calibri"/>
                <a:cs typeface="Calibri"/>
              </a:rPr>
              <a:t> Corvette, Barbara A ,  first edition</a:t>
            </a:r>
          </a:p>
          <a:p>
            <a:endParaRPr lang="en-IN"/>
          </a:p>
        </p:txBody>
      </p:sp>
    </p:spTree>
    <p:extLst>
      <p:ext uri="{BB962C8B-B14F-4D97-AF65-F5344CB8AC3E}">
        <p14:creationId xmlns:p14="http://schemas.microsoft.com/office/powerpoint/2010/main" val="401322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F6AE8-D983-E22D-48AE-D603FA9C3EEF}"/>
              </a:ext>
            </a:extLst>
          </p:cNvPr>
          <p:cNvSpPr>
            <a:spLocks noGrp="1"/>
          </p:cNvSpPr>
          <p:nvPr>
            <p:ph idx="4294967295"/>
          </p:nvPr>
        </p:nvSpPr>
        <p:spPr>
          <a:xfrm>
            <a:off x="653143" y="1139825"/>
            <a:ext cx="10515600" cy="4351338"/>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800" dirty="0"/>
              <a:t>THANK YOU</a:t>
            </a:r>
          </a:p>
        </p:txBody>
      </p:sp>
    </p:spTree>
    <p:extLst>
      <p:ext uri="{BB962C8B-B14F-4D97-AF65-F5344CB8AC3E}">
        <p14:creationId xmlns:p14="http://schemas.microsoft.com/office/powerpoint/2010/main" val="377963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E614F-668B-8999-CDA7-A072BECEF2B1}"/>
              </a:ext>
            </a:extLst>
          </p:cNvPr>
          <p:cNvSpPr>
            <a:spLocks noGrp="1"/>
          </p:cNvSpPr>
          <p:nvPr>
            <p:ph idx="4294967295"/>
          </p:nvPr>
        </p:nvSpPr>
        <p:spPr>
          <a:xfrm>
            <a:off x="374316" y="756152"/>
            <a:ext cx="11438021" cy="4872706"/>
          </a:xfrm>
        </p:spPr>
        <p:txBody>
          <a:bodyPr vert="horz" lIns="91440" tIns="45720" rIns="91440" bIns="45720" rtlCol="0" anchor="t">
            <a:normAutofit/>
          </a:bodyPr>
          <a:lstStyle/>
          <a:p>
            <a:r>
              <a:rPr lang="en-US">
                <a:ea typeface="+mn-lt"/>
                <a:cs typeface="+mn-lt"/>
              </a:rPr>
              <a:t>more than two interested parties work together:</a:t>
            </a:r>
            <a:endParaRPr lang="en-US"/>
          </a:p>
          <a:p>
            <a:pPr lvl="1"/>
            <a:r>
              <a:rPr lang="en-US">
                <a:ea typeface="+mn-lt"/>
                <a:cs typeface="+mn-lt"/>
              </a:rPr>
              <a:t> to achieve a collective objective</a:t>
            </a:r>
          </a:p>
          <a:p>
            <a:pPr lvl="1"/>
            <a:r>
              <a:rPr lang="en-US">
                <a:ea typeface="+mn-lt"/>
                <a:cs typeface="+mn-lt"/>
              </a:rPr>
              <a:t> to discuss the options and make a collective decision</a:t>
            </a:r>
          </a:p>
          <a:p>
            <a:pPr lvl="1"/>
            <a:endParaRPr lang="en-US">
              <a:ea typeface="+mn-lt"/>
              <a:cs typeface="+mn-lt"/>
            </a:endParaRPr>
          </a:p>
          <a:p>
            <a:pPr lvl="1"/>
            <a:endParaRPr lang="en-US">
              <a:ea typeface="+mn-lt"/>
              <a:cs typeface="+mn-lt"/>
            </a:endParaRPr>
          </a:p>
          <a:p>
            <a:pPr lvl="1"/>
            <a:endParaRPr lang="en-US">
              <a:ea typeface="+mn-lt"/>
              <a:cs typeface="+mn-lt"/>
            </a:endParaRPr>
          </a:p>
          <a:p>
            <a:pPr marL="457200" lvl="1" indent="0">
              <a:buNone/>
            </a:pPr>
            <a:r>
              <a:rPr lang="en-US">
                <a:ea typeface="+mn-lt"/>
                <a:cs typeface="+mn-lt"/>
              </a:rPr>
              <a:t>*involves unique dynamics in a collective decision-making process</a:t>
            </a:r>
            <a:endParaRPr lang="en-US">
              <a:ea typeface="Calibri"/>
              <a:cs typeface="Calibri"/>
            </a:endParaRPr>
          </a:p>
          <a:p>
            <a:pPr marL="457200" lvl="1" indent="0">
              <a:buNone/>
            </a:pPr>
            <a:r>
              <a:rPr lang="en-US">
                <a:ea typeface="Calibri"/>
                <a:cs typeface="Calibri"/>
              </a:rPr>
              <a:t>*different agendas</a:t>
            </a:r>
          </a:p>
          <a:p>
            <a:pPr marL="457200" lvl="1" indent="0">
              <a:buNone/>
            </a:pPr>
            <a:r>
              <a:rPr lang="en-US">
                <a:ea typeface="Calibri"/>
                <a:cs typeface="Calibri"/>
              </a:rPr>
              <a:t>*varied interests/ involvements</a:t>
            </a:r>
          </a:p>
          <a:p>
            <a:endParaRPr lang="en-US">
              <a:ea typeface="Calibri"/>
              <a:cs typeface="Calibri"/>
            </a:endParaRPr>
          </a:p>
        </p:txBody>
      </p:sp>
    </p:spTree>
    <p:extLst>
      <p:ext uri="{BB962C8B-B14F-4D97-AF65-F5344CB8AC3E}">
        <p14:creationId xmlns:p14="http://schemas.microsoft.com/office/powerpoint/2010/main" val="19790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88A6A-34EB-AEA9-BD81-063DFACD6E3C}"/>
              </a:ext>
            </a:extLst>
          </p:cNvPr>
          <p:cNvSpPr>
            <a:spLocks noGrp="1"/>
          </p:cNvSpPr>
          <p:nvPr>
            <p:ph type="title"/>
          </p:nvPr>
        </p:nvSpPr>
        <p:spPr>
          <a:xfrm>
            <a:off x="1371597" y="348865"/>
            <a:ext cx="10044023" cy="877729"/>
          </a:xfrm>
        </p:spPr>
        <p:txBody>
          <a:bodyPr anchor="ctr">
            <a:normAutofit/>
          </a:bodyPr>
          <a:lstStyle/>
          <a:p>
            <a:r>
              <a:rPr lang="en-US" sz="3700" b="1">
                <a:solidFill>
                  <a:srgbClr val="FFFFFF"/>
                </a:solidFill>
                <a:ea typeface="Calibri Light"/>
                <a:cs typeface="Calibri Light"/>
              </a:rPr>
              <a:t>What makes it different from 2-party negotiations</a:t>
            </a:r>
          </a:p>
        </p:txBody>
      </p:sp>
      <p:graphicFrame>
        <p:nvGraphicFramePr>
          <p:cNvPr id="18" name="Content Placeholder 2">
            <a:extLst>
              <a:ext uri="{FF2B5EF4-FFF2-40B4-BE49-F238E27FC236}">
                <a16:creationId xmlns:a16="http://schemas.microsoft.com/office/drawing/2014/main" id="{9EA16CDF-AE44-422E-6253-0F90890E26AB}"/>
              </a:ext>
            </a:extLst>
          </p:cNvPr>
          <p:cNvGraphicFramePr>
            <a:graphicFrameLocks noGrp="1"/>
          </p:cNvGraphicFramePr>
          <p:nvPr>
            <p:ph idx="1"/>
            <p:extLst>
              <p:ext uri="{D42A27DB-BD31-4B8C-83A1-F6EECF244321}">
                <p14:modId xmlns:p14="http://schemas.microsoft.com/office/powerpoint/2010/main" val="20096758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475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388A6A-34EB-AEA9-BD81-063DFACD6E3C}"/>
              </a:ext>
            </a:extLst>
          </p:cNvPr>
          <p:cNvSpPr>
            <a:spLocks noGrp="1"/>
          </p:cNvSpPr>
          <p:nvPr>
            <p:ph type="title"/>
          </p:nvPr>
        </p:nvSpPr>
        <p:spPr>
          <a:xfrm>
            <a:off x="838200" y="556995"/>
            <a:ext cx="10515600" cy="1133693"/>
          </a:xfrm>
        </p:spPr>
        <p:txBody>
          <a:bodyPr>
            <a:normAutofit/>
          </a:bodyPr>
          <a:lstStyle/>
          <a:p>
            <a:r>
              <a:rPr lang="en-US" sz="2500" b="1">
                <a:ea typeface="Calibri Light"/>
                <a:cs typeface="Calibri Light"/>
              </a:rPr>
              <a:t>What makes it different from 2-party negotiations                          </a:t>
            </a:r>
            <a:r>
              <a:rPr lang="en-US" sz="2500">
                <a:ea typeface="Calibri Light"/>
                <a:cs typeface="Calibri Light"/>
              </a:rPr>
              <a:t>                                                                                   -contd- </a:t>
            </a:r>
          </a:p>
        </p:txBody>
      </p:sp>
      <p:graphicFrame>
        <p:nvGraphicFramePr>
          <p:cNvPr id="9" name="Content Placeholder 2">
            <a:extLst>
              <a:ext uri="{FF2B5EF4-FFF2-40B4-BE49-F238E27FC236}">
                <a16:creationId xmlns:a16="http://schemas.microsoft.com/office/drawing/2014/main" id="{D1236DD6-01B4-BE2A-3B41-B5D87679C5E7}"/>
              </a:ext>
            </a:extLst>
          </p:cNvPr>
          <p:cNvGraphicFramePr>
            <a:graphicFrameLocks noGrp="1"/>
          </p:cNvGraphicFramePr>
          <p:nvPr>
            <p:ph idx="1"/>
            <p:extLst>
              <p:ext uri="{D42A27DB-BD31-4B8C-83A1-F6EECF244321}">
                <p14:modId xmlns:p14="http://schemas.microsoft.com/office/powerpoint/2010/main" val="1028892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36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Description automatically generated">
            <a:extLst>
              <a:ext uri="{FF2B5EF4-FFF2-40B4-BE49-F238E27FC236}">
                <a16:creationId xmlns:a16="http://schemas.microsoft.com/office/drawing/2014/main" id="{B4B89DD7-F495-26CC-3F80-E9D23916A59A}"/>
              </a:ext>
            </a:extLst>
          </p:cNvPr>
          <p:cNvPicPr>
            <a:picLocks noChangeAspect="1"/>
          </p:cNvPicPr>
          <p:nvPr/>
        </p:nvPicPr>
        <p:blipFill>
          <a:blip r:embed="rId2"/>
          <a:stretch>
            <a:fillRect/>
          </a:stretch>
        </p:blipFill>
        <p:spPr>
          <a:xfrm>
            <a:off x="2504700" y="457200"/>
            <a:ext cx="7182599" cy="5943600"/>
          </a:xfrm>
          <a:prstGeom prst="rect">
            <a:avLst/>
          </a:prstGeom>
        </p:spPr>
      </p:pic>
    </p:spTree>
    <p:extLst>
      <p:ext uri="{BB962C8B-B14F-4D97-AF65-F5344CB8AC3E}">
        <p14:creationId xmlns:p14="http://schemas.microsoft.com/office/powerpoint/2010/main" val="4274059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ADC37-F09C-3DC4-977F-F4BDCDA8BB4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ea typeface="Calibri Light"/>
                <a:cs typeface="Calibri Light"/>
              </a:rPr>
              <a:t>Managing Multiparty Negotiations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B7823D8-BADF-E3F9-9A91-F5D80D2BDC0B}"/>
              </a:ext>
            </a:extLst>
          </p:cNvPr>
          <p:cNvGraphicFramePr>
            <a:graphicFrameLocks noGrp="1"/>
          </p:cNvGraphicFramePr>
          <p:nvPr>
            <p:ph idx="1"/>
            <p:extLst>
              <p:ext uri="{D42A27DB-BD31-4B8C-83A1-F6EECF244321}">
                <p14:modId xmlns:p14="http://schemas.microsoft.com/office/powerpoint/2010/main" val="1277891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945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ADC37-F09C-3DC4-977F-F4BDCDA8BB4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Managing Multiparty Negotiations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7EC97C-1731-F3E7-8BE2-5F3F295BC4C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ea typeface="Calibri"/>
                <a:cs typeface="Calibri"/>
              </a:rPr>
              <a:t>Pre-negotiation stage</a:t>
            </a:r>
          </a:p>
          <a:p>
            <a:pPr lvl="1"/>
            <a:r>
              <a:rPr lang="en-US" dirty="0">
                <a:ea typeface="Calibri"/>
                <a:cs typeface="Calibri"/>
              </a:rPr>
              <a:t>Participants (roles, evaluate/ info about participants- supportive/ problem creators)</a:t>
            </a:r>
          </a:p>
          <a:p>
            <a:pPr lvl="1"/>
            <a:r>
              <a:rPr lang="en-US" dirty="0">
                <a:ea typeface="Calibri"/>
                <a:cs typeface="Calibri"/>
              </a:rPr>
              <a:t>Coalitions (promoting or blocking the outcome/ agenda)</a:t>
            </a:r>
          </a:p>
          <a:p>
            <a:pPr lvl="1"/>
            <a:r>
              <a:rPr lang="en-US" dirty="0">
                <a:ea typeface="Calibri"/>
                <a:cs typeface="Calibri"/>
              </a:rPr>
              <a:t>Defining Group Member roles</a:t>
            </a:r>
          </a:p>
          <a:p>
            <a:pPr lvl="1"/>
            <a:r>
              <a:rPr lang="en-US" dirty="0">
                <a:ea typeface="Calibri"/>
                <a:cs typeface="Calibri"/>
              </a:rPr>
              <a:t>Understanding costs and consequences of no agreement (role of BATNA)</a:t>
            </a:r>
          </a:p>
          <a:p>
            <a:pPr lvl="1"/>
            <a:r>
              <a:rPr lang="en-US" dirty="0">
                <a:ea typeface="Calibri"/>
                <a:cs typeface="Calibri"/>
              </a:rPr>
              <a:t>Learning the issues and constructing the agenda</a:t>
            </a:r>
          </a:p>
          <a:p>
            <a:pPr marL="0" indent="0">
              <a:buNone/>
            </a:pPr>
            <a:endParaRPr lang="en-US">
              <a:ea typeface="Calibri"/>
              <a:cs typeface="Calibri"/>
            </a:endParaRPr>
          </a:p>
        </p:txBody>
      </p:sp>
    </p:spTree>
    <p:extLst>
      <p:ext uri="{BB962C8B-B14F-4D97-AF65-F5344CB8AC3E}">
        <p14:creationId xmlns:p14="http://schemas.microsoft.com/office/powerpoint/2010/main" val="238215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and black document with black text&#10;&#10;Description automatically generated">
            <a:extLst>
              <a:ext uri="{FF2B5EF4-FFF2-40B4-BE49-F238E27FC236}">
                <a16:creationId xmlns:a16="http://schemas.microsoft.com/office/drawing/2014/main" id="{003F5E1D-48B8-5C7C-84BB-D8227BF2F579}"/>
              </a:ext>
            </a:extLst>
          </p:cNvPr>
          <p:cNvPicPr>
            <a:picLocks noChangeAspect="1"/>
          </p:cNvPicPr>
          <p:nvPr/>
        </p:nvPicPr>
        <p:blipFill>
          <a:blip r:embed="rId2"/>
          <a:stretch>
            <a:fillRect/>
          </a:stretch>
        </p:blipFill>
        <p:spPr>
          <a:xfrm>
            <a:off x="961763" y="-104273"/>
            <a:ext cx="10027842" cy="6839283"/>
          </a:xfrm>
          <a:prstGeom prst="rect">
            <a:avLst/>
          </a:prstGeom>
        </p:spPr>
      </p:pic>
    </p:spTree>
    <p:extLst>
      <p:ext uri="{BB962C8B-B14F-4D97-AF65-F5344CB8AC3E}">
        <p14:creationId xmlns:p14="http://schemas.microsoft.com/office/powerpoint/2010/main" val="390490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ADC37-F09C-3DC4-977F-F4BDCDA8BB4B}"/>
              </a:ext>
            </a:extLst>
          </p:cNvPr>
          <p:cNvSpPr>
            <a:spLocks noGrp="1"/>
          </p:cNvSpPr>
          <p:nvPr>
            <p:ph type="title"/>
          </p:nvPr>
        </p:nvSpPr>
        <p:spPr>
          <a:xfrm>
            <a:off x="686834" y="1153572"/>
            <a:ext cx="3200400" cy="4461163"/>
          </a:xfrm>
        </p:spPr>
        <p:txBody>
          <a:bodyPr>
            <a:normAutofit/>
          </a:bodyPr>
          <a:lstStyle/>
          <a:p>
            <a:r>
              <a:rPr lang="en-US">
                <a:solidFill>
                  <a:srgbClr val="FFFFFF"/>
                </a:solidFill>
                <a:ea typeface="Calibri Light"/>
                <a:cs typeface="Calibri Light"/>
              </a:rPr>
              <a:t>Managing Multiparty Negotiations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7EC97C-1731-F3E7-8BE2-5F3F295BC4C1}"/>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300">
                <a:ea typeface="Calibri"/>
                <a:cs typeface="Calibri"/>
              </a:rPr>
              <a:t>Formal Negotiation Stage (managing the process and outcome)</a:t>
            </a:r>
            <a:endParaRPr lang="en-US" sz="1300"/>
          </a:p>
          <a:p>
            <a:pPr lvl="1"/>
            <a:r>
              <a:rPr lang="en-US" sz="1300">
                <a:ea typeface="Calibri"/>
                <a:cs typeface="Calibri"/>
              </a:rPr>
              <a:t>Appoint an appropriate chair (amongst parties or neutral chair)</a:t>
            </a:r>
          </a:p>
          <a:p>
            <a:pPr lvl="1"/>
            <a:r>
              <a:rPr lang="en-US" sz="1300">
                <a:ea typeface="Calibri"/>
                <a:cs typeface="Calibri"/>
              </a:rPr>
              <a:t>Use and restructure the agenda</a:t>
            </a:r>
          </a:p>
          <a:p>
            <a:pPr lvl="1"/>
            <a:r>
              <a:rPr lang="en-US" sz="1300">
                <a:ea typeface="Calibri"/>
                <a:cs typeface="Calibri"/>
              </a:rPr>
              <a:t>Ensure diversity of information and perspectives (communication of disagreements, freedom to express, divide responsibilities- scouts, coordinators </a:t>
            </a:r>
            <a:r>
              <a:rPr lang="en-US" sz="1300" err="1">
                <a:ea typeface="Calibri"/>
                <a:cs typeface="Calibri"/>
              </a:rPr>
              <a:t>etc</a:t>
            </a:r>
            <a:r>
              <a:rPr lang="en-US" sz="1300">
                <a:ea typeface="Calibri"/>
                <a:cs typeface="Calibri"/>
              </a:rPr>
              <a:t>; understanding other person/ party's position)</a:t>
            </a:r>
          </a:p>
          <a:p>
            <a:pPr lvl="1"/>
            <a:r>
              <a:rPr lang="en-US" sz="1300">
                <a:ea typeface="Calibri"/>
                <a:cs typeface="Calibri"/>
              </a:rPr>
              <a:t>Ensure consideration of all available information (be prepared, side conversations, </a:t>
            </a:r>
            <a:r>
              <a:rPr lang="en-US" sz="1300">
                <a:ea typeface="+mn-lt"/>
                <a:cs typeface="+mn-lt"/>
              </a:rPr>
              <a:t>means for defusing an emotionally charged discussion, tolerate conflicting points of view and perspectives)</a:t>
            </a:r>
            <a:endParaRPr lang="en-US" sz="1300">
              <a:ea typeface="Calibri"/>
              <a:cs typeface="Calibri"/>
            </a:endParaRPr>
          </a:p>
          <a:p>
            <a:pPr lvl="1"/>
            <a:r>
              <a:rPr lang="en-US" sz="1300">
                <a:ea typeface="Calibri"/>
                <a:cs typeface="Calibri"/>
              </a:rPr>
              <a:t>Exchange of ideas/ decision making- Delphi technique, Brainstorming, Nominal Group technique)</a:t>
            </a:r>
          </a:p>
          <a:p>
            <a:pPr lvl="1"/>
            <a:r>
              <a:rPr lang="en-US" sz="1300">
                <a:ea typeface="Calibri"/>
                <a:cs typeface="Calibri"/>
              </a:rPr>
              <a:t>Manage conflict</a:t>
            </a:r>
          </a:p>
          <a:p>
            <a:pPr lvl="1"/>
            <a:r>
              <a:rPr lang="en-US" sz="1300">
                <a:ea typeface="Calibri"/>
                <a:cs typeface="Calibri"/>
              </a:rPr>
              <a:t>Review and Manage the decision rules (consensus rules, discourage- </a:t>
            </a:r>
            <a:r>
              <a:rPr lang="en-US" sz="1300" err="1">
                <a:ea typeface="Calibri"/>
                <a:cs typeface="Calibri"/>
              </a:rPr>
              <a:t>maximising</a:t>
            </a:r>
            <a:r>
              <a:rPr lang="en-US" sz="1300">
                <a:ea typeface="Calibri"/>
                <a:cs typeface="Calibri"/>
              </a:rPr>
              <a:t> individual gain, entering coalition, goal orientation, decision rules, tactics, decision aids etc.)</a:t>
            </a:r>
          </a:p>
          <a:p>
            <a:pPr lvl="1"/>
            <a:r>
              <a:rPr lang="en-US" sz="1300">
                <a:ea typeface="Calibri"/>
                <a:cs typeface="Calibri"/>
              </a:rPr>
              <a:t>Strive for a first agreement (revised, upgraded, improved)</a:t>
            </a:r>
          </a:p>
          <a:p>
            <a:pPr lvl="1"/>
            <a:r>
              <a:rPr lang="en-US" sz="1300">
                <a:ea typeface="Calibri"/>
                <a:cs typeface="Calibri"/>
              </a:rPr>
              <a:t>Manage problem team members</a:t>
            </a:r>
          </a:p>
        </p:txBody>
      </p:sp>
    </p:spTree>
    <p:extLst>
      <p:ext uri="{BB962C8B-B14F-4D97-AF65-F5344CB8AC3E}">
        <p14:creationId xmlns:p14="http://schemas.microsoft.com/office/powerpoint/2010/main" val="5929505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859</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Meiryo</vt:lpstr>
      <vt:lpstr>Arial</vt:lpstr>
      <vt:lpstr>Calibri</vt:lpstr>
      <vt:lpstr>Calibri Light</vt:lpstr>
      <vt:lpstr>office theme</vt:lpstr>
      <vt:lpstr>Multi-party Negotiations</vt:lpstr>
      <vt:lpstr>PowerPoint Presentation</vt:lpstr>
      <vt:lpstr>What makes it different from 2-party negotiations</vt:lpstr>
      <vt:lpstr>What makes it different from 2-party negotiations                                                                                                             -contd- </vt:lpstr>
      <vt:lpstr>PowerPoint Presentation</vt:lpstr>
      <vt:lpstr>Managing Multiparty Negotiations</vt:lpstr>
      <vt:lpstr>Managing Multiparty Negotiations</vt:lpstr>
      <vt:lpstr>PowerPoint Presentation</vt:lpstr>
      <vt:lpstr>Managing Multiparty Negotiations</vt:lpstr>
      <vt:lpstr>Managing Multiparty Negotiations</vt:lpstr>
      <vt:lpstr>Interteam Negotiation</vt:lpstr>
      <vt:lpstr>COALITIONS</vt:lpstr>
      <vt:lpstr>COALITIONS</vt:lpstr>
      <vt:lpstr>How are Coalitions developed</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Dr. Renu Girotra</cp:lastModifiedBy>
  <cp:revision>12</cp:revision>
  <dcterms:created xsi:type="dcterms:W3CDTF">2023-09-10T14:44:06Z</dcterms:created>
  <dcterms:modified xsi:type="dcterms:W3CDTF">2023-11-21T09:04:38Z</dcterms:modified>
</cp:coreProperties>
</file>