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6" r:id="rId4"/>
    <p:sldId id="277" r:id="rId5"/>
    <p:sldId id="279" r:id="rId6"/>
    <p:sldId id="278"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6E8DAC-59A1-4698-A17A-7CCBC82EC275}">
          <p14:sldIdLst>
            <p14:sldId id="256"/>
            <p14:sldId id="267"/>
            <p14:sldId id="276"/>
          </p14:sldIdLst>
        </p14:section>
        <p14:section name="Summarising negotiation" id="{B5D115C7-73D0-4FBA-B4E1-7E161CAC38E1}">
          <p14:sldIdLst>
            <p14:sldId id="277"/>
            <p14:sldId id="279"/>
            <p14:sldId id="278"/>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8A4BFC-EDDD-4627-828E-9CB23BB67CD9}" v="4" dt="2023-10-29T17:25:00.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Renu Girotra" userId="c5da01e5-bbcf-4c01-b3e1-12a07ccef1cd" providerId="ADAL" clId="{A08A4BFC-EDDD-4627-828E-9CB23BB67CD9}"/>
    <pc:docChg chg="undo custSel addSld delSld modSld sldOrd addSection modSection">
      <pc:chgData name="Dr. Renu Girotra" userId="c5da01e5-bbcf-4c01-b3e1-12a07ccef1cd" providerId="ADAL" clId="{A08A4BFC-EDDD-4627-828E-9CB23BB67CD9}" dt="2023-11-01T03:52:57.334" v="892" actId="20577"/>
      <pc:docMkLst>
        <pc:docMk/>
      </pc:docMkLst>
      <pc:sldChg chg="modSp mod">
        <pc:chgData name="Dr. Renu Girotra" userId="c5da01e5-bbcf-4c01-b3e1-12a07ccef1cd" providerId="ADAL" clId="{A08A4BFC-EDDD-4627-828E-9CB23BB67CD9}" dt="2023-10-29T15:51:48.159" v="4" actId="20577"/>
        <pc:sldMkLst>
          <pc:docMk/>
          <pc:sldMk cId="2466612728" sldId="256"/>
        </pc:sldMkLst>
        <pc:spChg chg="mod">
          <ac:chgData name="Dr. Renu Girotra" userId="c5da01e5-bbcf-4c01-b3e1-12a07ccef1cd" providerId="ADAL" clId="{A08A4BFC-EDDD-4627-828E-9CB23BB67CD9}" dt="2023-10-29T15:51:48.159" v="4" actId="20577"/>
          <ac:spMkLst>
            <pc:docMk/>
            <pc:sldMk cId="2466612728" sldId="256"/>
            <ac:spMk id="2" creationId="{0DD13E23-028B-DF14-D26A-80388B148C44}"/>
          </ac:spMkLst>
        </pc:spChg>
      </pc:sldChg>
      <pc:sldChg chg="del">
        <pc:chgData name="Dr. Renu Girotra" userId="c5da01e5-bbcf-4c01-b3e1-12a07ccef1cd" providerId="ADAL" clId="{A08A4BFC-EDDD-4627-828E-9CB23BB67CD9}" dt="2023-10-29T15:51:51.272" v="5" actId="47"/>
        <pc:sldMkLst>
          <pc:docMk/>
          <pc:sldMk cId="1448514659" sldId="257"/>
        </pc:sldMkLst>
      </pc:sldChg>
      <pc:sldChg chg="del">
        <pc:chgData name="Dr. Renu Girotra" userId="c5da01e5-bbcf-4c01-b3e1-12a07ccef1cd" providerId="ADAL" clId="{A08A4BFC-EDDD-4627-828E-9CB23BB67CD9}" dt="2023-10-29T15:51:51.760" v="6" actId="47"/>
        <pc:sldMkLst>
          <pc:docMk/>
          <pc:sldMk cId="357242832" sldId="258"/>
        </pc:sldMkLst>
      </pc:sldChg>
      <pc:sldChg chg="del">
        <pc:chgData name="Dr. Renu Girotra" userId="c5da01e5-bbcf-4c01-b3e1-12a07ccef1cd" providerId="ADAL" clId="{A08A4BFC-EDDD-4627-828E-9CB23BB67CD9}" dt="2023-10-29T15:51:52.667" v="7" actId="47"/>
        <pc:sldMkLst>
          <pc:docMk/>
          <pc:sldMk cId="3220263471" sldId="259"/>
        </pc:sldMkLst>
      </pc:sldChg>
      <pc:sldChg chg="del">
        <pc:chgData name="Dr. Renu Girotra" userId="c5da01e5-bbcf-4c01-b3e1-12a07ccef1cd" providerId="ADAL" clId="{A08A4BFC-EDDD-4627-828E-9CB23BB67CD9}" dt="2023-10-29T15:51:52.983" v="8" actId="47"/>
        <pc:sldMkLst>
          <pc:docMk/>
          <pc:sldMk cId="2286403438" sldId="260"/>
        </pc:sldMkLst>
      </pc:sldChg>
      <pc:sldChg chg="del">
        <pc:chgData name="Dr. Renu Girotra" userId="c5da01e5-bbcf-4c01-b3e1-12a07ccef1cd" providerId="ADAL" clId="{A08A4BFC-EDDD-4627-828E-9CB23BB67CD9}" dt="2023-10-29T15:51:53.584" v="9" actId="47"/>
        <pc:sldMkLst>
          <pc:docMk/>
          <pc:sldMk cId="811087078" sldId="261"/>
        </pc:sldMkLst>
      </pc:sldChg>
      <pc:sldChg chg="del">
        <pc:chgData name="Dr. Renu Girotra" userId="c5da01e5-bbcf-4c01-b3e1-12a07ccef1cd" providerId="ADAL" clId="{A08A4BFC-EDDD-4627-828E-9CB23BB67CD9}" dt="2023-10-29T15:51:55.275" v="12" actId="47"/>
        <pc:sldMkLst>
          <pc:docMk/>
          <pc:sldMk cId="325742885" sldId="262"/>
        </pc:sldMkLst>
      </pc:sldChg>
      <pc:sldChg chg="del">
        <pc:chgData name="Dr. Renu Girotra" userId="c5da01e5-bbcf-4c01-b3e1-12a07ccef1cd" providerId="ADAL" clId="{A08A4BFC-EDDD-4627-828E-9CB23BB67CD9}" dt="2023-10-29T15:51:54.240" v="10" actId="47"/>
        <pc:sldMkLst>
          <pc:docMk/>
          <pc:sldMk cId="2791483297" sldId="263"/>
        </pc:sldMkLst>
      </pc:sldChg>
      <pc:sldChg chg="del">
        <pc:chgData name="Dr. Renu Girotra" userId="c5da01e5-bbcf-4c01-b3e1-12a07ccef1cd" providerId="ADAL" clId="{A08A4BFC-EDDD-4627-828E-9CB23BB67CD9}" dt="2023-10-29T15:51:54.649" v="11" actId="47"/>
        <pc:sldMkLst>
          <pc:docMk/>
          <pc:sldMk cId="4019271097" sldId="264"/>
        </pc:sldMkLst>
      </pc:sldChg>
      <pc:sldChg chg="del">
        <pc:chgData name="Dr. Renu Girotra" userId="c5da01e5-bbcf-4c01-b3e1-12a07ccef1cd" providerId="ADAL" clId="{A08A4BFC-EDDD-4627-828E-9CB23BB67CD9}" dt="2023-10-29T15:51:55.702" v="13" actId="47"/>
        <pc:sldMkLst>
          <pc:docMk/>
          <pc:sldMk cId="297177726" sldId="265"/>
        </pc:sldMkLst>
      </pc:sldChg>
      <pc:sldChg chg="del">
        <pc:chgData name="Dr. Renu Girotra" userId="c5da01e5-bbcf-4c01-b3e1-12a07ccef1cd" providerId="ADAL" clId="{A08A4BFC-EDDD-4627-828E-9CB23BB67CD9}" dt="2023-10-29T15:51:56.281" v="14" actId="47"/>
        <pc:sldMkLst>
          <pc:docMk/>
          <pc:sldMk cId="1558020507" sldId="266"/>
        </pc:sldMkLst>
      </pc:sldChg>
      <pc:sldChg chg="modSp mod">
        <pc:chgData name="Dr. Renu Girotra" userId="c5da01e5-bbcf-4c01-b3e1-12a07ccef1cd" providerId="ADAL" clId="{A08A4BFC-EDDD-4627-828E-9CB23BB67CD9}" dt="2023-11-01T03:49:19.272" v="866" actId="20577"/>
        <pc:sldMkLst>
          <pc:docMk/>
          <pc:sldMk cId="2945510608" sldId="267"/>
        </pc:sldMkLst>
        <pc:spChg chg="mod">
          <ac:chgData name="Dr. Renu Girotra" userId="c5da01e5-bbcf-4c01-b3e1-12a07ccef1cd" providerId="ADAL" clId="{A08A4BFC-EDDD-4627-828E-9CB23BB67CD9}" dt="2023-10-29T17:53:54.396" v="860" actId="113"/>
          <ac:spMkLst>
            <pc:docMk/>
            <pc:sldMk cId="2945510608" sldId="267"/>
            <ac:spMk id="2" creationId="{1C9F145E-220E-DBD1-3E26-ADE72BA4CE88}"/>
          </ac:spMkLst>
        </pc:spChg>
        <pc:spChg chg="mod">
          <ac:chgData name="Dr. Renu Girotra" userId="c5da01e5-bbcf-4c01-b3e1-12a07ccef1cd" providerId="ADAL" clId="{A08A4BFC-EDDD-4627-828E-9CB23BB67CD9}" dt="2023-11-01T03:49:19.272" v="866" actId="20577"/>
          <ac:spMkLst>
            <pc:docMk/>
            <pc:sldMk cId="2945510608" sldId="267"/>
            <ac:spMk id="3" creationId="{D756F86F-F92D-C71C-8015-3D1C1299B56B}"/>
          </ac:spMkLst>
        </pc:spChg>
      </pc:sldChg>
      <pc:sldChg chg="modSp mod">
        <pc:chgData name="Dr. Renu Girotra" userId="c5da01e5-bbcf-4c01-b3e1-12a07ccef1cd" providerId="ADAL" clId="{A08A4BFC-EDDD-4627-828E-9CB23BB67CD9}" dt="2023-10-29T17:53:37.480" v="857" actId="113"/>
        <pc:sldMkLst>
          <pc:docMk/>
          <pc:sldMk cId="401322279" sldId="274"/>
        </pc:sldMkLst>
        <pc:spChg chg="mod">
          <ac:chgData name="Dr. Renu Girotra" userId="c5da01e5-bbcf-4c01-b3e1-12a07ccef1cd" providerId="ADAL" clId="{A08A4BFC-EDDD-4627-828E-9CB23BB67CD9}" dt="2023-10-29T17:53:37.480" v="857" actId="113"/>
          <ac:spMkLst>
            <pc:docMk/>
            <pc:sldMk cId="401322279" sldId="274"/>
            <ac:spMk id="2" creationId="{C6E50CD5-E134-9FD9-BA84-0C91DFA62EB2}"/>
          </ac:spMkLst>
        </pc:spChg>
      </pc:sldChg>
      <pc:sldChg chg="modSp mod">
        <pc:chgData name="Dr. Renu Girotra" userId="c5da01e5-bbcf-4c01-b3e1-12a07ccef1cd" providerId="ADAL" clId="{A08A4BFC-EDDD-4627-828E-9CB23BB67CD9}" dt="2023-10-29T17:53:44.415" v="858" actId="113"/>
        <pc:sldMkLst>
          <pc:docMk/>
          <pc:sldMk cId="3779637552" sldId="275"/>
        </pc:sldMkLst>
        <pc:spChg chg="mod">
          <ac:chgData name="Dr. Renu Girotra" userId="c5da01e5-bbcf-4c01-b3e1-12a07ccef1cd" providerId="ADAL" clId="{A08A4BFC-EDDD-4627-828E-9CB23BB67CD9}" dt="2023-10-29T17:53:44.415" v="858" actId="113"/>
          <ac:spMkLst>
            <pc:docMk/>
            <pc:sldMk cId="3779637552" sldId="275"/>
            <ac:spMk id="3" creationId="{142F6AE8-D983-E22D-48AE-D603FA9C3EEF}"/>
          </ac:spMkLst>
        </pc:spChg>
      </pc:sldChg>
      <pc:sldChg chg="addSp delSp modSp new mod">
        <pc:chgData name="Dr. Renu Girotra" userId="c5da01e5-bbcf-4c01-b3e1-12a07ccef1cd" providerId="ADAL" clId="{A08A4BFC-EDDD-4627-828E-9CB23BB67CD9}" dt="2023-10-29T16:05:24.292" v="424" actId="14100"/>
        <pc:sldMkLst>
          <pc:docMk/>
          <pc:sldMk cId="1255667422" sldId="276"/>
        </pc:sldMkLst>
        <pc:spChg chg="mod">
          <ac:chgData name="Dr. Renu Girotra" userId="c5da01e5-bbcf-4c01-b3e1-12a07ccef1cd" providerId="ADAL" clId="{A08A4BFC-EDDD-4627-828E-9CB23BB67CD9}" dt="2023-10-29T16:04:34.581" v="404" actId="255"/>
          <ac:spMkLst>
            <pc:docMk/>
            <pc:sldMk cId="1255667422" sldId="276"/>
            <ac:spMk id="2" creationId="{F9457BAD-BFF4-B07F-4716-3F41E938B3E2}"/>
          </ac:spMkLst>
        </pc:spChg>
        <pc:spChg chg="del">
          <ac:chgData name="Dr. Renu Girotra" userId="c5da01e5-bbcf-4c01-b3e1-12a07ccef1cd" providerId="ADAL" clId="{A08A4BFC-EDDD-4627-828E-9CB23BB67CD9}" dt="2023-10-29T16:03:41.723" v="369" actId="22"/>
          <ac:spMkLst>
            <pc:docMk/>
            <pc:sldMk cId="1255667422" sldId="276"/>
            <ac:spMk id="3" creationId="{156ED664-11E3-885A-A886-5932397679A2}"/>
          </ac:spMkLst>
        </pc:spChg>
        <pc:picChg chg="add mod ord">
          <ac:chgData name="Dr. Renu Girotra" userId="c5da01e5-bbcf-4c01-b3e1-12a07ccef1cd" providerId="ADAL" clId="{A08A4BFC-EDDD-4627-828E-9CB23BB67CD9}" dt="2023-10-29T16:05:24.292" v="424" actId="14100"/>
          <ac:picMkLst>
            <pc:docMk/>
            <pc:sldMk cId="1255667422" sldId="276"/>
            <ac:picMk id="5" creationId="{5A210A31-E5C4-1A48-08FA-C81F9F080AEC}"/>
          </ac:picMkLst>
        </pc:picChg>
      </pc:sldChg>
      <pc:sldChg chg="modSp new mod">
        <pc:chgData name="Dr. Renu Girotra" userId="c5da01e5-bbcf-4c01-b3e1-12a07ccef1cd" providerId="ADAL" clId="{A08A4BFC-EDDD-4627-828E-9CB23BB67CD9}" dt="2023-11-01T03:51:52.656" v="881" actId="20577"/>
        <pc:sldMkLst>
          <pc:docMk/>
          <pc:sldMk cId="1477627983" sldId="277"/>
        </pc:sldMkLst>
        <pc:spChg chg="mod">
          <ac:chgData name="Dr. Renu Girotra" userId="c5da01e5-bbcf-4c01-b3e1-12a07ccef1cd" providerId="ADAL" clId="{A08A4BFC-EDDD-4627-828E-9CB23BB67CD9}" dt="2023-10-29T17:53:13.891" v="854" actId="113"/>
          <ac:spMkLst>
            <pc:docMk/>
            <pc:sldMk cId="1477627983" sldId="277"/>
            <ac:spMk id="2" creationId="{DCDA0180-0902-EF36-0659-337F3299BB20}"/>
          </ac:spMkLst>
        </pc:spChg>
        <pc:spChg chg="mod">
          <ac:chgData name="Dr. Renu Girotra" userId="c5da01e5-bbcf-4c01-b3e1-12a07ccef1cd" providerId="ADAL" clId="{A08A4BFC-EDDD-4627-828E-9CB23BB67CD9}" dt="2023-11-01T03:51:52.656" v="881" actId="20577"/>
          <ac:spMkLst>
            <pc:docMk/>
            <pc:sldMk cId="1477627983" sldId="277"/>
            <ac:spMk id="3" creationId="{3D852DC3-19C9-58CF-3E87-7F8B260C5E99}"/>
          </ac:spMkLst>
        </pc:spChg>
      </pc:sldChg>
      <pc:sldChg chg="modSp new mod">
        <pc:chgData name="Dr. Renu Girotra" userId="c5da01e5-bbcf-4c01-b3e1-12a07ccef1cd" providerId="ADAL" clId="{A08A4BFC-EDDD-4627-828E-9CB23BB67CD9}" dt="2023-10-29T17:53:30.266" v="856" actId="113"/>
        <pc:sldMkLst>
          <pc:docMk/>
          <pc:sldMk cId="235971668" sldId="278"/>
        </pc:sldMkLst>
        <pc:spChg chg="mod">
          <ac:chgData name="Dr. Renu Girotra" userId="c5da01e5-bbcf-4c01-b3e1-12a07ccef1cd" providerId="ADAL" clId="{A08A4BFC-EDDD-4627-828E-9CB23BB67CD9}" dt="2023-10-29T17:53:30.266" v="856" actId="113"/>
          <ac:spMkLst>
            <pc:docMk/>
            <pc:sldMk cId="235971668" sldId="278"/>
            <ac:spMk id="2" creationId="{FBDED922-53D1-F4FE-F7F8-05D60A1B26D9}"/>
          </ac:spMkLst>
        </pc:spChg>
        <pc:spChg chg="mod">
          <ac:chgData name="Dr. Renu Girotra" userId="c5da01e5-bbcf-4c01-b3e1-12a07ccef1cd" providerId="ADAL" clId="{A08A4BFC-EDDD-4627-828E-9CB23BB67CD9}" dt="2023-10-29T17:27:34.938" v="535" actId="20577"/>
          <ac:spMkLst>
            <pc:docMk/>
            <pc:sldMk cId="235971668" sldId="278"/>
            <ac:spMk id="3" creationId="{375FD750-B1E7-72E7-B945-DD0A3E0BC027}"/>
          </ac:spMkLst>
        </pc:spChg>
      </pc:sldChg>
      <pc:sldChg chg="new del ord">
        <pc:chgData name="Dr. Renu Girotra" userId="c5da01e5-bbcf-4c01-b3e1-12a07ccef1cd" providerId="ADAL" clId="{A08A4BFC-EDDD-4627-828E-9CB23BB67CD9}" dt="2023-10-29T17:51:59.932" v="827" actId="2696"/>
        <pc:sldMkLst>
          <pc:docMk/>
          <pc:sldMk cId="1980624465" sldId="279"/>
        </pc:sldMkLst>
      </pc:sldChg>
      <pc:sldChg chg="modSp add mod">
        <pc:chgData name="Dr. Renu Girotra" userId="c5da01e5-bbcf-4c01-b3e1-12a07ccef1cd" providerId="ADAL" clId="{A08A4BFC-EDDD-4627-828E-9CB23BB67CD9}" dt="2023-11-01T03:52:57.334" v="892" actId="20577"/>
        <pc:sldMkLst>
          <pc:docMk/>
          <pc:sldMk cId="4177821757" sldId="279"/>
        </pc:sldMkLst>
        <pc:spChg chg="mod">
          <ac:chgData name="Dr. Renu Girotra" userId="c5da01e5-bbcf-4c01-b3e1-12a07ccef1cd" providerId="ADAL" clId="{A08A4BFC-EDDD-4627-828E-9CB23BB67CD9}" dt="2023-10-29T17:53:24.180" v="855" actId="113"/>
          <ac:spMkLst>
            <pc:docMk/>
            <pc:sldMk cId="4177821757" sldId="279"/>
            <ac:spMk id="2" creationId="{DCDA0180-0902-EF36-0659-337F3299BB20}"/>
          </ac:spMkLst>
        </pc:spChg>
        <pc:spChg chg="mod">
          <ac:chgData name="Dr. Renu Girotra" userId="c5da01e5-bbcf-4c01-b3e1-12a07ccef1cd" providerId="ADAL" clId="{A08A4BFC-EDDD-4627-828E-9CB23BB67CD9}" dt="2023-11-01T03:52:57.334" v="892" actId="20577"/>
          <ac:spMkLst>
            <pc:docMk/>
            <pc:sldMk cId="4177821757" sldId="279"/>
            <ac:spMk id="3" creationId="{3D852DC3-19C9-58CF-3E87-7F8B260C5E9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BCAA-1B0A-5F17-8D4A-9FEEFCCB0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8CC39-FEB9-0FFB-FC38-1F26B758D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1C4550-D387-C8A8-CAB6-BA4B3F51E3D2}"/>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5" name="Footer Placeholder 4">
            <a:extLst>
              <a:ext uri="{FF2B5EF4-FFF2-40B4-BE49-F238E27FC236}">
                <a16:creationId xmlns:a16="http://schemas.microsoft.com/office/drawing/2014/main" id="{4528BC9A-5BA4-6E6F-E721-C7B07CDB9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CE1EB-6DD6-472B-2CFF-CB2DEAC9081F}"/>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394408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7ED8-D818-5D38-322F-6BAA8E2668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B5B5DD-3D71-5213-14DF-CA69CB4D0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E501A-C1E0-4F82-87B1-02216871D240}"/>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5" name="Footer Placeholder 4">
            <a:extLst>
              <a:ext uri="{FF2B5EF4-FFF2-40B4-BE49-F238E27FC236}">
                <a16:creationId xmlns:a16="http://schemas.microsoft.com/office/drawing/2014/main" id="{2C33BE08-9701-8442-7011-8A5BA2D76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BDAC1-AD66-3782-2F9C-ABE045340FF8}"/>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246450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2EA5A-D31C-AD7E-1D74-F4E2589A51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1F965-8FAC-9C32-79C3-B1C2A5CCB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F8014-FF8B-BFB0-7A65-C683EA0273ED}"/>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5" name="Footer Placeholder 4">
            <a:extLst>
              <a:ext uri="{FF2B5EF4-FFF2-40B4-BE49-F238E27FC236}">
                <a16:creationId xmlns:a16="http://schemas.microsoft.com/office/drawing/2014/main" id="{96399D07-A374-C764-DAAF-6A398FB14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ED78B-E7AC-25E3-C617-8B9097DEB3A8}"/>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3220496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1015-87DF-98DD-6809-0B93F28F3C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9B8DEC-DFB7-6011-92D9-A53715437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5BBA2-CA7C-3B32-8187-1BE319A51364}"/>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5" name="Footer Placeholder 4">
            <a:extLst>
              <a:ext uri="{FF2B5EF4-FFF2-40B4-BE49-F238E27FC236}">
                <a16:creationId xmlns:a16="http://schemas.microsoft.com/office/drawing/2014/main" id="{90E818EC-9983-EA4F-F635-27E371997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A7401-6B64-2DD2-03DE-5D7A31B800BC}"/>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22462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8DD8-393C-6BC0-E2AE-EBAE20908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59C50E-5907-4A45-0172-19D4D41B9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77758A-9858-1D90-4657-004602C6732B}"/>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5" name="Footer Placeholder 4">
            <a:extLst>
              <a:ext uri="{FF2B5EF4-FFF2-40B4-BE49-F238E27FC236}">
                <a16:creationId xmlns:a16="http://schemas.microsoft.com/office/drawing/2014/main" id="{DE4F0BD5-5F0A-B810-5F02-3F00D5E0D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37343B-61B5-1A02-1AFE-4829F8978CFE}"/>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190780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0F3E-F44F-28F8-750E-3F593B9E1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986193-3E89-7C6A-42D9-984CAF55B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847F5D-4E19-280E-04FD-A79D23E095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0959E5-365B-1325-498D-2C073B629331}"/>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6" name="Footer Placeholder 5">
            <a:extLst>
              <a:ext uri="{FF2B5EF4-FFF2-40B4-BE49-F238E27FC236}">
                <a16:creationId xmlns:a16="http://schemas.microsoft.com/office/drawing/2014/main" id="{CABE4363-C679-4EC4-E469-54ED07103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782C4-BD56-3FEA-3EA2-8EC6E5342B94}"/>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416268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7857-9FD8-469D-DE19-00D36216D3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093EAB-78AE-34E2-0DD8-C1CD89A3E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663C30-A6D6-36B0-3251-E93C3EF95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9FC77F-6AAD-0BD6-5BB0-3F6974066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E0F9E-9BCE-E506-17D5-ED8050996D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FB6B4C-9E91-037D-5AB1-70BF5BF6B6F5}"/>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8" name="Footer Placeholder 7">
            <a:extLst>
              <a:ext uri="{FF2B5EF4-FFF2-40B4-BE49-F238E27FC236}">
                <a16:creationId xmlns:a16="http://schemas.microsoft.com/office/drawing/2014/main" id="{102B0B73-7349-4D52-D62E-73B88FF475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4E23A6-4304-8400-82DC-2E9274372FE4}"/>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3585026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F489-7DDD-AE82-F96B-26CC5730BF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626285-4F4E-AC57-F377-1B6B9541A6A1}"/>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4" name="Footer Placeholder 3">
            <a:extLst>
              <a:ext uri="{FF2B5EF4-FFF2-40B4-BE49-F238E27FC236}">
                <a16:creationId xmlns:a16="http://schemas.microsoft.com/office/drawing/2014/main" id="{F8E32F91-11A7-C393-ECB6-2837291CF2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EC5E2F-D16D-A436-E61D-9D98C795DF61}"/>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154797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3E077-96DB-6F5D-B132-B9E323B54ACE}"/>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3" name="Footer Placeholder 2">
            <a:extLst>
              <a:ext uri="{FF2B5EF4-FFF2-40B4-BE49-F238E27FC236}">
                <a16:creationId xmlns:a16="http://schemas.microsoft.com/office/drawing/2014/main" id="{413CE221-0388-337A-F347-9E25EFD2AF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0410D5-A284-629A-F80E-FA7756778203}"/>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110829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6EFE-E049-4698-779C-5B8328594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C84064-1F1A-A3F1-DB0C-9C54CCB770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9BDFE5-5A14-C1C5-3468-B91737CCF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B9641-1B77-C5C6-287B-53561ED6DD4F}"/>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6" name="Footer Placeholder 5">
            <a:extLst>
              <a:ext uri="{FF2B5EF4-FFF2-40B4-BE49-F238E27FC236}">
                <a16:creationId xmlns:a16="http://schemas.microsoft.com/office/drawing/2014/main" id="{F1451AB7-ABCE-4BD4-EF92-5D15927A2B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C4F7E-8B03-8850-7B01-5C52C8667734}"/>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367945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E74D-3630-D7AF-59E7-6596EB5DB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29B03-5C10-5E38-B1EA-A01B413F9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9AD2F6-0728-1D67-0734-FEE9BC682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11B2D3-737C-DE53-D164-EA3ED5EB0EB2}"/>
              </a:ext>
            </a:extLst>
          </p:cNvPr>
          <p:cNvSpPr>
            <a:spLocks noGrp="1"/>
          </p:cNvSpPr>
          <p:nvPr>
            <p:ph type="dt" sz="half" idx="10"/>
          </p:nvPr>
        </p:nvSpPr>
        <p:spPr/>
        <p:txBody>
          <a:bodyPr/>
          <a:lstStyle/>
          <a:p>
            <a:fld id="{3A209FE2-A832-4A25-8B95-E2E4A4570CED}" type="datetimeFigureOut">
              <a:rPr lang="en-IN" smtClean="0"/>
              <a:t>01-11-2023</a:t>
            </a:fld>
            <a:endParaRPr lang="en-IN"/>
          </a:p>
        </p:txBody>
      </p:sp>
      <p:sp>
        <p:nvSpPr>
          <p:cNvPr id="6" name="Footer Placeholder 5">
            <a:extLst>
              <a:ext uri="{FF2B5EF4-FFF2-40B4-BE49-F238E27FC236}">
                <a16:creationId xmlns:a16="http://schemas.microsoft.com/office/drawing/2014/main" id="{03094B5A-DCB1-14CF-9F39-86A535D6D1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F741D7-739E-D33B-3A81-41A925A3EF10}"/>
              </a:ext>
            </a:extLst>
          </p:cNvPr>
          <p:cNvSpPr>
            <a:spLocks noGrp="1"/>
          </p:cNvSpPr>
          <p:nvPr>
            <p:ph type="sldNum" sz="quarter" idx="12"/>
          </p:nvPr>
        </p:nvSpPr>
        <p:spPr/>
        <p:txBody>
          <a:bodyPr/>
          <a:lstStyle/>
          <a:p>
            <a:fld id="{B23375CD-A408-4CE5-91B1-3257B2B3166C}" type="slidenum">
              <a:rPr lang="en-IN" smtClean="0"/>
              <a:t>‹#›</a:t>
            </a:fld>
            <a:endParaRPr lang="en-IN"/>
          </a:p>
        </p:txBody>
      </p:sp>
    </p:spTree>
    <p:extLst>
      <p:ext uri="{BB962C8B-B14F-4D97-AF65-F5344CB8AC3E}">
        <p14:creationId xmlns:p14="http://schemas.microsoft.com/office/powerpoint/2010/main" val="174348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0F538-34CD-70C0-6DF9-1B6D0394B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25450C-A338-7673-4866-24027E746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6706A-905F-9F75-6A80-1BAA693DF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09FE2-A832-4A25-8B95-E2E4A4570CED}" type="datetimeFigureOut">
              <a:rPr lang="en-IN" smtClean="0"/>
              <a:t>01-11-2023</a:t>
            </a:fld>
            <a:endParaRPr lang="en-IN"/>
          </a:p>
        </p:txBody>
      </p:sp>
      <p:sp>
        <p:nvSpPr>
          <p:cNvPr id="5" name="Footer Placeholder 4">
            <a:extLst>
              <a:ext uri="{FF2B5EF4-FFF2-40B4-BE49-F238E27FC236}">
                <a16:creationId xmlns:a16="http://schemas.microsoft.com/office/drawing/2014/main" id="{6F0FC855-B1CD-06E7-F39F-1CE8EFD51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C6359F-4909-F8ED-921F-8EE5D0765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375CD-A408-4CE5-91B1-3257B2B3166C}" type="slidenum">
              <a:rPr lang="en-IN" smtClean="0"/>
              <a:t>‹#›</a:t>
            </a:fld>
            <a:endParaRPr lang="en-IN"/>
          </a:p>
        </p:txBody>
      </p:sp>
    </p:spTree>
    <p:extLst>
      <p:ext uri="{BB962C8B-B14F-4D97-AF65-F5344CB8AC3E}">
        <p14:creationId xmlns:p14="http://schemas.microsoft.com/office/powerpoint/2010/main" val="3954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E23-028B-DF14-D26A-80388B148C44}"/>
              </a:ext>
            </a:extLst>
          </p:cNvPr>
          <p:cNvSpPr>
            <a:spLocks noGrp="1"/>
          </p:cNvSpPr>
          <p:nvPr>
            <p:ph type="ctrTitle"/>
          </p:nvPr>
        </p:nvSpPr>
        <p:spPr/>
        <p:txBody>
          <a:bodyPr/>
          <a:lstStyle/>
          <a:p>
            <a:r>
              <a:rPr lang="en-IN" dirty="0"/>
              <a:t>Post-Negotiation</a:t>
            </a:r>
          </a:p>
        </p:txBody>
      </p:sp>
      <p:sp>
        <p:nvSpPr>
          <p:cNvPr id="3" name="Subtitle 2">
            <a:extLst>
              <a:ext uri="{FF2B5EF4-FFF2-40B4-BE49-F238E27FC236}">
                <a16:creationId xmlns:a16="http://schemas.microsoft.com/office/drawing/2014/main" id="{CBC5CE34-E3FE-D4D0-1F2A-6DD771AB54BA}"/>
              </a:ext>
            </a:extLst>
          </p:cNvPr>
          <p:cNvSpPr>
            <a:spLocks noGrp="1"/>
          </p:cNvSpPr>
          <p:nvPr>
            <p:ph type="subTitle" idx="1"/>
          </p:nvPr>
        </p:nvSpPr>
        <p:spPr/>
        <p:txBody>
          <a:bodyPr>
            <a:normAutofit fontScale="92500" lnSpcReduction="10000"/>
          </a:bodyPr>
          <a:lstStyle/>
          <a:p>
            <a:endParaRPr lang="en-IN" dirty="0"/>
          </a:p>
          <a:p>
            <a:endParaRPr lang="en-IN" dirty="0"/>
          </a:p>
          <a:p>
            <a:endParaRPr lang="en-IN" dirty="0"/>
          </a:p>
          <a:p>
            <a:r>
              <a:rPr lang="en-IN" dirty="0"/>
              <a:t>						Compiled by Dr. Renu Girotra</a:t>
            </a:r>
          </a:p>
        </p:txBody>
      </p:sp>
    </p:spTree>
    <p:extLst>
      <p:ext uri="{BB962C8B-B14F-4D97-AF65-F5344CB8AC3E}">
        <p14:creationId xmlns:p14="http://schemas.microsoft.com/office/powerpoint/2010/main" val="246661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145E-220E-DBD1-3E26-ADE72BA4CE88}"/>
              </a:ext>
            </a:extLst>
          </p:cNvPr>
          <p:cNvSpPr>
            <a:spLocks noGrp="1"/>
          </p:cNvSpPr>
          <p:nvPr>
            <p:ph type="title"/>
          </p:nvPr>
        </p:nvSpPr>
        <p:spPr/>
        <p:txBody>
          <a:bodyPr>
            <a:normAutofit/>
          </a:bodyPr>
          <a:lstStyle/>
          <a:p>
            <a:r>
              <a:rPr lang="en-IN" sz="4000" b="1" dirty="0"/>
              <a:t>What to evaluate:</a:t>
            </a:r>
          </a:p>
        </p:txBody>
      </p:sp>
      <p:sp>
        <p:nvSpPr>
          <p:cNvPr id="3" name="Content Placeholder 2">
            <a:extLst>
              <a:ext uri="{FF2B5EF4-FFF2-40B4-BE49-F238E27FC236}">
                <a16:creationId xmlns:a16="http://schemas.microsoft.com/office/drawing/2014/main" id="{D756F86F-F92D-C71C-8015-3D1C1299B56B}"/>
              </a:ext>
            </a:extLst>
          </p:cNvPr>
          <p:cNvSpPr>
            <a:spLocks noGrp="1"/>
          </p:cNvSpPr>
          <p:nvPr>
            <p:ph idx="1"/>
          </p:nvPr>
        </p:nvSpPr>
        <p:spPr/>
        <p:txBody>
          <a:bodyPr>
            <a:normAutofit fontScale="62500" lnSpcReduction="20000"/>
          </a:bodyPr>
          <a:lstStyle/>
          <a:p>
            <a:r>
              <a:rPr lang="en-IN" dirty="0"/>
              <a:t>Personal performance (Personal Excellence)</a:t>
            </a:r>
          </a:p>
          <a:p>
            <a:r>
              <a:rPr lang="en-IN" dirty="0"/>
              <a:t>Decision (Termination/ Outcome- Reasons)</a:t>
            </a:r>
          </a:p>
          <a:p>
            <a:r>
              <a:rPr lang="en-IN" dirty="0"/>
              <a:t>Desired/ compromised Outcome?</a:t>
            </a:r>
          </a:p>
          <a:p>
            <a:r>
              <a:rPr lang="en-IN" dirty="0"/>
              <a:t>Alternatives were carefully assessed?</a:t>
            </a:r>
          </a:p>
          <a:p>
            <a:r>
              <a:rPr lang="en-IN" dirty="0"/>
              <a:t>Preparation</a:t>
            </a:r>
          </a:p>
          <a:p>
            <a:r>
              <a:rPr lang="en-IN" dirty="0"/>
              <a:t>Assessment of self, others</a:t>
            </a:r>
          </a:p>
          <a:p>
            <a:r>
              <a:rPr lang="en-IN" dirty="0"/>
              <a:t>Ethics/ Trust</a:t>
            </a:r>
          </a:p>
          <a:p>
            <a:r>
              <a:rPr lang="en-IN" dirty="0"/>
              <a:t>Long-term impact (economic, social)</a:t>
            </a:r>
          </a:p>
          <a:p>
            <a:r>
              <a:rPr lang="en-IN" dirty="0"/>
              <a:t>Relations</a:t>
            </a:r>
          </a:p>
          <a:p>
            <a:r>
              <a:rPr lang="en-IN" dirty="0"/>
              <a:t>Tactics used/ handled</a:t>
            </a:r>
          </a:p>
          <a:p>
            <a:r>
              <a:rPr lang="en-IN" dirty="0"/>
              <a:t>Areas of improvement</a:t>
            </a:r>
          </a:p>
          <a:p>
            <a:endParaRPr lang="en-IN" dirty="0"/>
          </a:p>
          <a:p>
            <a:pPr marL="0" indent="0">
              <a:buNone/>
            </a:pPr>
            <a:r>
              <a:rPr lang="en-IN" dirty="0"/>
              <a:t>* Refer to Questionnaire shared in the chapter in T2.</a:t>
            </a:r>
          </a:p>
        </p:txBody>
      </p:sp>
    </p:spTree>
    <p:extLst>
      <p:ext uri="{BB962C8B-B14F-4D97-AF65-F5344CB8AC3E}">
        <p14:creationId xmlns:p14="http://schemas.microsoft.com/office/powerpoint/2010/main" val="294551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7BAD-BFF4-B07F-4716-3F41E938B3E2}"/>
              </a:ext>
            </a:extLst>
          </p:cNvPr>
          <p:cNvSpPr>
            <a:spLocks noGrp="1"/>
          </p:cNvSpPr>
          <p:nvPr>
            <p:ph type="title"/>
          </p:nvPr>
        </p:nvSpPr>
        <p:spPr/>
        <p:txBody>
          <a:bodyPr>
            <a:normAutofit/>
          </a:bodyPr>
          <a:lstStyle/>
          <a:p>
            <a:r>
              <a:rPr lang="en-IN" sz="4000" b="1" dirty="0"/>
              <a:t>Some </a:t>
            </a:r>
            <a:r>
              <a:rPr lang="en-US" sz="4000" b="1" dirty="0"/>
              <a:t>Indicia of a Successful Win-Win Negotiation</a:t>
            </a:r>
            <a:endParaRPr lang="en-IN" sz="4000" b="1" dirty="0"/>
          </a:p>
        </p:txBody>
      </p:sp>
      <p:pic>
        <p:nvPicPr>
          <p:cNvPr id="5" name="Content Placeholder 4">
            <a:extLst>
              <a:ext uri="{FF2B5EF4-FFF2-40B4-BE49-F238E27FC236}">
                <a16:creationId xmlns:a16="http://schemas.microsoft.com/office/drawing/2014/main" id="{5A210A31-E5C4-1A48-08FA-C81F9F080AEC}"/>
              </a:ext>
            </a:extLst>
          </p:cNvPr>
          <p:cNvPicPr>
            <a:picLocks noGrp="1" noChangeAspect="1"/>
          </p:cNvPicPr>
          <p:nvPr>
            <p:ph idx="1"/>
          </p:nvPr>
        </p:nvPicPr>
        <p:blipFill>
          <a:blip r:embed="rId2"/>
          <a:stretch>
            <a:fillRect/>
          </a:stretch>
        </p:blipFill>
        <p:spPr>
          <a:xfrm>
            <a:off x="1000006" y="1690688"/>
            <a:ext cx="9994565" cy="4531696"/>
          </a:xfrm>
        </p:spPr>
      </p:pic>
    </p:spTree>
    <p:extLst>
      <p:ext uri="{BB962C8B-B14F-4D97-AF65-F5344CB8AC3E}">
        <p14:creationId xmlns:p14="http://schemas.microsoft.com/office/powerpoint/2010/main" val="125566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0180-0902-EF36-0659-337F3299BB20}"/>
              </a:ext>
            </a:extLst>
          </p:cNvPr>
          <p:cNvSpPr>
            <a:spLocks noGrp="1"/>
          </p:cNvSpPr>
          <p:nvPr>
            <p:ph type="title"/>
          </p:nvPr>
        </p:nvSpPr>
        <p:spPr/>
        <p:txBody>
          <a:bodyPr/>
          <a:lstStyle/>
          <a:p>
            <a:r>
              <a:rPr lang="en-IN" b="1" dirty="0"/>
              <a:t>Common mistakes in negotiation</a:t>
            </a:r>
          </a:p>
        </p:txBody>
      </p:sp>
      <p:sp>
        <p:nvSpPr>
          <p:cNvPr id="3" name="Content Placeholder 2">
            <a:extLst>
              <a:ext uri="{FF2B5EF4-FFF2-40B4-BE49-F238E27FC236}">
                <a16:creationId xmlns:a16="http://schemas.microsoft.com/office/drawing/2014/main" id="{3D852DC3-19C9-58CF-3E87-7F8B260C5E99}"/>
              </a:ext>
            </a:extLst>
          </p:cNvPr>
          <p:cNvSpPr>
            <a:spLocks noGrp="1"/>
          </p:cNvSpPr>
          <p:nvPr>
            <p:ph idx="1"/>
          </p:nvPr>
        </p:nvSpPr>
        <p:spPr>
          <a:xfrm>
            <a:off x="838200" y="1458686"/>
            <a:ext cx="10515600" cy="5246913"/>
          </a:xfrm>
        </p:spPr>
        <p:txBody>
          <a:bodyPr>
            <a:normAutofit fontScale="92500" lnSpcReduction="20000"/>
          </a:bodyPr>
          <a:lstStyle/>
          <a:p>
            <a:r>
              <a:rPr lang="en-IN" dirty="0"/>
              <a:t>Failing to follow/ observe the basic rules of negotiation</a:t>
            </a:r>
          </a:p>
          <a:p>
            <a:r>
              <a:rPr lang="en-IN" dirty="0"/>
              <a:t>Not able to strategize disclosure of information</a:t>
            </a:r>
          </a:p>
          <a:p>
            <a:r>
              <a:rPr lang="en-US" dirty="0"/>
              <a:t>overestimate your weaknesses and/or to underestimate the weaknesses/ strengths2 of your counterpart</a:t>
            </a:r>
          </a:p>
          <a:p>
            <a:r>
              <a:rPr lang="en-US" dirty="0"/>
              <a:t>likewise, overestimating / overconfident of self</a:t>
            </a:r>
          </a:p>
          <a:p>
            <a:r>
              <a:rPr lang="en-US" dirty="0"/>
              <a:t>to hold to a fixed plan in the face of new or additional information</a:t>
            </a:r>
          </a:p>
          <a:p>
            <a:r>
              <a:rPr lang="en-US" dirty="0"/>
              <a:t>set your goal too optimistically or too pessimistically</a:t>
            </a:r>
          </a:p>
          <a:p>
            <a:r>
              <a:rPr lang="en-US" dirty="0"/>
              <a:t>set goals or take positions without reasoning and support that can be (and are) communicated to the other side</a:t>
            </a:r>
          </a:p>
          <a:p>
            <a:r>
              <a:rPr lang="en-US" dirty="0"/>
              <a:t>to make a counterproposal to an unreasonable or unsupported offer from the other side. You will be negotiating against yourself! </a:t>
            </a:r>
          </a:p>
          <a:p>
            <a:r>
              <a:rPr lang="en-US" dirty="0"/>
              <a:t>to let the other side know that you are under a time deadline?</a:t>
            </a:r>
          </a:p>
          <a:p>
            <a:r>
              <a:rPr lang="en-US" dirty="0"/>
              <a:t>jump at the first offer from the other side</a:t>
            </a:r>
          </a:p>
          <a:p>
            <a:endParaRPr lang="en-IN" dirty="0"/>
          </a:p>
        </p:txBody>
      </p:sp>
    </p:spTree>
    <p:extLst>
      <p:ext uri="{BB962C8B-B14F-4D97-AF65-F5344CB8AC3E}">
        <p14:creationId xmlns:p14="http://schemas.microsoft.com/office/powerpoint/2010/main" val="147762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0180-0902-EF36-0659-337F3299BB20}"/>
              </a:ext>
            </a:extLst>
          </p:cNvPr>
          <p:cNvSpPr>
            <a:spLocks noGrp="1"/>
          </p:cNvSpPr>
          <p:nvPr>
            <p:ph type="title"/>
          </p:nvPr>
        </p:nvSpPr>
        <p:spPr/>
        <p:txBody>
          <a:bodyPr/>
          <a:lstStyle/>
          <a:p>
            <a:r>
              <a:rPr lang="en-IN" b="1" dirty="0"/>
              <a:t>Common mistakes in negotiation</a:t>
            </a:r>
          </a:p>
        </p:txBody>
      </p:sp>
      <p:sp>
        <p:nvSpPr>
          <p:cNvPr id="3" name="Content Placeholder 2">
            <a:extLst>
              <a:ext uri="{FF2B5EF4-FFF2-40B4-BE49-F238E27FC236}">
                <a16:creationId xmlns:a16="http://schemas.microsoft.com/office/drawing/2014/main" id="{3D852DC3-19C9-58CF-3E87-7F8B260C5E99}"/>
              </a:ext>
            </a:extLst>
          </p:cNvPr>
          <p:cNvSpPr>
            <a:spLocks noGrp="1"/>
          </p:cNvSpPr>
          <p:nvPr>
            <p:ph idx="1"/>
          </p:nvPr>
        </p:nvSpPr>
        <p:spPr>
          <a:xfrm>
            <a:off x="838200" y="1458686"/>
            <a:ext cx="10515600" cy="5246913"/>
          </a:xfrm>
        </p:spPr>
        <p:txBody>
          <a:bodyPr>
            <a:normAutofit fontScale="92500" lnSpcReduction="10000"/>
          </a:bodyPr>
          <a:lstStyle/>
          <a:p>
            <a:r>
              <a:rPr lang="en-US" dirty="0"/>
              <a:t>to focus on what the other party gets. The other party’s gain is not your loss! Focus on your goals.</a:t>
            </a:r>
          </a:p>
          <a:p>
            <a:r>
              <a:rPr lang="en-US" dirty="0"/>
              <a:t>to respond to something for which you are not prepared</a:t>
            </a:r>
          </a:p>
          <a:p>
            <a:r>
              <a:rPr lang="en-US" dirty="0"/>
              <a:t>Not saying no in an acceptable manner is the final common mistake. You should not be critical or offensive, and you should not shift blame. Be firm, but give explanations for your rejections</a:t>
            </a:r>
          </a:p>
          <a:p>
            <a:r>
              <a:rPr lang="en-US" dirty="0"/>
              <a:t>Failing to understand the difference in:</a:t>
            </a:r>
          </a:p>
          <a:p>
            <a:pPr lvl="1"/>
            <a:r>
              <a:rPr lang="en-US" dirty="0"/>
              <a:t>passivity (Failing to try to make your opinions and desires known), </a:t>
            </a:r>
          </a:p>
          <a:p>
            <a:pPr lvl="1"/>
            <a:r>
              <a:rPr lang="en-US" dirty="0"/>
              <a:t>aggression (</a:t>
            </a:r>
            <a:r>
              <a:rPr lang="en-IN" dirty="0"/>
              <a:t>Passive aggressive </a:t>
            </a:r>
            <a:r>
              <a:rPr lang="en-IN" dirty="0" err="1"/>
              <a:t>behavior</a:t>
            </a:r>
            <a:r>
              <a:rPr lang="en-IN" dirty="0"/>
              <a:t>- </a:t>
            </a:r>
            <a:r>
              <a:rPr lang="en-US" dirty="0"/>
              <a:t>one acts out. Fears, frustration, and anger are expressed in indirect actions such as sarcasm and other signals</a:t>
            </a:r>
            <a:r>
              <a:rPr lang="en-IN" dirty="0"/>
              <a:t>; </a:t>
            </a:r>
            <a:r>
              <a:rPr lang="en-US" dirty="0"/>
              <a:t>Hostile-aggressive behavior is not so subtle. It is striking out with direct impolite or belittling comments)</a:t>
            </a:r>
            <a:r>
              <a:rPr lang="en-IN" dirty="0"/>
              <a:t> </a:t>
            </a:r>
            <a:endParaRPr lang="en-US" dirty="0"/>
          </a:p>
          <a:p>
            <a:pPr lvl="1"/>
            <a:r>
              <a:rPr lang="en-US" dirty="0"/>
              <a:t>assertion (own your feelings and desires and to express them </a:t>
            </a:r>
            <a:r>
              <a:rPr lang="en-US"/>
              <a:t>in non-offensive </a:t>
            </a:r>
            <a:r>
              <a:rPr lang="en-US" dirty="0"/>
              <a:t>ways. Being assertive is to attack the issues rather than the people)</a:t>
            </a:r>
          </a:p>
          <a:p>
            <a:endParaRPr lang="en-IN" dirty="0"/>
          </a:p>
        </p:txBody>
      </p:sp>
    </p:spTree>
    <p:extLst>
      <p:ext uri="{BB962C8B-B14F-4D97-AF65-F5344CB8AC3E}">
        <p14:creationId xmlns:p14="http://schemas.microsoft.com/office/powerpoint/2010/main" val="417782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D922-53D1-F4FE-F7F8-05D60A1B26D9}"/>
              </a:ext>
            </a:extLst>
          </p:cNvPr>
          <p:cNvSpPr>
            <a:spLocks noGrp="1"/>
          </p:cNvSpPr>
          <p:nvPr>
            <p:ph type="title"/>
          </p:nvPr>
        </p:nvSpPr>
        <p:spPr/>
        <p:txBody>
          <a:bodyPr/>
          <a:lstStyle/>
          <a:p>
            <a:r>
              <a:rPr lang="en-IN" b="1" dirty="0"/>
              <a:t>General Rules for Effective Negotiation</a:t>
            </a:r>
          </a:p>
        </p:txBody>
      </p:sp>
      <p:sp>
        <p:nvSpPr>
          <p:cNvPr id="3" name="Content Placeholder 2">
            <a:extLst>
              <a:ext uri="{FF2B5EF4-FFF2-40B4-BE49-F238E27FC236}">
                <a16:creationId xmlns:a16="http://schemas.microsoft.com/office/drawing/2014/main" id="{375FD750-B1E7-72E7-B945-DD0A3E0BC027}"/>
              </a:ext>
            </a:extLst>
          </p:cNvPr>
          <p:cNvSpPr>
            <a:spLocks noGrp="1"/>
          </p:cNvSpPr>
          <p:nvPr>
            <p:ph idx="1"/>
          </p:nvPr>
        </p:nvSpPr>
        <p:spPr/>
        <p:txBody>
          <a:bodyPr>
            <a:normAutofit fontScale="62500" lnSpcReduction="20000"/>
          </a:bodyPr>
          <a:lstStyle/>
          <a:p>
            <a:r>
              <a:rPr lang="en-IN" dirty="0"/>
              <a:t>Do not consider negotiation as a game</a:t>
            </a:r>
          </a:p>
          <a:p>
            <a:r>
              <a:rPr lang="en-US" dirty="0"/>
              <a:t>Be prepared</a:t>
            </a:r>
          </a:p>
          <a:p>
            <a:r>
              <a:rPr lang="en-US" dirty="0"/>
              <a:t>Know relevant aspects of your own personality and behavioral tendencies as well as your needs, goals, and power</a:t>
            </a:r>
          </a:p>
          <a:p>
            <a:r>
              <a:rPr lang="en-US" dirty="0"/>
              <a:t>Perceive and assess relevant aspects of your counterpart’s personality, needs, power, and behavior</a:t>
            </a:r>
          </a:p>
          <a:p>
            <a:r>
              <a:rPr lang="en-US" dirty="0"/>
              <a:t>Practice effective listening, speaking, filtering, and watching</a:t>
            </a:r>
          </a:p>
          <a:p>
            <a:r>
              <a:rPr lang="en-US" dirty="0"/>
              <a:t>Never lose control of yourself</a:t>
            </a:r>
          </a:p>
          <a:p>
            <a:r>
              <a:rPr lang="en-US" dirty="0"/>
              <a:t>Always look for common ground and common goals</a:t>
            </a:r>
          </a:p>
          <a:p>
            <a:r>
              <a:rPr lang="en-US" dirty="0"/>
              <a:t>Know when to continue and know when to walk away</a:t>
            </a:r>
          </a:p>
          <a:p>
            <a:r>
              <a:rPr lang="en-US" dirty="0"/>
              <a:t>Maintain your personal integrity, and trust yourself</a:t>
            </a:r>
          </a:p>
          <a:p>
            <a:r>
              <a:rPr lang="en-US" dirty="0"/>
              <a:t>Never negotiate with someone who has no authority to commit</a:t>
            </a:r>
          </a:p>
          <a:p>
            <a:r>
              <a:rPr lang="en-US" dirty="0"/>
              <a:t>Confirm the status of the negotiation</a:t>
            </a:r>
          </a:p>
          <a:p>
            <a:r>
              <a:rPr lang="en-US" dirty="0"/>
              <a:t>Put it in writing as soon as possible</a:t>
            </a:r>
            <a:endParaRPr lang="en-IN" dirty="0"/>
          </a:p>
        </p:txBody>
      </p:sp>
    </p:spTree>
    <p:extLst>
      <p:ext uri="{BB962C8B-B14F-4D97-AF65-F5344CB8AC3E}">
        <p14:creationId xmlns:p14="http://schemas.microsoft.com/office/powerpoint/2010/main" val="23597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0CD5-E134-9FD9-BA84-0C91DFA62EB2}"/>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9AF67A74-6072-649F-1009-2B6A7B307CCC}"/>
              </a:ext>
            </a:extLst>
          </p:cNvPr>
          <p:cNvSpPr>
            <a:spLocks noGrp="1"/>
          </p:cNvSpPr>
          <p:nvPr>
            <p:ph idx="1"/>
          </p:nvPr>
        </p:nvSpPr>
        <p:spPr/>
        <p:txBody>
          <a:bodyPr/>
          <a:lstStyle/>
          <a:p>
            <a:r>
              <a:rPr lang="en-US" sz="2800" dirty="0">
                <a:solidFill>
                  <a:srgbClr val="000000"/>
                </a:solidFill>
                <a:latin typeface="Calibri"/>
                <a:cs typeface="Calibri"/>
              </a:rPr>
              <a:t>Negotiation by Roy J Lewicki, Bruce Barry &amp; David M Saunders , 6th edition</a:t>
            </a:r>
          </a:p>
          <a:p>
            <a:r>
              <a:rPr lang="en-US" sz="2800" dirty="0">
                <a:solidFill>
                  <a:srgbClr val="000000"/>
                </a:solidFill>
                <a:latin typeface="Calibri"/>
                <a:cs typeface="Calibri"/>
              </a:rPr>
              <a:t>Conflict Management: A practical guide to developing Negotiation Strategies by </a:t>
            </a:r>
            <a:r>
              <a:rPr lang="en-US" sz="2800" dirty="0" err="1">
                <a:solidFill>
                  <a:srgbClr val="000000"/>
                </a:solidFill>
                <a:latin typeface="Calibri"/>
                <a:cs typeface="Calibri"/>
              </a:rPr>
              <a:t>Budjac</a:t>
            </a:r>
            <a:r>
              <a:rPr lang="en-US" sz="2800">
                <a:solidFill>
                  <a:srgbClr val="000000"/>
                </a:solidFill>
                <a:latin typeface="Calibri"/>
                <a:cs typeface="Calibri"/>
              </a:rPr>
              <a:t> Corvette, Barbara A ,  first edition</a:t>
            </a:r>
          </a:p>
          <a:p>
            <a:endParaRPr lang="en-IN"/>
          </a:p>
        </p:txBody>
      </p:sp>
    </p:spTree>
    <p:extLst>
      <p:ext uri="{BB962C8B-B14F-4D97-AF65-F5344CB8AC3E}">
        <p14:creationId xmlns:p14="http://schemas.microsoft.com/office/powerpoint/2010/main" val="40132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F6AE8-D983-E22D-48AE-D603FA9C3EEF}"/>
              </a:ext>
            </a:extLst>
          </p:cNvPr>
          <p:cNvSpPr>
            <a:spLocks noGrp="1"/>
          </p:cNvSpPr>
          <p:nvPr>
            <p:ph idx="4294967295"/>
          </p:nvPr>
        </p:nvSpPr>
        <p:spPr>
          <a:xfrm>
            <a:off x="653143" y="1139825"/>
            <a:ext cx="10515600" cy="4351338"/>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800" b="1" dirty="0"/>
              <a:t>THANK YOU</a:t>
            </a:r>
          </a:p>
        </p:txBody>
      </p:sp>
    </p:spTree>
    <p:extLst>
      <p:ext uri="{BB962C8B-B14F-4D97-AF65-F5344CB8AC3E}">
        <p14:creationId xmlns:p14="http://schemas.microsoft.com/office/powerpoint/2010/main" val="377963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531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Post-Negotiation</vt:lpstr>
      <vt:lpstr>What to evaluate:</vt:lpstr>
      <vt:lpstr>Some Indicia of a Successful Win-Win Negotiation</vt:lpstr>
      <vt:lpstr>Common mistakes in negotiation</vt:lpstr>
      <vt:lpstr>Common mistakes in negotiation</vt:lpstr>
      <vt:lpstr>General Rules for Effective Negotiation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Negotiation</dc:title>
  <dc:creator>Dr. Renu Girotra</dc:creator>
  <cp:lastModifiedBy>Dr. Renu Girotra</cp:lastModifiedBy>
  <cp:revision>2</cp:revision>
  <dcterms:created xsi:type="dcterms:W3CDTF">2023-10-20T04:24:20Z</dcterms:created>
  <dcterms:modified xsi:type="dcterms:W3CDTF">2023-11-01T03:53:02Z</dcterms:modified>
</cp:coreProperties>
</file>